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14</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4154984"/>
          </a:xfrm>
          <a:prstGeom prst="rect">
            <a:avLst/>
          </a:prstGeom>
        </p:spPr>
        <p:txBody>
          <a:bodyPr wrap="square">
            <a:spAutoFit/>
          </a:bodyPr>
          <a:lstStyle/>
          <a:p>
            <a:pPr algn="r" rtl="1"/>
            <a:r>
              <a:rPr lang="ar-SA" sz="2400" b="1" dirty="0"/>
              <a:t>س/ من المسؤول في الدول النامية عن عدم التوازن ،هل الصادرات ام الاستيرادات ؟</a:t>
            </a:r>
            <a:endParaRPr lang="en-US" sz="2400" dirty="0"/>
          </a:p>
          <a:p>
            <a:pPr algn="r" rtl="1"/>
            <a:r>
              <a:rPr lang="ar-SA" sz="2400" b="1" dirty="0"/>
              <a:t>ج/ </a:t>
            </a:r>
            <a:endParaRPr lang="en-US" sz="2400" dirty="0"/>
          </a:p>
          <a:p>
            <a:pPr algn="r" rtl="1"/>
            <a:r>
              <a:rPr lang="ar-SA" sz="2400" dirty="0"/>
              <a:t>الدول النامية غير النفطية تكون الاستيرادات هي المسؤولة عن التاثير في درجة الانكشاف الاقتصادي ،بينما الدول النفطية تكون الصادرات هي المسؤولة .</a:t>
            </a:r>
            <a:endParaRPr lang="en-US" sz="2400" dirty="0"/>
          </a:p>
          <a:p>
            <a:pPr algn="r" rtl="1"/>
            <a:r>
              <a:rPr lang="ar-SA" sz="2400" dirty="0"/>
              <a:t> </a:t>
            </a:r>
            <a:endParaRPr lang="en-US" sz="2400" dirty="0"/>
          </a:p>
          <a:p>
            <a:pPr algn="r" rtl="1"/>
            <a:r>
              <a:rPr lang="ar-SA" sz="2400" b="1" dirty="0"/>
              <a:t>س/كيف يمكن اعتماد مؤشر الانكشاف الاقتصادي ؟</a:t>
            </a:r>
            <a:endParaRPr lang="en-US" sz="2400" dirty="0"/>
          </a:p>
          <a:p>
            <a:pPr algn="r" rtl="1"/>
            <a:r>
              <a:rPr lang="ar-SA" sz="2400" b="1" dirty="0"/>
              <a:t> </a:t>
            </a:r>
            <a:endParaRPr lang="en-US" sz="2400" dirty="0"/>
          </a:p>
          <a:p>
            <a:pPr algn="r" rtl="1"/>
            <a:r>
              <a:rPr lang="ar-SA" sz="2400" dirty="0"/>
              <a:t>ج/ لكي يتم اعتماد هذا المؤشر لابد الاخذ بنظر الاعتبار الخلفية الاقتصادية  التي تكمن ورائها ،فمثلا ان انخفاض المؤشر يعد امر إيجابي ،الانه غير صحيح دائما ،فلو كان صحيحا لاخترنا الاقتصاد الهندي كأقتصاد متميز بدلا من الاقتصاد الأمريكي (لان مؤشر الهند ١٢٪؜ ومؤشر الاقتصاد الأمريكي ١٥,٥٪؜) ،أي  ان مؤشر الهند اقل من مؤشر أمريكا،،ومن هنا لابد من ان نأخذ بنظر الاعتبار عند اعتماد هذا المؤشر مسالتين :</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3539430"/>
          </a:xfrm>
          <a:prstGeom prst="rect">
            <a:avLst/>
          </a:prstGeom>
        </p:spPr>
        <p:txBody>
          <a:bodyPr wrap="square">
            <a:spAutoFit/>
          </a:bodyPr>
          <a:lstStyle/>
          <a:p>
            <a:pPr algn="r" rtl="1"/>
            <a:r>
              <a:rPr lang="ar-SA" sz="2800" dirty="0"/>
              <a:t>١-ارتفاع الكفاءة الإنتاجية للاقتصاد المعني معبر عنها بارتفاع المستوى المعيشي .</a:t>
            </a:r>
            <a:endParaRPr lang="en-US" sz="2800" dirty="0"/>
          </a:p>
          <a:p>
            <a:pPr algn="r" rtl="1"/>
            <a:r>
              <a:rPr lang="ar-SA" sz="2800" dirty="0"/>
              <a:t>٢-نسبة ماتمثله تجارة البلد الى التجارة العالمية مثلا .نسبة ماتمثله صادرات أمريكا الى الصادرات العالمية </a:t>
            </a:r>
            <a:r>
              <a:rPr lang="en-US" sz="2800" dirty="0"/>
              <a:t>12%</a:t>
            </a:r>
            <a:r>
              <a:rPr lang="ar-SA" sz="2800" dirty="0"/>
              <a:t> ،بينما نسبة ماتمثله صادرات الهند الى الصادرات العالمية </a:t>
            </a:r>
            <a:r>
              <a:rPr lang="en-US" sz="2800" dirty="0"/>
              <a:t>0.5% </a:t>
            </a:r>
          </a:p>
          <a:p>
            <a:pPr algn="r" rtl="1"/>
            <a:r>
              <a:rPr lang="ar-SA" sz="2800" dirty="0"/>
              <a:t> </a:t>
            </a:r>
            <a:endParaRPr lang="en-US" sz="2800" dirty="0"/>
          </a:p>
          <a:p>
            <a:pPr algn="r"/>
            <a:r>
              <a:rPr lang="ar-SA" sz="2800" dirty="0"/>
              <a:t>ان انخفاض مؤشر الانكشاف الاقتصادي لايمكن تقويمه دون تحري الابعاد المحلية والدولية ،وان ارتفاع هذا المؤشر لدى بعض الدول مع ارتفاع نسبة ماتساهم به في التجارة الدولية فهو يؤشر توازنا في الاعتماد المتبادل بينه وبين ذلك الاقتصاد والعالم ،وبصورة عامة ينخفض مؤشر الانكشاف مع التوسع الجغرافي والتنوع البيئي والتقدم الاقتصادي للدولة </a:t>
            </a:r>
            <a:endParaRPr lang="en-US" sz="28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89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14</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26</cp:revision>
  <dcterms:created xsi:type="dcterms:W3CDTF">2022-06-26T19:58:55Z</dcterms:created>
  <dcterms:modified xsi:type="dcterms:W3CDTF">2022-06-26T20:15:26Z</dcterms:modified>
</cp:coreProperties>
</file>