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055" r:id="rId1"/>
  </p:sldMasterIdLst>
  <p:notesMasterIdLst>
    <p:notesMasterId r:id="rId22"/>
  </p:notesMasterIdLst>
  <p:sldIdLst>
    <p:sldId id="297" r:id="rId2"/>
    <p:sldId id="257" r:id="rId3"/>
    <p:sldId id="300" r:id="rId4"/>
    <p:sldId id="299" r:id="rId5"/>
    <p:sldId id="301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310" r:id="rId15"/>
    <p:sldId id="311" r:id="rId16"/>
    <p:sldId id="312" r:id="rId17"/>
    <p:sldId id="313" r:id="rId18"/>
    <p:sldId id="314" r:id="rId19"/>
    <p:sldId id="315" r:id="rId20"/>
    <p:sldId id="316" r:id="rId21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FF99FF"/>
    <a:srgbClr val="FF6699"/>
    <a:srgbClr val="FFFF00"/>
    <a:srgbClr val="8347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نمط متوسط 2 - تميي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89502" autoAdjust="0"/>
  </p:normalViewPr>
  <p:slideViewPr>
    <p:cSldViewPr snapToGrid="0">
      <p:cViewPr varScale="1">
        <p:scale>
          <a:sx n="75" d="100"/>
          <a:sy n="75" d="100"/>
        </p:scale>
        <p:origin x="874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0A93AE-9D5E-4C22-8872-7E6838CF949F}" type="doc">
      <dgm:prSet loTypeId="urn:microsoft.com/office/officeart/2005/8/layout/cycle3" loCatId="cycle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4473C88-1A0B-457F-B8A2-2A3785AE7798}">
      <dgm:prSet custT="1"/>
      <dgm:spPr/>
      <dgm:t>
        <a:bodyPr/>
        <a:lstStyle/>
        <a:p>
          <a:pPr algn="r" rtl="1"/>
          <a:r>
            <a:rPr lang="ar-IQ" sz="2000" dirty="0" smtClean="0"/>
            <a:t>التخطيط ، الاستقطاب ، الاختيار للموارد البشرية</a:t>
          </a:r>
          <a:endParaRPr lang="en-US" sz="2000" dirty="0"/>
        </a:p>
      </dgm:t>
    </dgm:pt>
    <dgm:pt modelId="{5F6B0204-3A38-4A75-A196-6D9F8277957A}" type="parTrans" cxnId="{1476BF60-76B7-49DC-A19E-5437F857DEF2}">
      <dgm:prSet/>
      <dgm:spPr/>
      <dgm:t>
        <a:bodyPr/>
        <a:lstStyle/>
        <a:p>
          <a:endParaRPr lang="en-US"/>
        </a:p>
      </dgm:t>
    </dgm:pt>
    <dgm:pt modelId="{4897E6BD-63D9-424E-8A78-11A9BD8D0023}" type="sibTrans" cxnId="{1476BF60-76B7-49DC-A19E-5437F857DEF2}">
      <dgm:prSet/>
      <dgm:spPr/>
      <dgm:t>
        <a:bodyPr/>
        <a:lstStyle/>
        <a:p>
          <a:endParaRPr lang="en-US"/>
        </a:p>
      </dgm:t>
    </dgm:pt>
    <dgm:pt modelId="{C9E2A27A-A015-4B6F-81CB-1143BE99BCB4}">
      <dgm:prSet custT="1"/>
      <dgm:spPr/>
      <dgm:t>
        <a:bodyPr/>
        <a:lstStyle/>
        <a:p>
          <a:r>
            <a:rPr lang="ar-IQ" sz="2400" dirty="0" smtClean="0"/>
            <a:t>تنمية الموارد البشرية</a:t>
          </a:r>
          <a:endParaRPr lang="en-US" sz="2400" dirty="0"/>
        </a:p>
      </dgm:t>
    </dgm:pt>
    <dgm:pt modelId="{0883BA15-BB91-4F65-8AF3-21982774AE0B}" type="parTrans" cxnId="{999EC0D5-39ED-4763-8A61-CEAFC35D18E2}">
      <dgm:prSet/>
      <dgm:spPr/>
      <dgm:t>
        <a:bodyPr/>
        <a:lstStyle/>
        <a:p>
          <a:endParaRPr lang="en-US"/>
        </a:p>
      </dgm:t>
    </dgm:pt>
    <dgm:pt modelId="{0A974F0D-2F21-4392-853E-16FFFA3D367B}" type="sibTrans" cxnId="{999EC0D5-39ED-4763-8A61-CEAFC35D18E2}">
      <dgm:prSet/>
      <dgm:spPr/>
      <dgm:t>
        <a:bodyPr/>
        <a:lstStyle/>
        <a:p>
          <a:endParaRPr lang="en-US"/>
        </a:p>
      </dgm:t>
    </dgm:pt>
    <dgm:pt modelId="{7908C84E-749B-43CA-92F7-E60E5BF8720D}">
      <dgm:prSet custT="1"/>
      <dgm:spPr/>
      <dgm:t>
        <a:bodyPr/>
        <a:lstStyle/>
        <a:p>
          <a:r>
            <a:rPr lang="ar-IQ" sz="2000" dirty="0" smtClean="0"/>
            <a:t>	التعويضات و المكافآت</a:t>
          </a:r>
          <a:endParaRPr lang="en-US" sz="2000" dirty="0"/>
        </a:p>
      </dgm:t>
    </dgm:pt>
    <dgm:pt modelId="{3F3AB9F8-13B1-4D10-916C-88893D9754DC}" type="parTrans" cxnId="{F2F51904-C2B8-40CD-8CA0-6C2DFE1FBDA8}">
      <dgm:prSet/>
      <dgm:spPr/>
      <dgm:t>
        <a:bodyPr/>
        <a:lstStyle/>
        <a:p>
          <a:endParaRPr lang="en-US"/>
        </a:p>
      </dgm:t>
    </dgm:pt>
    <dgm:pt modelId="{2C9B253A-8577-4A9F-B16F-F3C4D6A578EA}" type="sibTrans" cxnId="{F2F51904-C2B8-40CD-8CA0-6C2DFE1FBDA8}">
      <dgm:prSet/>
      <dgm:spPr/>
      <dgm:t>
        <a:bodyPr/>
        <a:lstStyle/>
        <a:p>
          <a:endParaRPr lang="en-US"/>
        </a:p>
      </dgm:t>
    </dgm:pt>
    <dgm:pt modelId="{71CA6F86-1B5B-46B9-8411-45626D895328}">
      <dgm:prSet custT="1"/>
      <dgm:spPr/>
      <dgm:t>
        <a:bodyPr/>
        <a:lstStyle/>
        <a:p>
          <a:r>
            <a:rPr lang="ar-IQ" sz="2400" dirty="0" smtClean="0"/>
            <a:t>	السلامة و الرعاية الصحية</a:t>
          </a:r>
          <a:endParaRPr lang="en-US" sz="2400" dirty="0"/>
        </a:p>
      </dgm:t>
    </dgm:pt>
    <dgm:pt modelId="{F3A41B9E-A3E2-41FE-BD11-3082C5A620AD}" type="parTrans" cxnId="{5D0AE34F-166D-4BE6-9C35-C8BD5D281F67}">
      <dgm:prSet/>
      <dgm:spPr/>
      <dgm:t>
        <a:bodyPr/>
        <a:lstStyle/>
        <a:p>
          <a:endParaRPr lang="en-US"/>
        </a:p>
      </dgm:t>
    </dgm:pt>
    <dgm:pt modelId="{C0F59BBF-1D05-46B9-A9EB-DA50CF804851}" type="sibTrans" cxnId="{5D0AE34F-166D-4BE6-9C35-C8BD5D281F67}">
      <dgm:prSet/>
      <dgm:spPr/>
      <dgm:t>
        <a:bodyPr/>
        <a:lstStyle/>
        <a:p>
          <a:endParaRPr lang="en-US"/>
        </a:p>
      </dgm:t>
    </dgm:pt>
    <dgm:pt modelId="{E9B0C9FA-187E-4AC9-830A-6C72C33C3ED3}">
      <dgm:prSet custT="1"/>
      <dgm:spPr/>
      <dgm:t>
        <a:bodyPr/>
        <a:lstStyle/>
        <a:p>
          <a:r>
            <a:rPr lang="ar-IQ" sz="2800" dirty="0" smtClean="0"/>
            <a:t>	علاقات العمل</a:t>
          </a:r>
          <a:endParaRPr lang="en-US" sz="2800" dirty="0"/>
        </a:p>
      </dgm:t>
    </dgm:pt>
    <dgm:pt modelId="{E452FEEA-BDF5-472A-B60D-E36A9578D4E5}" type="parTrans" cxnId="{ED3D490E-AF3C-4401-ACC4-44E82DCD8072}">
      <dgm:prSet/>
      <dgm:spPr/>
      <dgm:t>
        <a:bodyPr/>
        <a:lstStyle/>
        <a:p>
          <a:endParaRPr lang="en-US"/>
        </a:p>
      </dgm:t>
    </dgm:pt>
    <dgm:pt modelId="{1F05A13D-3461-4015-B18D-5AB394347129}" type="sibTrans" cxnId="{ED3D490E-AF3C-4401-ACC4-44E82DCD8072}">
      <dgm:prSet/>
      <dgm:spPr/>
      <dgm:t>
        <a:bodyPr/>
        <a:lstStyle/>
        <a:p>
          <a:endParaRPr lang="en-US"/>
        </a:p>
      </dgm:t>
    </dgm:pt>
    <dgm:pt modelId="{69451001-EEEC-4C26-85C3-34D55A514A40}">
      <dgm:prSet custT="1"/>
      <dgm:spPr/>
      <dgm:t>
        <a:bodyPr/>
        <a:lstStyle/>
        <a:p>
          <a:r>
            <a:rPr lang="ar-IQ" sz="2000" dirty="0" smtClean="0"/>
            <a:t>	البحوث في الموارد البشرية</a:t>
          </a:r>
          <a:endParaRPr lang="en-US" sz="2000" dirty="0"/>
        </a:p>
      </dgm:t>
    </dgm:pt>
    <dgm:pt modelId="{F1AB1FA7-E798-4DDD-BBB4-7F5E99BDD6E3}" type="parTrans" cxnId="{750FC3E5-28A2-4E2C-9997-203E0E16F0FA}">
      <dgm:prSet/>
      <dgm:spPr/>
      <dgm:t>
        <a:bodyPr/>
        <a:lstStyle/>
        <a:p>
          <a:endParaRPr lang="en-US"/>
        </a:p>
      </dgm:t>
    </dgm:pt>
    <dgm:pt modelId="{875F5D0E-CC75-42B7-9665-BB22D01F3756}" type="sibTrans" cxnId="{750FC3E5-28A2-4E2C-9997-203E0E16F0FA}">
      <dgm:prSet/>
      <dgm:spPr/>
      <dgm:t>
        <a:bodyPr/>
        <a:lstStyle/>
        <a:p>
          <a:endParaRPr lang="en-US"/>
        </a:p>
      </dgm:t>
    </dgm:pt>
    <dgm:pt modelId="{FCC5FB8C-2911-425A-8194-3E8207D7199D}" type="pres">
      <dgm:prSet presAssocID="{8D0A93AE-9D5E-4C22-8872-7E6838CF949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IQ"/>
        </a:p>
      </dgm:t>
    </dgm:pt>
    <dgm:pt modelId="{40ABFB34-0E94-4C81-86E2-466A0F4E7F7A}" type="pres">
      <dgm:prSet presAssocID="{8D0A93AE-9D5E-4C22-8872-7E6838CF949F}" presName="cycle" presStyleCnt="0"/>
      <dgm:spPr/>
      <dgm:t>
        <a:bodyPr/>
        <a:lstStyle/>
        <a:p>
          <a:pPr rtl="1"/>
          <a:endParaRPr lang="ar-IQ"/>
        </a:p>
      </dgm:t>
    </dgm:pt>
    <dgm:pt modelId="{87A51160-56BE-4540-BFE9-3AEBDFF2B396}" type="pres">
      <dgm:prSet presAssocID="{24473C88-1A0B-457F-B8A2-2A3785AE7798}" presName="nodeFirstNode" presStyleLbl="node1" presStyleIdx="0" presStyleCnt="6" custScaleX="1646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64A99B-899C-4FE2-A474-8F981273007A}" type="pres">
      <dgm:prSet presAssocID="{4897E6BD-63D9-424E-8A78-11A9BD8D0023}" presName="sibTransFirstNode" presStyleLbl="bgShp" presStyleIdx="0" presStyleCnt="1"/>
      <dgm:spPr/>
      <dgm:t>
        <a:bodyPr/>
        <a:lstStyle/>
        <a:p>
          <a:pPr rtl="1"/>
          <a:endParaRPr lang="ar-IQ"/>
        </a:p>
      </dgm:t>
    </dgm:pt>
    <dgm:pt modelId="{B02B74CE-F8F0-4AD4-B76F-78918253C107}" type="pres">
      <dgm:prSet presAssocID="{C9E2A27A-A015-4B6F-81CB-1143BE99BCB4}" presName="nodeFollowingNodes" presStyleLbl="node1" presStyleIdx="1" presStyleCnt="6" custScaleX="1542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928A89-8003-4196-9006-BF0A6C7A2A46}" type="pres">
      <dgm:prSet presAssocID="{E9B0C9FA-187E-4AC9-830A-6C72C33C3ED3}" presName="nodeFollowingNodes" presStyleLbl="node1" presStyleIdx="2" presStyleCnt="6" custScaleX="1432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A5F083-6899-4786-8D7E-0EA65B002D1C}" type="pres">
      <dgm:prSet presAssocID="{69451001-EEEC-4C26-85C3-34D55A514A40}" presName="nodeFollowingNodes" presStyleLbl="node1" presStyleIdx="3" presStyleCnt="6" custScaleX="1533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A4D2EF-3265-4B03-8F1A-BAB483F2ED36}" type="pres">
      <dgm:prSet presAssocID="{71CA6F86-1B5B-46B9-8411-45626D895328}" presName="nodeFollowingNodes" presStyleLbl="node1" presStyleIdx="4" presStyleCnt="6" custScaleX="160752" custRadScaleRad="98792" custRadScaleInc="156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C15177-1F3F-45BB-97C5-8DBEB367C8F3}" type="pres">
      <dgm:prSet presAssocID="{7908C84E-749B-43CA-92F7-E60E5BF8720D}" presName="nodeFollowingNodes" presStyleLbl="node1" presStyleIdx="5" presStyleCnt="6" custScaleX="1423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1357D30-10C3-48A2-972A-5FBB5CD26299}" type="presOf" srcId="{4897E6BD-63D9-424E-8A78-11A9BD8D0023}" destId="{A864A99B-899C-4FE2-A474-8F981273007A}" srcOrd="0" destOrd="0" presId="urn:microsoft.com/office/officeart/2005/8/layout/cycle3"/>
    <dgm:cxn modelId="{999EC0D5-39ED-4763-8A61-CEAFC35D18E2}" srcId="{8D0A93AE-9D5E-4C22-8872-7E6838CF949F}" destId="{C9E2A27A-A015-4B6F-81CB-1143BE99BCB4}" srcOrd="1" destOrd="0" parTransId="{0883BA15-BB91-4F65-8AF3-21982774AE0B}" sibTransId="{0A974F0D-2F21-4392-853E-16FFFA3D367B}"/>
    <dgm:cxn modelId="{98E47A84-9687-4902-BEEB-8DFF5EF2A951}" type="presOf" srcId="{69451001-EEEC-4C26-85C3-34D55A514A40}" destId="{32A5F083-6899-4786-8D7E-0EA65B002D1C}" srcOrd="0" destOrd="0" presId="urn:microsoft.com/office/officeart/2005/8/layout/cycle3"/>
    <dgm:cxn modelId="{C701B2F3-24E4-44B9-84B0-FF6DCFC347EF}" type="presOf" srcId="{7908C84E-749B-43CA-92F7-E60E5BF8720D}" destId="{E9C15177-1F3F-45BB-97C5-8DBEB367C8F3}" srcOrd="0" destOrd="0" presId="urn:microsoft.com/office/officeart/2005/8/layout/cycle3"/>
    <dgm:cxn modelId="{ED3D490E-AF3C-4401-ACC4-44E82DCD8072}" srcId="{8D0A93AE-9D5E-4C22-8872-7E6838CF949F}" destId="{E9B0C9FA-187E-4AC9-830A-6C72C33C3ED3}" srcOrd="2" destOrd="0" parTransId="{E452FEEA-BDF5-472A-B60D-E36A9578D4E5}" sibTransId="{1F05A13D-3461-4015-B18D-5AB394347129}"/>
    <dgm:cxn modelId="{ADC4C547-6328-4082-8422-D29296312E7A}" type="presOf" srcId="{C9E2A27A-A015-4B6F-81CB-1143BE99BCB4}" destId="{B02B74CE-F8F0-4AD4-B76F-78918253C107}" srcOrd="0" destOrd="0" presId="urn:microsoft.com/office/officeart/2005/8/layout/cycle3"/>
    <dgm:cxn modelId="{1372D6EA-EF46-4617-B4BC-6C210463BBDE}" type="presOf" srcId="{71CA6F86-1B5B-46B9-8411-45626D895328}" destId="{8AA4D2EF-3265-4B03-8F1A-BAB483F2ED36}" srcOrd="0" destOrd="0" presId="urn:microsoft.com/office/officeart/2005/8/layout/cycle3"/>
    <dgm:cxn modelId="{1476BF60-76B7-49DC-A19E-5437F857DEF2}" srcId="{8D0A93AE-9D5E-4C22-8872-7E6838CF949F}" destId="{24473C88-1A0B-457F-B8A2-2A3785AE7798}" srcOrd="0" destOrd="0" parTransId="{5F6B0204-3A38-4A75-A196-6D9F8277957A}" sibTransId="{4897E6BD-63D9-424E-8A78-11A9BD8D0023}"/>
    <dgm:cxn modelId="{4F98E14A-0FAD-48B3-B6FC-8F0828052ABE}" type="presOf" srcId="{8D0A93AE-9D5E-4C22-8872-7E6838CF949F}" destId="{FCC5FB8C-2911-425A-8194-3E8207D7199D}" srcOrd="0" destOrd="0" presId="urn:microsoft.com/office/officeart/2005/8/layout/cycle3"/>
    <dgm:cxn modelId="{F2F51904-C2B8-40CD-8CA0-6C2DFE1FBDA8}" srcId="{8D0A93AE-9D5E-4C22-8872-7E6838CF949F}" destId="{7908C84E-749B-43CA-92F7-E60E5BF8720D}" srcOrd="5" destOrd="0" parTransId="{3F3AB9F8-13B1-4D10-916C-88893D9754DC}" sibTransId="{2C9B253A-8577-4A9F-B16F-F3C4D6A578EA}"/>
    <dgm:cxn modelId="{AD250144-3BF6-4E82-8F43-B86E485AC433}" type="presOf" srcId="{E9B0C9FA-187E-4AC9-830A-6C72C33C3ED3}" destId="{6D928A89-8003-4196-9006-BF0A6C7A2A46}" srcOrd="0" destOrd="0" presId="urn:microsoft.com/office/officeart/2005/8/layout/cycle3"/>
    <dgm:cxn modelId="{750FC3E5-28A2-4E2C-9997-203E0E16F0FA}" srcId="{8D0A93AE-9D5E-4C22-8872-7E6838CF949F}" destId="{69451001-EEEC-4C26-85C3-34D55A514A40}" srcOrd="3" destOrd="0" parTransId="{F1AB1FA7-E798-4DDD-BBB4-7F5E99BDD6E3}" sibTransId="{875F5D0E-CC75-42B7-9665-BB22D01F3756}"/>
    <dgm:cxn modelId="{5D0AE34F-166D-4BE6-9C35-C8BD5D281F67}" srcId="{8D0A93AE-9D5E-4C22-8872-7E6838CF949F}" destId="{71CA6F86-1B5B-46B9-8411-45626D895328}" srcOrd="4" destOrd="0" parTransId="{F3A41B9E-A3E2-41FE-BD11-3082C5A620AD}" sibTransId="{C0F59BBF-1D05-46B9-A9EB-DA50CF804851}"/>
    <dgm:cxn modelId="{9ACD2102-A5AA-4426-8399-085460226644}" type="presOf" srcId="{24473C88-1A0B-457F-B8A2-2A3785AE7798}" destId="{87A51160-56BE-4540-BFE9-3AEBDFF2B396}" srcOrd="0" destOrd="0" presId="urn:microsoft.com/office/officeart/2005/8/layout/cycle3"/>
    <dgm:cxn modelId="{5693FE0E-FBF4-4930-B19F-A36347187CA8}" type="presParOf" srcId="{FCC5FB8C-2911-425A-8194-3E8207D7199D}" destId="{40ABFB34-0E94-4C81-86E2-466A0F4E7F7A}" srcOrd="0" destOrd="0" presId="urn:microsoft.com/office/officeart/2005/8/layout/cycle3"/>
    <dgm:cxn modelId="{B0B807B4-99C3-436E-99C6-916C34E192ED}" type="presParOf" srcId="{40ABFB34-0E94-4C81-86E2-466A0F4E7F7A}" destId="{87A51160-56BE-4540-BFE9-3AEBDFF2B396}" srcOrd="0" destOrd="0" presId="urn:microsoft.com/office/officeart/2005/8/layout/cycle3"/>
    <dgm:cxn modelId="{15B77DD7-B506-42A1-AD27-673751443A24}" type="presParOf" srcId="{40ABFB34-0E94-4C81-86E2-466A0F4E7F7A}" destId="{A864A99B-899C-4FE2-A474-8F981273007A}" srcOrd="1" destOrd="0" presId="urn:microsoft.com/office/officeart/2005/8/layout/cycle3"/>
    <dgm:cxn modelId="{FA5384FB-5A9E-40F9-AE10-3DFCE1A02046}" type="presParOf" srcId="{40ABFB34-0E94-4C81-86E2-466A0F4E7F7A}" destId="{B02B74CE-F8F0-4AD4-B76F-78918253C107}" srcOrd="2" destOrd="0" presId="urn:microsoft.com/office/officeart/2005/8/layout/cycle3"/>
    <dgm:cxn modelId="{6E26340F-D264-4BF3-89E7-81B209E1E0CB}" type="presParOf" srcId="{40ABFB34-0E94-4C81-86E2-466A0F4E7F7A}" destId="{6D928A89-8003-4196-9006-BF0A6C7A2A46}" srcOrd="3" destOrd="0" presId="urn:microsoft.com/office/officeart/2005/8/layout/cycle3"/>
    <dgm:cxn modelId="{0C4262CF-D489-4B5F-B023-39BEC58365E2}" type="presParOf" srcId="{40ABFB34-0E94-4C81-86E2-466A0F4E7F7A}" destId="{32A5F083-6899-4786-8D7E-0EA65B002D1C}" srcOrd="4" destOrd="0" presId="urn:microsoft.com/office/officeart/2005/8/layout/cycle3"/>
    <dgm:cxn modelId="{DE01C7E5-7CB6-457B-BBF4-C26FD6B32C44}" type="presParOf" srcId="{40ABFB34-0E94-4C81-86E2-466A0F4E7F7A}" destId="{8AA4D2EF-3265-4B03-8F1A-BAB483F2ED36}" srcOrd="5" destOrd="0" presId="urn:microsoft.com/office/officeart/2005/8/layout/cycle3"/>
    <dgm:cxn modelId="{A0133CF7-1DB5-401E-9F72-6FC01F476562}" type="presParOf" srcId="{40ABFB34-0E94-4C81-86E2-466A0F4E7F7A}" destId="{E9C15177-1F3F-45BB-97C5-8DBEB367C8F3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FDA344C-F075-44E0-947F-CF35A4CA3214}" type="doc">
      <dgm:prSet loTypeId="urn:microsoft.com/office/officeart/2005/8/layout/lProcess1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pPr rtl="1"/>
          <a:endParaRPr lang="ar-IQ"/>
        </a:p>
      </dgm:t>
    </dgm:pt>
    <dgm:pt modelId="{43A6CF28-FEDB-40E6-9197-EE8DBB3D54BC}">
      <dgm:prSet/>
      <dgm:spPr/>
      <dgm:t>
        <a:bodyPr/>
        <a:lstStyle/>
        <a:p>
          <a:pPr rtl="1"/>
          <a:r>
            <a:rPr lang="ar-IQ" dirty="0" smtClean="0"/>
            <a:t>* تأهيل العاملين سواء نحو المنشأة أو العمل </a:t>
          </a:r>
          <a:endParaRPr lang="ar-IQ" dirty="0"/>
        </a:p>
      </dgm:t>
    </dgm:pt>
    <dgm:pt modelId="{D6433B6C-0301-4342-8708-82800901BF89}" type="parTrans" cxnId="{0F1AE786-28A5-40DA-911B-3D53D0DA0D89}">
      <dgm:prSet/>
      <dgm:spPr/>
      <dgm:t>
        <a:bodyPr/>
        <a:lstStyle/>
        <a:p>
          <a:pPr rtl="1"/>
          <a:endParaRPr lang="ar-IQ"/>
        </a:p>
      </dgm:t>
    </dgm:pt>
    <dgm:pt modelId="{5E46D09D-953C-438C-9B80-65DD90430DC1}" type="sibTrans" cxnId="{0F1AE786-28A5-40DA-911B-3D53D0DA0D89}">
      <dgm:prSet/>
      <dgm:spPr/>
      <dgm:t>
        <a:bodyPr/>
        <a:lstStyle/>
        <a:p>
          <a:pPr rtl="1"/>
          <a:endParaRPr lang="ar-IQ"/>
        </a:p>
      </dgm:t>
    </dgm:pt>
    <dgm:pt modelId="{EAA15E20-8FD0-44E7-8F65-BCD459608143}">
      <dgm:prSet/>
      <dgm:spPr/>
      <dgm:t>
        <a:bodyPr/>
        <a:lstStyle/>
        <a:p>
          <a:pPr rtl="1"/>
          <a:r>
            <a:rPr lang="ar-IQ" dirty="0" smtClean="0"/>
            <a:t>* تصميم و تنفيذ برامج التدريب و التطوير و توجيه أداء العاملين </a:t>
          </a:r>
          <a:endParaRPr lang="ar-IQ" dirty="0"/>
        </a:p>
      </dgm:t>
    </dgm:pt>
    <dgm:pt modelId="{EB9BB6EC-9A2A-4447-A29E-4AF8F2603C11}" type="parTrans" cxnId="{CF48457B-E143-4461-AF6D-323CFBEDE808}">
      <dgm:prSet/>
      <dgm:spPr/>
      <dgm:t>
        <a:bodyPr/>
        <a:lstStyle/>
        <a:p>
          <a:pPr rtl="1"/>
          <a:endParaRPr lang="ar-IQ"/>
        </a:p>
      </dgm:t>
    </dgm:pt>
    <dgm:pt modelId="{8EAC243A-A330-4026-A9CC-947FA9F4DBDC}" type="sibTrans" cxnId="{CF48457B-E143-4461-AF6D-323CFBEDE808}">
      <dgm:prSet/>
      <dgm:spPr/>
      <dgm:t>
        <a:bodyPr/>
        <a:lstStyle/>
        <a:p>
          <a:pPr rtl="1"/>
          <a:endParaRPr lang="ar-IQ"/>
        </a:p>
      </dgm:t>
    </dgm:pt>
    <dgm:pt modelId="{65FBE8B2-56A2-4C30-B2FD-D808F69479F5}">
      <dgm:prSet/>
      <dgm:spPr/>
      <dgm:t>
        <a:bodyPr/>
        <a:lstStyle/>
        <a:p>
          <a:pPr rtl="1"/>
          <a:r>
            <a:rPr lang="ar-IQ" dirty="0" smtClean="0"/>
            <a:t>* تشكيل مجموعات العمل الكفؤة</a:t>
          </a:r>
          <a:endParaRPr lang="ar-IQ" dirty="0"/>
        </a:p>
      </dgm:t>
    </dgm:pt>
    <dgm:pt modelId="{A1B56838-EE6D-4AF4-90AC-367948B67C1C}" type="parTrans" cxnId="{D7D19933-F52D-4CFF-9634-7CEE9D63059C}">
      <dgm:prSet/>
      <dgm:spPr/>
      <dgm:t>
        <a:bodyPr/>
        <a:lstStyle/>
        <a:p>
          <a:pPr rtl="1"/>
          <a:endParaRPr lang="ar-IQ"/>
        </a:p>
      </dgm:t>
    </dgm:pt>
    <dgm:pt modelId="{31EB3F66-4E7B-4515-BEE1-A101286B436C}" type="sibTrans" cxnId="{D7D19933-F52D-4CFF-9634-7CEE9D63059C}">
      <dgm:prSet/>
      <dgm:spPr/>
      <dgm:t>
        <a:bodyPr/>
        <a:lstStyle/>
        <a:p>
          <a:pPr rtl="1"/>
          <a:endParaRPr lang="ar-IQ"/>
        </a:p>
      </dgm:t>
    </dgm:pt>
    <dgm:pt modelId="{EF059A09-CB11-456F-A896-6E6500F44897}">
      <dgm:prSet/>
      <dgm:spPr/>
      <dgm:t>
        <a:bodyPr/>
        <a:lstStyle/>
        <a:p>
          <a:pPr rtl="1"/>
          <a:r>
            <a:rPr lang="ar-IQ" dirty="0" smtClean="0"/>
            <a:t> * تصميم النظم المناسبة لتقييم أداء كل من العاملين </a:t>
          </a:r>
          <a:endParaRPr lang="ar-IQ" dirty="0"/>
        </a:p>
      </dgm:t>
    </dgm:pt>
    <dgm:pt modelId="{3DB32C64-EAEC-47E7-AEA0-B6852C9372E5}" type="parTrans" cxnId="{79C0E098-2B7D-4DDA-AA25-72F16B25DA2E}">
      <dgm:prSet/>
      <dgm:spPr/>
      <dgm:t>
        <a:bodyPr/>
        <a:lstStyle/>
        <a:p>
          <a:pPr rtl="1"/>
          <a:endParaRPr lang="ar-IQ"/>
        </a:p>
      </dgm:t>
    </dgm:pt>
    <dgm:pt modelId="{03C0023D-168A-4516-B40F-E3848857FB7D}" type="sibTrans" cxnId="{79C0E098-2B7D-4DDA-AA25-72F16B25DA2E}">
      <dgm:prSet/>
      <dgm:spPr/>
      <dgm:t>
        <a:bodyPr/>
        <a:lstStyle/>
        <a:p>
          <a:pPr rtl="1"/>
          <a:endParaRPr lang="ar-IQ"/>
        </a:p>
      </dgm:t>
    </dgm:pt>
    <dgm:pt modelId="{48AB7F45-568B-4492-BCBE-9B8FF1FC25E8}" type="pres">
      <dgm:prSet presAssocID="{9FDA344C-F075-44E0-947F-CF35A4CA321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IQ"/>
        </a:p>
      </dgm:t>
    </dgm:pt>
    <dgm:pt modelId="{275BA793-1107-4925-ADD8-F26E49F874C7}" type="pres">
      <dgm:prSet presAssocID="{EF059A09-CB11-456F-A896-6E6500F44897}" presName="vertFlow" presStyleCnt="0"/>
      <dgm:spPr/>
    </dgm:pt>
    <dgm:pt modelId="{57CD1531-3D0B-4E91-A7A4-D7B535257C50}" type="pres">
      <dgm:prSet presAssocID="{EF059A09-CB11-456F-A896-6E6500F44897}" presName="header" presStyleLbl="node1" presStyleIdx="0" presStyleCnt="4" custScaleY="421612"/>
      <dgm:spPr/>
      <dgm:t>
        <a:bodyPr/>
        <a:lstStyle/>
        <a:p>
          <a:pPr rtl="1"/>
          <a:endParaRPr lang="ar-IQ"/>
        </a:p>
      </dgm:t>
    </dgm:pt>
    <dgm:pt modelId="{A72699FA-D937-4064-BF57-63192F0E6B1B}" type="pres">
      <dgm:prSet presAssocID="{EF059A09-CB11-456F-A896-6E6500F44897}" presName="hSp" presStyleCnt="0"/>
      <dgm:spPr/>
    </dgm:pt>
    <dgm:pt modelId="{0EF4AD84-008A-4BC8-8465-53253CB7873F}" type="pres">
      <dgm:prSet presAssocID="{65FBE8B2-56A2-4C30-B2FD-D808F69479F5}" presName="vertFlow" presStyleCnt="0"/>
      <dgm:spPr/>
    </dgm:pt>
    <dgm:pt modelId="{31705F53-6A88-4A22-829F-F8E24F049587}" type="pres">
      <dgm:prSet presAssocID="{65FBE8B2-56A2-4C30-B2FD-D808F69479F5}" presName="header" presStyleLbl="node1" presStyleIdx="1" presStyleCnt="4" custScaleY="412736" custLinFactNeighborX="2774" custLinFactNeighborY="2219"/>
      <dgm:spPr/>
      <dgm:t>
        <a:bodyPr/>
        <a:lstStyle/>
        <a:p>
          <a:pPr rtl="1"/>
          <a:endParaRPr lang="ar-IQ"/>
        </a:p>
      </dgm:t>
    </dgm:pt>
    <dgm:pt modelId="{F3B0A465-7594-48C0-B94E-EC7680657EB0}" type="pres">
      <dgm:prSet presAssocID="{65FBE8B2-56A2-4C30-B2FD-D808F69479F5}" presName="hSp" presStyleCnt="0"/>
      <dgm:spPr/>
    </dgm:pt>
    <dgm:pt modelId="{C81C244B-F395-4E11-AAFE-08155190567F}" type="pres">
      <dgm:prSet presAssocID="{EAA15E20-8FD0-44E7-8F65-BCD459608143}" presName="vertFlow" presStyleCnt="0"/>
      <dgm:spPr/>
    </dgm:pt>
    <dgm:pt modelId="{9FC94AE3-D2ED-4FC1-8565-57B55DA9AF07}" type="pres">
      <dgm:prSet presAssocID="{EAA15E20-8FD0-44E7-8F65-BCD459608143}" presName="header" presStyleLbl="node1" presStyleIdx="2" presStyleCnt="4" custScaleY="412737" custLinFactNeighborX="1" custLinFactNeighborY="8875"/>
      <dgm:spPr/>
      <dgm:t>
        <a:bodyPr/>
        <a:lstStyle/>
        <a:p>
          <a:pPr rtl="1"/>
          <a:endParaRPr lang="ar-IQ"/>
        </a:p>
      </dgm:t>
    </dgm:pt>
    <dgm:pt modelId="{EE0D0FC2-86E4-4726-8C47-9EB1AD151C65}" type="pres">
      <dgm:prSet presAssocID="{EAA15E20-8FD0-44E7-8F65-BCD459608143}" presName="hSp" presStyleCnt="0"/>
      <dgm:spPr/>
    </dgm:pt>
    <dgm:pt modelId="{35E83943-0893-4D4A-8167-DC2EC742ED69}" type="pres">
      <dgm:prSet presAssocID="{43A6CF28-FEDB-40E6-9197-EE8DBB3D54BC}" presName="vertFlow" presStyleCnt="0"/>
      <dgm:spPr/>
    </dgm:pt>
    <dgm:pt modelId="{C1132814-5CA1-4674-AE9D-3B8E29C8550A}" type="pres">
      <dgm:prSet presAssocID="{43A6CF28-FEDB-40E6-9197-EE8DBB3D54BC}" presName="header" presStyleLbl="node1" presStyleIdx="3" presStyleCnt="4" custScaleY="408229" custLinFactNeighborX="328" custLinFactNeighborY="15532"/>
      <dgm:spPr/>
      <dgm:t>
        <a:bodyPr/>
        <a:lstStyle/>
        <a:p>
          <a:pPr rtl="1"/>
          <a:endParaRPr lang="ar-IQ"/>
        </a:p>
      </dgm:t>
    </dgm:pt>
  </dgm:ptLst>
  <dgm:cxnLst>
    <dgm:cxn modelId="{334B5602-2F28-43CF-B51E-8797E9139540}" type="presOf" srcId="{EF059A09-CB11-456F-A896-6E6500F44897}" destId="{57CD1531-3D0B-4E91-A7A4-D7B535257C50}" srcOrd="0" destOrd="0" presId="urn:microsoft.com/office/officeart/2005/8/layout/lProcess1"/>
    <dgm:cxn modelId="{7120E2BF-7077-411A-949A-45737262A652}" type="presOf" srcId="{9FDA344C-F075-44E0-947F-CF35A4CA3214}" destId="{48AB7F45-568B-4492-BCBE-9B8FF1FC25E8}" srcOrd="0" destOrd="0" presId="urn:microsoft.com/office/officeart/2005/8/layout/lProcess1"/>
    <dgm:cxn modelId="{CF48457B-E143-4461-AF6D-323CFBEDE808}" srcId="{9FDA344C-F075-44E0-947F-CF35A4CA3214}" destId="{EAA15E20-8FD0-44E7-8F65-BCD459608143}" srcOrd="2" destOrd="0" parTransId="{EB9BB6EC-9A2A-4447-A29E-4AF8F2603C11}" sibTransId="{8EAC243A-A330-4026-A9CC-947FA9F4DBDC}"/>
    <dgm:cxn modelId="{D3F8DAA4-1D54-4A23-AD6C-FD2A3C28AE99}" type="presOf" srcId="{43A6CF28-FEDB-40E6-9197-EE8DBB3D54BC}" destId="{C1132814-5CA1-4674-AE9D-3B8E29C8550A}" srcOrd="0" destOrd="0" presId="urn:microsoft.com/office/officeart/2005/8/layout/lProcess1"/>
    <dgm:cxn modelId="{0F1AE786-28A5-40DA-911B-3D53D0DA0D89}" srcId="{9FDA344C-F075-44E0-947F-CF35A4CA3214}" destId="{43A6CF28-FEDB-40E6-9197-EE8DBB3D54BC}" srcOrd="3" destOrd="0" parTransId="{D6433B6C-0301-4342-8708-82800901BF89}" sibTransId="{5E46D09D-953C-438C-9B80-65DD90430DC1}"/>
    <dgm:cxn modelId="{79C0E098-2B7D-4DDA-AA25-72F16B25DA2E}" srcId="{9FDA344C-F075-44E0-947F-CF35A4CA3214}" destId="{EF059A09-CB11-456F-A896-6E6500F44897}" srcOrd="0" destOrd="0" parTransId="{3DB32C64-EAEC-47E7-AEA0-B6852C9372E5}" sibTransId="{03C0023D-168A-4516-B40F-E3848857FB7D}"/>
    <dgm:cxn modelId="{FB64E15C-7AF7-4455-AED0-18BA049C3BA8}" type="presOf" srcId="{EAA15E20-8FD0-44E7-8F65-BCD459608143}" destId="{9FC94AE3-D2ED-4FC1-8565-57B55DA9AF07}" srcOrd="0" destOrd="0" presId="urn:microsoft.com/office/officeart/2005/8/layout/lProcess1"/>
    <dgm:cxn modelId="{2910E12C-D876-44D2-B960-465721069049}" type="presOf" srcId="{65FBE8B2-56A2-4C30-B2FD-D808F69479F5}" destId="{31705F53-6A88-4A22-829F-F8E24F049587}" srcOrd="0" destOrd="0" presId="urn:microsoft.com/office/officeart/2005/8/layout/lProcess1"/>
    <dgm:cxn modelId="{D7D19933-F52D-4CFF-9634-7CEE9D63059C}" srcId="{9FDA344C-F075-44E0-947F-CF35A4CA3214}" destId="{65FBE8B2-56A2-4C30-B2FD-D808F69479F5}" srcOrd="1" destOrd="0" parTransId="{A1B56838-EE6D-4AF4-90AC-367948B67C1C}" sibTransId="{31EB3F66-4E7B-4515-BEE1-A101286B436C}"/>
    <dgm:cxn modelId="{175176A4-C450-490B-8079-98500BE753D9}" type="presParOf" srcId="{48AB7F45-568B-4492-BCBE-9B8FF1FC25E8}" destId="{275BA793-1107-4925-ADD8-F26E49F874C7}" srcOrd="0" destOrd="0" presId="urn:microsoft.com/office/officeart/2005/8/layout/lProcess1"/>
    <dgm:cxn modelId="{4F86D744-F852-429D-BD33-1D3C267F17BE}" type="presParOf" srcId="{275BA793-1107-4925-ADD8-F26E49F874C7}" destId="{57CD1531-3D0B-4E91-A7A4-D7B535257C50}" srcOrd="0" destOrd="0" presId="urn:microsoft.com/office/officeart/2005/8/layout/lProcess1"/>
    <dgm:cxn modelId="{62E7A586-8B38-4B40-A342-6928287E73E8}" type="presParOf" srcId="{48AB7F45-568B-4492-BCBE-9B8FF1FC25E8}" destId="{A72699FA-D937-4064-BF57-63192F0E6B1B}" srcOrd="1" destOrd="0" presId="urn:microsoft.com/office/officeart/2005/8/layout/lProcess1"/>
    <dgm:cxn modelId="{753338D1-3AE2-48E5-BBA0-F7A46064A8D3}" type="presParOf" srcId="{48AB7F45-568B-4492-BCBE-9B8FF1FC25E8}" destId="{0EF4AD84-008A-4BC8-8465-53253CB7873F}" srcOrd="2" destOrd="0" presId="urn:microsoft.com/office/officeart/2005/8/layout/lProcess1"/>
    <dgm:cxn modelId="{C38AB398-FAA4-4342-87C3-0F7991498702}" type="presParOf" srcId="{0EF4AD84-008A-4BC8-8465-53253CB7873F}" destId="{31705F53-6A88-4A22-829F-F8E24F049587}" srcOrd="0" destOrd="0" presId="urn:microsoft.com/office/officeart/2005/8/layout/lProcess1"/>
    <dgm:cxn modelId="{241673C3-09ED-4760-A37B-5A5437CF9A19}" type="presParOf" srcId="{48AB7F45-568B-4492-BCBE-9B8FF1FC25E8}" destId="{F3B0A465-7594-48C0-B94E-EC7680657EB0}" srcOrd="3" destOrd="0" presId="urn:microsoft.com/office/officeart/2005/8/layout/lProcess1"/>
    <dgm:cxn modelId="{DAFE285A-8994-46D7-80E4-20E8682604D5}" type="presParOf" srcId="{48AB7F45-568B-4492-BCBE-9B8FF1FC25E8}" destId="{C81C244B-F395-4E11-AAFE-08155190567F}" srcOrd="4" destOrd="0" presId="urn:microsoft.com/office/officeart/2005/8/layout/lProcess1"/>
    <dgm:cxn modelId="{A32E9CB7-2414-45EA-A0D6-44CA97E3531F}" type="presParOf" srcId="{C81C244B-F395-4E11-AAFE-08155190567F}" destId="{9FC94AE3-D2ED-4FC1-8565-57B55DA9AF07}" srcOrd="0" destOrd="0" presId="urn:microsoft.com/office/officeart/2005/8/layout/lProcess1"/>
    <dgm:cxn modelId="{F253AB85-F54E-4C91-8388-4F999FAB2A3E}" type="presParOf" srcId="{48AB7F45-568B-4492-BCBE-9B8FF1FC25E8}" destId="{EE0D0FC2-86E4-4726-8C47-9EB1AD151C65}" srcOrd="5" destOrd="0" presId="urn:microsoft.com/office/officeart/2005/8/layout/lProcess1"/>
    <dgm:cxn modelId="{661815E9-5C95-4D9F-81C1-4FC2AC612E0D}" type="presParOf" srcId="{48AB7F45-568B-4492-BCBE-9B8FF1FC25E8}" destId="{35E83943-0893-4D4A-8167-DC2EC742ED69}" srcOrd="6" destOrd="0" presId="urn:microsoft.com/office/officeart/2005/8/layout/lProcess1"/>
    <dgm:cxn modelId="{8FFEA831-0602-43D1-8CD0-9EF1B09A6E0D}" type="presParOf" srcId="{35E83943-0893-4D4A-8167-DC2EC742ED69}" destId="{C1132814-5CA1-4674-AE9D-3B8E29C8550A}" srcOrd="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0DA4EC-FA55-4DFD-BD7F-96537F92B393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4AA744B9-FA4F-48AC-97BE-79EC03824C07}">
      <dgm:prSet phldrT="[Text]" custT="1"/>
      <dgm:spPr/>
      <dgm:t>
        <a:bodyPr/>
        <a:lstStyle/>
        <a:p>
          <a:pPr rtl="1"/>
          <a:r>
            <a:rPr lang="ar-IQ" sz="3600" dirty="0" smtClean="0"/>
            <a:t>التدريب والتطوير</a:t>
          </a:r>
          <a:endParaRPr lang="ar-IQ" sz="3600" dirty="0"/>
        </a:p>
      </dgm:t>
    </dgm:pt>
    <dgm:pt modelId="{65EF7ADE-531E-4EC4-822A-9003229D668F}" type="parTrans" cxnId="{50E43472-3930-4598-8270-1271E513E7BC}">
      <dgm:prSet/>
      <dgm:spPr/>
      <dgm:t>
        <a:bodyPr/>
        <a:lstStyle/>
        <a:p>
          <a:pPr rtl="1"/>
          <a:endParaRPr lang="ar-IQ"/>
        </a:p>
      </dgm:t>
    </dgm:pt>
    <dgm:pt modelId="{250890A8-F62D-4110-BA9D-59414D2EF47D}" type="sibTrans" cxnId="{50E43472-3930-4598-8270-1271E513E7BC}">
      <dgm:prSet/>
      <dgm:spPr/>
      <dgm:t>
        <a:bodyPr/>
        <a:lstStyle/>
        <a:p>
          <a:pPr rtl="1"/>
          <a:endParaRPr lang="ar-IQ"/>
        </a:p>
      </dgm:t>
    </dgm:pt>
    <dgm:pt modelId="{82732175-216D-4F45-8440-641EA26B0EF4}">
      <dgm:prSet phldrT="[Text]"/>
      <dgm:spPr/>
      <dgm:t>
        <a:bodyPr/>
        <a:lstStyle/>
        <a:p>
          <a:pPr rtl="1"/>
          <a:r>
            <a:rPr lang="ar-IQ" dirty="0" smtClean="0"/>
            <a:t>تطوير المنظمة</a:t>
          </a:r>
          <a:endParaRPr lang="ar-IQ" dirty="0"/>
        </a:p>
      </dgm:t>
    </dgm:pt>
    <dgm:pt modelId="{3E1DB435-3226-4A79-AA68-D877D7181422}" type="parTrans" cxnId="{F0FA63F0-D7DD-4B65-8882-74F990F5F36D}">
      <dgm:prSet/>
      <dgm:spPr/>
      <dgm:t>
        <a:bodyPr/>
        <a:lstStyle/>
        <a:p>
          <a:pPr rtl="1"/>
          <a:endParaRPr lang="ar-IQ"/>
        </a:p>
      </dgm:t>
    </dgm:pt>
    <dgm:pt modelId="{D89F625D-4D09-4761-9B26-4AECE860704F}" type="sibTrans" cxnId="{F0FA63F0-D7DD-4B65-8882-74F990F5F36D}">
      <dgm:prSet/>
      <dgm:spPr/>
      <dgm:t>
        <a:bodyPr/>
        <a:lstStyle/>
        <a:p>
          <a:pPr rtl="1"/>
          <a:endParaRPr lang="ar-IQ"/>
        </a:p>
      </dgm:t>
    </dgm:pt>
    <dgm:pt modelId="{63A0F05D-5929-4F62-BE85-2811A0C1C9FC}">
      <dgm:prSet phldrT="[Text]"/>
      <dgm:spPr/>
      <dgm:t>
        <a:bodyPr/>
        <a:lstStyle/>
        <a:p>
          <a:pPr rtl="1"/>
          <a:r>
            <a:rPr lang="ar-IQ" dirty="0" smtClean="0"/>
            <a:t>التطوير الوظيفي</a:t>
          </a:r>
          <a:endParaRPr lang="ar-IQ" dirty="0"/>
        </a:p>
      </dgm:t>
    </dgm:pt>
    <dgm:pt modelId="{2F543260-A9AF-428A-8A17-0770360573EC}" type="parTrans" cxnId="{1BE17555-38E3-446C-86A9-10A1E2002F0A}">
      <dgm:prSet/>
      <dgm:spPr/>
      <dgm:t>
        <a:bodyPr/>
        <a:lstStyle/>
        <a:p>
          <a:pPr rtl="1"/>
          <a:endParaRPr lang="ar-IQ"/>
        </a:p>
      </dgm:t>
    </dgm:pt>
    <dgm:pt modelId="{61B5B184-A559-40F4-A569-70AFA4F52CE4}" type="sibTrans" cxnId="{1BE17555-38E3-446C-86A9-10A1E2002F0A}">
      <dgm:prSet/>
      <dgm:spPr/>
      <dgm:t>
        <a:bodyPr/>
        <a:lstStyle/>
        <a:p>
          <a:pPr rtl="1"/>
          <a:endParaRPr lang="ar-IQ"/>
        </a:p>
      </dgm:t>
    </dgm:pt>
    <dgm:pt modelId="{A6BBEAA6-9372-408B-A85F-9BE376C93E1A}" type="pres">
      <dgm:prSet presAssocID="{800DA4EC-FA55-4DFD-BD7F-96537F92B393}" presName="compositeShape" presStyleCnt="0">
        <dgm:presLayoutVars>
          <dgm:chMax val="7"/>
          <dgm:dir/>
          <dgm:resizeHandles val="exact"/>
        </dgm:presLayoutVars>
      </dgm:prSet>
      <dgm:spPr/>
    </dgm:pt>
    <dgm:pt modelId="{A0D3F029-198F-466B-A0C3-B9F5AEC1E91D}" type="pres">
      <dgm:prSet presAssocID="{4AA744B9-FA4F-48AC-97BE-79EC03824C07}" presName="circ1" presStyleLbl="vennNode1" presStyleIdx="0" presStyleCnt="3"/>
      <dgm:spPr/>
      <dgm:t>
        <a:bodyPr/>
        <a:lstStyle/>
        <a:p>
          <a:pPr rtl="1"/>
          <a:endParaRPr lang="ar-IQ"/>
        </a:p>
      </dgm:t>
    </dgm:pt>
    <dgm:pt modelId="{EF2445A0-7917-43D2-B0C7-FE580139AD77}" type="pres">
      <dgm:prSet presAssocID="{4AA744B9-FA4F-48AC-97BE-79EC03824C0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0F1AA8CF-4A07-477A-84C5-B358BD753C0C}" type="pres">
      <dgm:prSet presAssocID="{82732175-216D-4F45-8440-641EA26B0EF4}" presName="circ2" presStyleLbl="vennNode1" presStyleIdx="1" presStyleCnt="3"/>
      <dgm:spPr/>
      <dgm:t>
        <a:bodyPr/>
        <a:lstStyle/>
        <a:p>
          <a:pPr rtl="1"/>
          <a:endParaRPr lang="ar-IQ"/>
        </a:p>
      </dgm:t>
    </dgm:pt>
    <dgm:pt modelId="{772E5F2D-52F4-4FBA-A8EE-C306B9C39E93}" type="pres">
      <dgm:prSet presAssocID="{82732175-216D-4F45-8440-641EA26B0EF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FA344370-3E37-433C-934A-414FC33CFB52}" type="pres">
      <dgm:prSet presAssocID="{63A0F05D-5929-4F62-BE85-2811A0C1C9FC}" presName="circ3" presStyleLbl="vennNode1" presStyleIdx="2" presStyleCnt="3"/>
      <dgm:spPr/>
      <dgm:t>
        <a:bodyPr/>
        <a:lstStyle/>
        <a:p>
          <a:pPr rtl="1"/>
          <a:endParaRPr lang="ar-IQ"/>
        </a:p>
      </dgm:t>
    </dgm:pt>
    <dgm:pt modelId="{67172F86-C87B-4013-968B-7FE108A89F85}" type="pres">
      <dgm:prSet presAssocID="{63A0F05D-5929-4F62-BE85-2811A0C1C9FC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</dgm:ptLst>
  <dgm:cxnLst>
    <dgm:cxn modelId="{F0FA63F0-D7DD-4B65-8882-74F990F5F36D}" srcId="{800DA4EC-FA55-4DFD-BD7F-96537F92B393}" destId="{82732175-216D-4F45-8440-641EA26B0EF4}" srcOrd="1" destOrd="0" parTransId="{3E1DB435-3226-4A79-AA68-D877D7181422}" sibTransId="{D89F625D-4D09-4761-9B26-4AECE860704F}"/>
    <dgm:cxn modelId="{18A0FB03-D8CB-4620-BB7D-61CE8D573AE0}" type="presOf" srcId="{800DA4EC-FA55-4DFD-BD7F-96537F92B393}" destId="{A6BBEAA6-9372-408B-A85F-9BE376C93E1A}" srcOrd="0" destOrd="0" presId="urn:microsoft.com/office/officeart/2005/8/layout/venn1"/>
    <dgm:cxn modelId="{1BE17555-38E3-446C-86A9-10A1E2002F0A}" srcId="{800DA4EC-FA55-4DFD-BD7F-96537F92B393}" destId="{63A0F05D-5929-4F62-BE85-2811A0C1C9FC}" srcOrd="2" destOrd="0" parTransId="{2F543260-A9AF-428A-8A17-0770360573EC}" sibTransId="{61B5B184-A559-40F4-A569-70AFA4F52CE4}"/>
    <dgm:cxn modelId="{78CCBD9F-A7E5-458F-9FED-01F649EFA8D7}" type="presOf" srcId="{63A0F05D-5929-4F62-BE85-2811A0C1C9FC}" destId="{67172F86-C87B-4013-968B-7FE108A89F85}" srcOrd="1" destOrd="0" presId="urn:microsoft.com/office/officeart/2005/8/layout/venn1"/>
    <dgm:cxn modelId="{7784F280-5006-4324-B87F-46C23185DE52}" type="presOf" srcId="{82732175-216D-4F45-8440-641EA26B0EF4}" destId="{0F1AA8CF-4A07-477A-84C5-B358BD753C0C}" srcOrd="0" destOrd="0" presId="urn:microsoft.com/office/officeart/2005/8/layout/venn1"/>
    <dgm:cxn modelId="{50E43472-3930-4598-8270-1271E513E7BC}" srcId="{800DA4EC-FA55-4DFD-BD7F-96537F92B393}" destId="{4AA744B9-FA4F-48AC-97BE-79EC03824C07}" srcOrd="0" destOrd="0" parTransId="{65EF7ADE-531E-4EC4-822A-9003229D668F}" sibTransId="{250890A8-F62D-4110-BA9D-59414D2EF47D}"/>
    <dgm:cxn modelId="{97C84763-B6D6-48A0-B6F3-15B5C2CCB495}" type="presOf" srcId="{4AA744B9-FA4F-48AC-97BE-79EC03824C07}" destId="{EF2445A0-7917-43D2-B0C7-FE580139AD77}" srcOrd="1" destOrd="0" presId="urn:microsoft.com/office/officeart/2005/8/layout/venn1"/>
    <dgm:cxn modelId="{800DD05A-7117-458A-8666-92F06FE63F33}" type="presOf" srcId="{4AA744B9-FA4F-48AC-97BE-79EC03824C07}" destId="{A0D3F029-198F-466B-A0C3-B9F5AEC1E91D}" srcOrd="0" destOrd="0" presId="urn:microsoft.com/office/officeart/2005/8/layout/venn1"/>
    <dgm:cxn modelId="{28979E5D-676E-496B-B8CC-C8B9D7D8147F}" type="presOf" srcId="{63A0F05D-5929-4F62-BE85-2811A0C1C9FC}" destId="{FA344370-3E37-433C-934A-414FC33CFB52}" srcOrd="0" destOrd="0" presId="urn:microsoft.com/office/officeart/2005/8/layout/venn1"/>
    <dgm:cxn modelId="{B329C3C2-BF7F-4901-A487-03D893334E95}" type="presOf" srcId="{82732175-216D-4F45-8440-641EA26B0EF4}" destId="{772E5F2D-52F4-4FBA-A8EE-C306B9C39E93}" srcOrd="1" destOrd="0" presId="urn:microsoft.com/office/officeart/2005/8/layout/venn1"/>
    <dgm:cxn modelId="{42E4364B-C061-4895-BDE5-25F69EE43440}" type="presParOf" srcId="{A6BBEAA6-9372-408B-A85F-9BE376C93E1A}" destId="{A0D3F029-198F-466B-A0C3-B9F5AEC1E91D}" srcOrd="0" destOrd="0" presId="urn:microsoft.com/office/officeart/2005/8/layout/venn1"/>
    <dgm:cxn modelId="{A67A6538-CA08-49C5-9770-82234B4A227D}" type="presParOf" srcId="{A6BBEAA6-9372-408B-A85F-9BE376C93E1A}" destId="{EF2445A0-7917-43D2-B0C7-FE580139AD77}" srcOrd="1" destOrd="0" presId="urn:microsoft.com/office/officeart/2005/8/layout/venn1"/>
    <dgm:cxn modelId="{1AAF79DB-9C8A-46E6-A50C-885389244A19}" type="presParOf" srcId="{A6BBEAA6-9372-408B-A85F-9BE376C93E1A}" destId="{0F1AA8CF-4A07-477A-84C5-B358BD753C0C}" srcOrd="2" destOrd="0" presId="urn:microsoft.com/office/officeart/2005/8/layout/venn1"/>
    <dgm:cxn modelId="{711156F1-A274-404A-8A2A-64CCACC65470}" type="presParOf" srcId="{A6BBEAA6-9372-408B-A85F-9BE376C93E1A}" destId="{772E5F2D-52F4-4FBA-A8EE-C306B9C39E93}" srcOrd="3" destOrd="0" presId="urn:microsoft.com/office/officeart/2005/8/layout/venn1"/>
    <dgm:cxn modelId="{F71C9FCF-862E-4B17-BD4F-454389FDAB15}" type="presParOf" srcId="{A6BBEAA6-9372-408B-A85F-9BE376C93E1A}" destId="{FA344370-3E37-433C-934A-414FC33CFB52}" srcOrd="4" destOrd="0" presId="urn:microsoft.com/office/officeart/2005/8/layout/venn1"/>
    <dgm:cxn modelId="{1BB363DB-833B-4D19-B981-25D1FE20C6F8}" type="presParOf" srcId="{A6BBEAA6-9372-408B-A85F-9BE376C93E1A}" destId="{67172F86-C87B-4013-968B-7FE108A89F85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E6D77D9-6948-4255-ABD2-755A743E3DBE}" type="doc">
      <dgm:prSet loTypeId="urn:microsoft.com/office/officeart/2008/layout/VerticalAccentLis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ar-IQ"/>
        </a:p>
      </dgm:t>
    </dgm:pt>
    <dgm:pt modelId="{F311E36D-E745-4B59-AB0B-2EE4706EC272}">
      <dgm:prSet phldrT="[Text]"/>
      <dgm:spPr/>
      <dgm:t>
        <a:bodyPr/>
        <a:lstStyle/>
        <a:p>
          <a:pPr rtl="1"/>
          <a:r>
            <a:rPr lang="ar-IQ" dirty="0" smtClean="0"/>
            <a:t>***</a:t>
          </a:r>
          <a:endParaRPr lang="ar-IQ" dirty="0"/>
        </a:p>
      </dgm:t>
    </dgm:pt>
    <dgm:pt modelId="{2C5764C0-B037-404D-8E00-F01E75B5CB02}" type="parTrans" cxnId="{086D1FAB-77DC-465B-AC5F-C82328F208A8}">
      <dgm:prSet/>
      <dgm:spPr/>
      <dgm:t>
        <a:bodyPr/>
        <a:lstStyle/>
        <a:p>
          <a:pPr rtl="1"/>
          <a:endParaRPr lang="ar-IQ"/>
        </a:p>
      </dgm:t>
    </dgm:pt>
    <dgm:pt modelId="{1A87DC9E-7931-4683-8C53-E4BE75D392D9}" type="sibTrans" cxnId="{086D1FAB-77DC-465B-AC5F-C82328F208A8}">
      <dgm:prSet/>
      <dgm:spPr/>
      <dgm:t>
        <a:bodyPr/>
        <a:lstStyle/>
        <a:p>
          <a:pPr rtl="1"/>
          <a:endParaRPr lang="ar-IQ"/>
        </a:p>
      </dgm:t>
    </dgm:pt>
    <dgm:pt modelId="{7C777968-334A-4528-A0D8-2B73C5DE8659}">
      <dgm:prSet phldrT="[Text]"/>
      <dgm:spPr/>
      <dgm:t>
        <a:bodyPr/>
        <a:lstStyle/>
        <a:p>
          <a:pPr rtl="1"/>
          <a:r>
            <a:rPr lang="ar-IQ" sz="1800" dirty="0" smtClean="0"/>
            <a:t>-----</a:t>
          </a:r>
          <a:endParaRPr lang="ar-IQ" sz="1800" dirty="0"/>
        </a:p>
      </dgm:t>
    </dgm:pt>
    <dgm:pt modelId="{CF5B3E8B-C3F9-484A-9716-27C57D6D3073}" type="parTrans" cxnId="{416AA270-3200-49AC-A303-D4A8B3FAD2A8}">
      <dgm:prSet/>
      <dgm:spPr/>
      <dgm:t>
        <a:bodyPr/>
        <a:lstStyle/>
        <a:p>
          <a:pPr rtl="1"/>
          <a:endParaRPr lang="ar-IQ"/>
        </a:p>
      </dgm:t>
    </dgm:pt>
    <dgm:pt modelId="{6FCFE2B7-57D9-44E0-B04A-F65F5B83F6DD}" type="sibTrans" cxnId="{416AA270-3200-49AC-A303-D4A8B3FAD2A8}">
      <dgm:prSet/>
      <dgm:spPr/>
      <dgm:t>
        <a:bodyPr/>
        <a:lstStyle/>
        <a:p>
          <a:pPr rtl="1"/>
          <a:endParaRPr lang="ar-IQ"/>
        </a:p>
      </dgm:t>
    </dgm:pt>
    <dgm:pt modelId="{FACDBE13-15F5-4761-98DE-4D698DD75A0F}">
      <dgm:prSet phldrT="[Text]"/>
      <dgm:spPr/>
      <dgm:t>
        <a:bodyPr/>
        <a:lstStyle/>
        <a:p>
          <a:pPr rtl="1"/>
          <a:r>
            <a:rPr lang="ar-IQ" dirty="0" smtClean="0"/>
            <a:t>***</a:t>
          </a:r>
          <a:endParaRPr lang="ar-IQ" dirty="0"/>
        </a:p>
      </dgm:t>
    </dgm:pt>
    <dgm:pt modelId="{20A9733F-DBEC-4E61-9CEA-97491B4ACA62}" type="parTrans" cxnId="{13002024-EF98-49F6-85FB-A3C1CD6F69A3}">
      <dgm:prSet/>
      <dgm:spPr/>
      <dgm:t>
        <a:bodyPr/>
        <a:lstStyle/>
        <a:p>
          <a:pPr rtl="1"/>
          <a:endParaRPr lang="ar-IQ"/>
        </a:p>
      </dgm:t>
    </dgm:pt>
    <dgm:pt modelId="{B07AEFD6-80AE-4268-B112-C30FE4028A6D}" type="sibTrans" cxnId="{13002024-EF98-49F6-85FB-A3C1CD6F69A3}">
      <dgm:prSet/>
      <dgm:spPr/>
      <dgm:t>
        <a:bodyPr/>
        <a:lstStyle/>
        <a:p>
          <a:pPr rtl="1"/>
          <a:endParaRPr lang="ar-IQ"/>
        </a:p>
      </dgm:t>
    </dgm:pt>
    <dgm:pt modelId="{6B2E9139-8272-4BC5-8FB5-ADC4456C6ADA}">
      <dgm:prSet phldrT="[Text]"/>
      <dgm:spPr/>
      <dgm:t>
        <a:bodyPr/>
        <a:lstStyle/>
        <a:p>
          <a:pPr rtl="1"/>
          <a:r>
            <a:rPr lang="ar-IQ" dirty="0" smtClean="0"/>
            <a:t>-------</a:t>
          </a:r>
          <a:endParaRPr lang="ar-IQ" dirty="0"/>
        </a:p>
      </dgm:t>
    </dgm:pt>
    <dgm:pt modelId="{4C937434-FC70-4D85-9CEB-69F785A0116A}" type="parTrans" cxnId="{0B008B9B-ACF8-40CD-AEBB-1AD79417526A}">
      <dgm:prSet/>
      <dgm:spPr/>
      <dgm:t>
        <a:bodyPr/>
        <a:lstStyle/>
        <a:p>
          <a:pPr rtl="1"/>
          <a:endParaRPr lang="ar-IQ"/>
        </a:p>
      </dgm:t>
    </dgm:pt>
    <dgm:pt modelId="{C8CFBCFA-7C17-4EDA-B73F-804A3E8B0A3A}" type="sibTrans" cxnId="{0B008B9B-ACF8-40CD-AEBB-1AD79417526A}">
      <dgm:prSet/>
      <dgm:spPr/>
      <dgm:t>
        <a:bodyPr/>
        <a:lstStyle/>
        <a:p>
          <a:pPr rtl="1"/>
          <a:endParaRPr lang="ar-IQ"/>
        </a:p>
      </dgm:t>
    </dgm:pt>
    <dgm:pt modelId="{158AC175-4D3A-4039-B1D7-5A9667DEE874}">
      <dgm:prSet phldrT="[Text]"/>
      <dgm:spPr/>
      <dgm:t>
        <a:bodyPr/>
        <a:lstStyle/>
        <a:p>
          <a:pPr rtl="1"/>
          <a:r>
            <a:rPr lang="ar-IQ" dirty="0" smtClean="0"/>
            <a:t>***</a:t>
          </a:r>
          <a:endParaRPr lang="ar-IQ" dirty="0"/>
        </a:p>
      </dgm:t>
    </dgm:pt>
    <dgm:pt modelId="{1A82A656-639E-4E0C-ABFF-1A45ADF62430}" type="parTrans" cxnId="{47899CBE-117C-4EE3-AAD9-EF620C035A6F}">
      <dgm:prSet/>
      <dgm:spPr/>
      <dgm:t>
        <a:bodyPr/>
        <a:lstStyle/>
        <a:p>
          <a:pPr rtl="1"/>
          <a:endParaRPr lang="ar-IQ"/>
        </a:p>
      </dgm:t>
    </dgm:pt>
    <dgm:pt modelId="{30A8EF4E-8FD8-47AB-B26F-7325BD48D9AB}" type="sibTrans" cxnId="{47899CBE-117C-4EE3-AAD9-EF620C035A6F}">
      <dgm:prSet/>
      <dgm:spPr/>
      <dgm:t>
        <a:bodyPr/>
        <a:lstStyle/>
        <a:p>
          <a:pPr rtl="1"/>
          <a:endParaRPr lang="ar-IQ"/>
        </a:p>
      </dgm:t>
    </dgm:pt>
    <dgm:pt modelId="{4B591DBF-81A1-45DE-ABFB-5E87694B7A30}">
      <dgm:prSet custT="1"/>
      <dgm:spPr/>
      <dgm:t>
        <a:bodyPr/>
        <a:lstStyle/>
        <a:p>
          <a:pPr rtl="1"/>
          <a:r>
            <a:rPr lang="ar-IQ" sz="2000" b="1" dirty="0" smtClean="0"/>
            <a:t>* بناء قاعدة بيانات تخدم نظم المعلومات التي ترتبط بشؤون العالمين . </a:t>
          </a:r>
          <a:endParaRPr lang="ar-IQ" sz="2000" b="1" dirty="0"/>
        </a:p>
      </dgm:t>
    </dgm:pt>
    <dgm:pt modelId="{B2198AF4-EF38-4105-A20C-F25B8168210F}" type="parTrans" cxnId="{BD6862B0-EF0D-4A00-94EC-8569D35139F1}">
      <dgm:prSet/>
      <dgm:spPr/>
      <dgm:t>
        <a:bodyPr/>
        <a:lstStyle/>
        <a:p>
          <a:pPr rtl="1"/>
          <a:endParaRPr lang="ar-IQ"/>
        </a:p>
      </dgm:t>
    </dgm:pt>
    <dgm:pt modelId="{D3433982-AD03-4C24-9228-420067627550}" type="sibTrans" cxnId="{BD6862B0-EF0D-4A00-94EC-8569D35139F1}">
      <dgm:prSet/>
      <dgm:spPr/>
      <dgm:t>
        <a:bodyPr/>
        <a:lstStyle/>
        <a:p>
          <a:pPr rtl="1"/>
          <a:endParaRPr lang="ar-IQ"/>
        </a:p>
      </dgm:t>
    </dgm:pt>
    <dgm:pt modelId="{31F422E4-531C-4F94-A12F-6456565CA634}">
      <dgm:prSet/>
      <dgm:spPr/>
      <dgm:t>
        <a:bodyPr/>
        <a:lstStyle/>
        <a:p>
          <a:pPr rtl="1"/>
          <a:r>
            <a:rPr lang="ar-IQ" b="1" dirty="0" smtClean="0"/>
            <a:t>* تصميم و بناء مسارات تبادل المعلومات داخل المنشأة</a:t>
          </a:r>
          <a:endParaRPr lang="ar-IQ" b="1" dirty="0"/>
        </a:p>
      </dgm:t>
    </dgm:pt>
    <dgm:pt modelId="{4B1A6F30-F0F1-4C44-B0D0-316FF3E19C45}" type="parTrans" cxnId="{A986829F-2A64-4294-8EA7-9359D33516FF}">
      <dgm:prSet/>
      <dgm:spPr/>
      <dgm:t>
        <a:bodyPr/>
        <a:lstStyle/>
        <a:p>
          <a:pPr rtl="1"/>
          <a:endParaRPr lang="ar-IQ"/>
        </a:p>
      </dgm:t>
    </dgm:pt>
    <dgm:pt modelId="{A0D69FFF-0160-462C-93C8-C84F85707F64}" type="sibTrans" cxnId="{A986829F-2A64-4294-8EA7-9359D33516FF}">
      <dgm:prSet/>
      <dgm:spPr/>
      <dgm:t>
        <a:bodyPr/>
        <a:lstStyle/>
        <a:p>
          <a:pPr rtl="1"/>
          <a:endParaRPr lang="ar-IQ"/>
        </a:p>
      </dgm:t>
    </dgm:pt>
    <dgm:pt modelId="{43F4A970-1C8A-4833-A4C7-E097DB4A2D97}" type="pres">
      <dgm:prSet presAssocID="{0E6D77D9-6948-4255-ABD2-755A743E3DBE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pPr rtl="1"/>
          <a:endParaRPr lang="ar-IQ"/>
        </a:p>
      </dgm:t>
    </dgm:pt>
    <dgm:pt modelId="{C32DD995-141E-40F0-8B0C-FF18C6655F17}" type="pres">
      <dgm:prSet presAssocID="{F311E36D-E745-4B59-AB0B-2EE4706EC272}" presName="parenttextcomposite" presStyleCnt="0"/>
      <dgm:spPr/>
    </dgm:pt>
    <dgm:pt modelId="{6B80542A-5997-45EF-B427-D3424C51341F}" type="pres">
      <dgm:prSet presAssocID="{F311E36D-E745-4B59-AB0B-2EE4706EC272}" presName="parenttext" presStyleLbl="revTx" presStyleIdx="0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5A525F71-9D26-4B98-8960-648421C79551}" type="pres">
      <dgm:prSet presAssocID="{F311E36D-E745-4B59-AB0B-2EE4706EC272}" presName="composite" presStyleCnt="0"/>
      <dgm:spPr/>
    </dgm:pt>
    <dgm:pt modelId="{610026ED-302E-4572-81FB-F5C63F5A668B}" type="pres">
      <dgm:prSet presAssocID="{F311E36D-E745-4B59-AB0B-2EE4706EC272}" presName="chevron1" presStyleLbl="alignNode1" presStyleIdx="0" presStyleCnt="21"/>
      <dgm:spPr/>
    </dgm:pt>
    <dgm:pt modelId="{8DF8E4F3-5F16-480E-9B92-C4B63FCECA21}" type="pres">
      <dgm:prSet presAssocID="{F311E36D-E745-4B59-AB0B-2EE4706EC272}" presName="chevron2" presStyleLbl="alignNode1" presStyleIdx="1" presStyleCnt="21"/>
      <dgm:spPr/>
    </dgm:pt>
    <dgm:pt modelId="{5BC1927D-6A13-4FE6-89A9-C9CEB70BBCCE}" type="pres">
      <dgm:prSet presAssocID="{F311E36D-E745-4B59-AB0B-2EE4706EC272}" presName="chevron3" presStyleLbl="alignNode1" presStyleIdx="2" presStyleCnt="21"/>
      <dgm:spPr/>
    </dgm:pt>
    <dgm:pt modelId="{C379B797-1A6E-4DAD-84EE-BB0D61E32D1E}" type="pres">
      <dgm:prSet presAssocID="{F311E36D-E745-4B59-AB0B-2EE4706EC272}" presName="chevron4" presStyleLbl="alignNode1" presStyleIdx="3" presStyleCnt="21"/>
      <dgm:spPr/>
    </dgm:pt>
    <dgm:pt modelId="{892CCF2C-246A-4DD2-B79E-5C378E5655D7}" type="pres">
      <dgm:prSet presAssocID="{F311E36D-E745-4B59-AB0B-2EE4706EC272}" presName="chevron5" presStyleLbl="alignNode1" presStyleIdx="4" presStyleCnt="21"/>
      <dgm:spPr/>
    </dgm:pt>
    <dgm:pt modelId="{EF23469E-0625-4B71-8B13-9988631F3452}" type="pres">
      <dgm:prSet presAssocID="{F311E36D-E745-4B59-AB0B-2EE4706EC272}" presName="chevron6" presStyleLbl="alignNode1" presStyleIdx="5" presStyleCnt="21"/>
      <dgm:spPr/>
    </dgm:pt>
    <dgm:pt modelId="{51540527-D872-44FE-8414-22753CB22FA6}" type="pres">
      <dgm:prSet presAssocID="{F311E36D-E745-4B59-AB0B-2EE4706EC272}" presName="chevron7" presStyleLbl="alignNode1" presStyleIdx="6" presStyleCnt="21"/>
      <dgm:spPr/>
    </dgm:pt>
    <dgm:pt modelId="{1686258C-6E02-40CC-BC62-D54E2AF880A2}" type="pres">
      <dgm:prSet presAssocID="{F311E36D-E745-4B59-AB0B-2EE4706EC272}" presName="childtext" presStyleLbl="solidFgAcc1" presStyleIdx="0" presStyleCnt="2">
        <dgm:presLayoutVars>
          <dgm:chMax/>
          <dgm:chPref val="0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BEF2F309-D41E-4D50-A789-F4137F0DBA57}" type="pres">
      <dgm:prSet presAssocID="{1A87DC9E-7931-4683-8C53-E4BE75D392D9}" presName="sibTrans" presStyleCnt="0"/>
      <dgm:spPr/>
    </dgm:pt>
    <dgm:pt modelId="{0F4A0706-32A6-4FC2-91C4-04E96EF374D6}" type="pres">
      <dgm:prSet presAssocID="{FACDBE13-15F5-4761-98DE-4D698DD75A0F}" presName="parenttextcomposite" presStyleCnt="0"/>
      <dgm:spPr/>
    </dgm:pt>
    <dgm:pt modelId="{D81977D4-7E36-46FD-825B-9AF7BB7BFB01}" type="pres">
      <dgm:prSet presAssocID="{FACDBE13-15F5-4761-98DE-4D698DD75A0F}" presName="parenttext" presStyleLbl="revTx" presStyleIdx="1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28822E82-CDCF-4B7E-B06F-A49188B04860}" type="pres">
      <dgm:prSet presAssocID="{FACDBE13-15F5-4761-98DE-4D698DD75A0F}" presName="composite" presStyleCnt="0"/>
      <dgm:spPr/>
    </dgm:pt>
    <dgm:pt modelId="{94902CFC-9181-44FD-8565-8B1C481BF21C}" type="pres">
      <dgm:prSet presAssocID="{FACDBE13-15F5-4761-98DE-4D698DD75A0F}" presName="chevron1" presStyleLbl="alignNode1" presStyleIdx="7" presStyleCnt="21"/>
      <dgm:spPr/>
    </dgm:pt>
    <dgm:pt modelId="{692D6137-D08A-46D4-80D2-B24CF66E5949}" type="pres">
      <dgm:prSet presAssocID="{FACDBE13-15F5-4761-98DE-4D698DD75A0F}" presName="chevron2" presStyleLbl="alignNode1" presStyleIdx="8" presStyleCnt="21"/>
      <dgm:spPr/>
    </dgm:pt>
    <dgm:pt modelId="{93ACB146-F9F4-4770-8EC1-A1E800124F38}" type="pres">
      <dgm:prSet presAssocID="{FACDBE13-15F5-4761-98DE-4D698DD75A0F}" presName="chevron3" presStyleLbl="alignNode1" presStyleIdx="9" presStyleCnt="21"/>
      <dgm:spPr/>
    </dgm:pt>
    <dgm:pt modelId="{88EDA38B-3F14-4139-B02C-4C53EAC88B62}" type="pres">
      <dgm:prSet presAssocID="{FACDBE13-15F5-4761-98DE-4D698DD75A0F}" presName="chevron4" presStyleLbl="alignNode1" presStyleIdx="10" presStyleCnt="21"/>
      <dgm:spPr/>
    </dgm:pt>
    <dgm:pt modelId="{EF71BA33-6179-4E44-898E-D69087FE6479}" type="pres">
      <dgm:prSet presAssocID="{FACDBE13-15F5-4761-98DE-4D698DD75A0F}" presName="chevron5" presStyleLbl="alignNode1" presStyleIdx="11" presStyleCnt="21"/>
      <dgm:spPr/>
    </dgm:pt>
    <dgm:pt modelId="{695D8282-4D52-4E06-A7B2-9D210E42CE0B}" type="pres">
      <dgm:prSet presAssocID="{FACDBE13-15F5-4761-98DE-4D698DD75A0F}" presName="chevron6" presStyleLbl="alignNode1" presStyleIdx="12" presStyleCnt="21"/>
      <dgm:spPr/>
    </dgm:pt>
    <dgm:pt modelId="{12968250-DC17-4AFB-A0C9-D57179DA63C4}" type="pres">
      <dgm:prSet presAssocID="{FACDBE13-15F5-4761-98DE-4D698DD75A0F}" presName="chevron7" presStyleLbl="alignNode1" presStyleIdx="13" presStyleCnt="21"/>
      <dgm:spPr/>
    </dgm:pt>
    <dgm:pt modelId="{409ED39B-242C-4CA7-AA4B-1CA9E2CAB4E2}" type="pres">
      <dgm:prSet presAssocID="{FACDBE13-15F5-4761-98DE-4D698DD75A0F}" presName="childtext" presStyleLbl="solidFgAcc1" presStyleIdx="1" presStyleCnt="2">
        <dgm:presLayoutVars>
          <dgm:chMax/>
          <dgm:chPref val="0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867E45E3-A3EC-4DE7-8F74-B0D01F3879A8}" type="pres">
      <dgm:prSet presAssocID="{B07AEFD6-80AE-4268-B112-C30FE4028A6D}" presName="sibTrans" presStyleCnt="0"/>
      <dgm:spPr/>
    </dgm:pt>
    <dgm:pt modelId="{B9CC1C02-0A63-463A-BB3D-2662046C8EC3}" type="pres">
      <dgm:prSet presAssocID="{158AC175-4D3A-4039-B1D7-5A9667DEE874}" presName="parenttextcomposite" presStyleCnt="0"/>
      <dgm:spPr/>
    </dgm:pt>
    <dgm:pt modelId="{5A1C482B-9104-41B2-9182-1BE79D4C440E}" type="pres">
      <dgm:prSet presAssocID="{158AC175-4D3A-4039-B1D7-5A9667DEE874}" presName="parenttext" presStyleLbl="revTx" presStyleIdx="2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BF73464E-1955-4FBF-97F1-C3C0DDAA0836}" type="pres">
      <dgm:prSet presAssocID="{158AC175-4D3A-4039-B1D7-5A9667DEE874}" presName="parallelogramComposite" presStyleCnt="0"/>
      <dgm:spPr/>
    </dgm:pt>
    <dgm:pt modelId="{426E1011-A7C4-44A9-B833-59E836BB82F5}" type="pres">
      <dgm:prSet presAssocID="{158AC175-4D3A-4039-B1D7-5A9667DEE874}" presName="parallelogram1" presStyleLbl="alignNode1" presStyleIdx="14" presStyleCnt="21"/>
      <dgm:spPr/>
    </dgm:pt>
    <dgm:pt modelId="{58186748-6069-4E4E-9C51-47C73282090D}" type="pres">
      <dgm:prSet presAssocID="{158AC175-4D3A-4039-B1D7-5A9667DEE874}" presName="parallelogram2" presStyleLbl="alignNode1" presStyleIdx="15" presStyleCnt="21"/>
      <dgm:spPr/>
    </dgm:pt>
    <dgm:pt modelId="{AE29A6B3-C036-4197-8195-3F78771C945A}" type="pres">
      <dgm:prSet presAssocID="{158AC175-4D3A-4039-B1D7-5A9667DEE874}" presName="parallelogram3" presStyleLbl="alignNode1" presStyleIdx="16" presStyleCnt="21"/>
      <dgm:spPr/>
    </dgm:pt>
    <dgm:pt modelId="{D71FCABB-05B8-4DE7-9E3B-1B0076181238}" type="pres">
      <dgm:prSet presAssocID="{158AC175-4D3A-4039-B1D7-5A9667DEE874}" presName="parallelogram4" presStyleLbl="alignNode1" presStyleIdx="17" presStyleCnt="21"/>
      <dgm:spPr/>
    </dgm:pt>
    <dgm:pt modelId="{201E616E-5EBF-4595-8A1B-E9B6C3AF841D}" type="pres">
      <dgm:prSet presAssocID="{158AC175-4D3A-4039-B1D7-5A9667DEE874}" presName="parallelogram5" presStyleLbl="alignNode1" presStyleIdx="18" presStyleCnt="21"/>
      <dgm:spPr/>
    </dgm:pt>
    <dgm:pt modelId="{819981E2-1A6C-4343-AEB3-437CDE94FC54}" type="pres">
      <dgm:prSet presAssocID="{158AC175-4D3A-4039-B1D7-5A9667DEE874}" presName="parallelogram6" presStyleLbl="alignNode1" presStyleIdx="19" presStyleCnt="21"/>
      <dgm:spPr/>
    </dgm:pt>
    <dgm:pt modelId="{C0D7433B-4323-4E7F-A84C-86D36BE476CF}" type="pres">
      <dgm:prSet presAssocID="{158AC175-4D3A-4039-B1D7-5A9667DEE874}" presName="parallelogram7" presStyleLbl="alignNode1" presStyleIdx="20" presStyleCnt="21"/>
      <dgm:spPr/>
    </dgm:pt>
  </dgm:ptLst>
  <dgm:cxnLst>
    <dgm:cxn modelId="{0F294EC6-705F-4DA3-AE09-A1B9CE28CB82}" type="presOf" srcId="{31F422E4-531C-4F94-A12F-6456565CA634}" destId="{409ED39B-242C-4CA7-AA4B-1CA9E2CAB4E2}" srcOrd="0" destOrd="1" presId="urn:microsoft.com/office/officeart/2008/layout/VerticalAccentList"/>
    <dgm:cxn modelId="{2CDA9FC6-B5DE-4C24-9393-D7D49D2C96C6}" type="presOf" srcId="{FACDBE13-15F5-4761-98DE-4D698DD75A0F}" destId="{D81977D4-7E36-46FD-825B-9AF7BB7BFB01}" srcOrd="0" destOrd="0" presId="urn:microsoft.com/office/officeart/2008/layout/VerticalAccentList"/>
    <dgm:cxn modelId="{416AA270-3200-49AC-A303-D4A8B3FAD2A8}" srcId="{F311E36D-E745-4B59-AB0B-2EE4706EC272}" destId="{7C777968-334A-4528-A0D8-2B73C5DE8659}" srcOrd="0" destOrd="0" parTransId="{CF5B3E8B-C3F9-484A-9716-27C57D6D3073}" sibTransId="{6FCFE2B7-57D9-44E0-B04A-F65F5B83F6DD}"/>
    <dgm:cxn modelId="{E24C6678-4C02-4415-82AA-980B4CD5280E}" type="presOf" srcId="{7C777968-334A-4528-A0D8-2B73C5DE8659}" destId="{1686258C-6E02-40CC-BC62-D54E2AF880A2}" srcOrd="0" destOrd="0" presId="urn:microsoft.com/office/officeart/2008/layout/VerticalAccentList"/>
    <dgm:cxn modelId="{086D1FAB-77DC-465B-AC5F-C82328F208A8}" srcId="{0E6D77D9-6948-4255-ABD2-755A743E3DBE}" destId="{F311E36D-E745-4B59-AB0B-2EE4706EC272}" srcOrd="0" destOrd="0" parTransId="{2C5764C0-B037-404D-8E00-F01E75B5CB02}" sibTransId="{1A87DC9E-7931-4683-8C53-E4BE75D392D9}"/>
    <dgm:cxn modelId="{0B008B9B-ACF8-40CD-AEBB-1AD79417526A}" srcId="{FACDBE13-15F5-4761-98DE-4D698DD75A0F}" destId="{6B2E9139-8272-4BC5-8FB5-ADC4456C6ADA}" srcOrd="0" destOrd="0" parTransId="{4C937434-FC70-4D85-9CEB-69F785A0116A}" sibTransId="{C8CFBCFA-7C17-4EDA-B73F-804A3E8B0A3A}"/>
    <dgm:cxn modelId="{C0BD573C-A63F-4FA0-BC9D-EC38C9194495}" type="presOf" srcId="{0E6D77D9-6948-4255-ABD2-755A743E3DBE}" destId="{43F4A970-1C8A-4833-A4C7-E097DB4A2D97}" srcOrd="0" destOrd="0" presId="urn:microsoft.com/office/officeart/2008/layout/VerticalAccentList"/>
    <dgm:cxn modelId="{13002024-EF98-49F6-85FB-A3C1CD6F69A3}" srcId="{0E6D77D9-6948-4255-ABD2-755A743E3DBE}" destId="{FACDBE13-15F5-4761-98DE-4D698DD75A0F}" srcOrd="1" destOrd="0" parTransId="{20A9733F-DBEC-4E61-9CEA-97491B4ACA62}" sibTransId="{B07AEFD6-80AE-4268-B112-C30FE4028A6D}"/>
    <dgm:cxn modelId="{85869667-54FD-4238-99F9-3CCB89ACBCF6}" type="presOf" srcId="{6B2E9139-8272-4BC5-8FB5-ADC4456C6ADA}" destId="{409ED39B-242C-4CA7-AA4B-1CA9E2CAB4E2}" srcOrd="0" destOrd="0" presId="urn:microsoft.com/office/officeart/2008/layout/VerticalAccentList"/>
    <dgm:cxn modelId="{28BBA977-88F9-47E9-9894-40B965646889}" type="presOf" srcId="{F311E36D-E745-4B59-AB0B-2EE4706EC272}" destId="{6B80542A-5997-45EF-B427-D3424C51341F}" srcOrd="0" destOrd="0" presId="urn:microsoft.com/office/officeart/2008/layout/VerticalAccentList"/>
    <dgm:cxn modelId="{BD6862B0-EF0D-4A00-94EC-8569D35139F1}" srcId="{F311E36D-E745-4B59-AB0B-2EE4706EC272}" destId="{4B591DBF-81A1-45DE-ABFB-5E87694B7A30}" srcOrd="1" destOrd="0" parTransId="{B2198AF4-EF38-4105-A20C-F25B8168210F}" sibTransId="{D3433982-AD03-4C24-9228-420067627550}"/>
    <dgm:cxn modelId="{A986829F-2A64-4294-8EA7-9359D33516FF}" srcId="{FACDBE13-15F5-4761-98DE-4D698DD75A0F}" destId="{31F422E4-531C-4F94-A12F-6456565CA634}" srcOrd="1" destOrd="0" parTransId="{4B1A6F30-F0F1-4C44-B0D0-316FF3E19C45}" sibTransId="{A0D69FFF-0160-462C-93C8-C84F85707F64}"/>
    <dgm:cxn modelId="{5D3F56D8-8851-4EC5-AF3B-E88CDD5A180B}" type="presOf" srcId="{158AC175-4D3A-4039-B1D7-5A9667DEE874}" destId="{5A1C482B-9104-41B2-9182-1BE79D4C440E}" srcOrd="0" destOrd="0" presId="urn:microsoft.com/office/officeart/2008/layout/VerticalAccentList"/>
    <dgm:cxn modelId="{01ACD224-5489-49BA-B7E9-D85BDC5AE606}" type="presOf" srcId="{4B591DBF-81A1-45DE-ABFB-5E87694B7A30}" destId="{1686258C-6E02-40CC-BC62-D54E2AF880A2}" srcOrd="0" destOrd="1" presId="urn:microsoft.com/office/officeart/2008/layout/VerticalAccentList"/>
    <dgm:cxn modelId="{47899CBE-117C-4EE3-AAD9-EF620C035A6F}" srcId="{0E6D77D9-6948-4255-ABD2-755A743E3DBE}" destId="{158AC175-4D3A-4039-B1D7-5A9667DEE874}" srcOrd="2" destOrd="0" parTransId="{1A82A656-639E-4E0C-ABFF-1A45ADF62430}" sibTransId="{30A8EF4E-8FD8-47AB-B26F-7325BD48D9AB}"/>
    <dgm:cxn modelId="{0D039A15-52F5-46D9-A1CC-5DFE149CA62F}" type="presParOf" srcId="{43F4A970-1C8A-4833-A4C7-E097DB4A2D97}" destId="{C32DD995-141E-40F0-8B0C-FF18C6655F17}" srcOrd="0" destOrd="0" presId="urn:microsoft.com/office/officeart/2008/layout/VerticalAccentList"/>
    <dgm:cxn modelId="{7B35FFA4-B9E5-479D-985A-1EF53FE77B64}" type="presParOf" srcId="{C32DD995-141E-40F0-8B0C-FF18C6655F17}" destId="{6B80542A-5997-45EF-B427-D3424C51341F}" srcOrd="0" destOrd="0" presId="urn:microsoft.com/office/officeart/2008/layout/VerticalAccentList"/>
    <dgm:cxn modelId="{363A70C3-6962-4C52-A0A7-A9981843F23D}" type="presParOf" srcId="{43F4A970-1C8A-4833-A4C7-E097DB4A2D97}" destId="{5A525F71-9D26-4B98-8960-648421C79551}" srcOrd="1" destOrd="0" presId="urn:microsoft.com/office/officeart/2008/layout/VerticalAccentList"/>
    <dgm:cxn modelId="{3E2B6D86-5015-42FC-B640-D0B44ECCD6DA}" type="presParOf" srcId="{5A525F71-9D26-4B98-8960-648421C79551}" destId="{610026ED-302E-4572-81FB-F5C63F5A668B}" srcOrd="0" destOrd="0" presId="urn:microsoft.com/office/officeart/2008/layout/VerticalAccentList"/>
    <dgm:cxn modelId="{044AC9E5-B994-43EC-8AD7-91310BC33AF7}" type="presParOf" srcId="{5A525F71-9D26-4B98-8960-648421C79551}" destId="{8DF8E4F3-5F16-480E-9B92-C4B63FCECA21}" srcOrd="1" destOrd="0" presId="urn:microsoft.com/office/officeart/2008/layout/VerticalAccentList"/>
    <dgm:cxn modelId="{3CFA4482-7D76-44F1-8FAB-AF5AE2263513}" type="presParOf" srcId="{5A525F71-9D26-4B98-8960-648421C79551}" destId="{5BC1927D-6A13-4FE6-89A9-C9CEB70BBCCE}" srcOrd="2" destOrd="0" presId="urn:microsoft.com/office/officeart/2008/layout/VerticalAccentList"/>
    <dgm:cxn modelId="{EE02D895-0A99-4650-9368-A16427C7F91E}" type="presParOf" srcId="{5A525F71-9D26-4B98-8960-648421C79551}" destId="{C379B797-1A6E-4DAD-84EE-BB0D61E32D1E}" srcOrd="3" destOrd="0" presId="urn:microsoft.com/office/officeart/2008/layout/VerticalAccentList"/>
    <dgm:cxn modelId="{7BC37E72-F742-41AC-B377-E7272FC09445}" type="presParOf" srcId="{5A525F71-9D26-4B98-8960-648421C79551}" destId="{892CCF2C-246A-4DD2-B79E-5C378E5655D7}" srcOrd="4" destOrd="0" presId="urn:microsoft.com/office/officeart/2008/layout/VerticalAccentList"/>
    <dgm:cxn modelId="{C49E7BBC-D34C-4756-AB1F-8E812915ACC2}" type="presParOf" srcId="{5A525F71-9D26-4B98-8960-648421C79551}" destId="{EF23469E-0625-4B71-8B13-9988631F3452}" srcOrd="5" destOrd="0" presId="urn:microsoft.com/office/officeart/2008/layout/VerticalAccentList"/>
    <dgm:cxn modelId="{071D3230-533F-4350-B8D1-7F645BDA1126}" type="presParOf" srcId="{5A525F71-9D26-4B98-8960-648421C79551}" destId="{51540527-D872-44FE-8414-22753CB22FA6}" srcOrd="6" destOrd="0" presId="urn:microsoft.com/office/officeart/2008/layout/VerticalAccentList"/>
    <dgm:cxn modelId="{287F87CE-AB0D-4271-AED7-D9FA4B80C340}" type="presParOf" srcId="{5A525F71-9D26-4B98-8960-648421C79551}" destId="{1686258C-6E02-40CC-BC62-D54E2AF880A2}" srcOrd="7" destOrd="0" presId="urn:microsoft.com/office/officeart/2008/layout/VerticalAccentList"/>
    <dgm:cxn modelId="{5BBD741D-9066-41CF-AAC0-4EF43BEE5DCA}" type="presParOf" srcId="{43F4A970-1C8A-4833-A4C7-E097DB4A2D97}" destId="{BEF2F309-D41E-4D50-A789-F4137F0DBA57}" srcOrd="2" destOrd="0" presId="urn:microsoft.com/office/officeart/2008/layout/VerticalAccentList"/>
    <dgm:cxn modelId="{5FDBB4F6-388B-4881-953D-DF2F6F735995}" type="presParOf" srcId="{43F4A970-1C8A-4833-A4C7-E097DB4A2D97}" destId="{0F4A0706-32A6-4FC2-91C4-04E96EF374D6}" srcOrd="3" destOrd="0" presId="urn:microsoft.com/office/officeart/2008/layout/VerticalAccentList"/>
    <dgm:cxn modelId="{0C361DC7-5826-4A38-80B2-FCAF26A1A57F}" type="presParOf" srcId="{0F4A0706-32A6-4FC2-91C4-04E96EF374D6}" destId="{D81977D4-7E36-46FD-825B-9AF7BB7BFB01}" srcOrd="0" destOrd="0" presId="urn:microsoft.com/office/officeart/2008/layout/VerticalAccentList"/>
    <dgm:cxn modelId="{C2677ADE-9BCD-4B8E-B8F3-BD50E90930FB}" type="presParOf" srcId="{43F4A970-1C8A-4833-A4C7-E097DB4A2D97}" destId="{28822E82-CDCF-4B7E-B06F-A49188B04860}" srcOrd="4" destOrd="0" presId="urn:microsoft.com/office/officeart/2008/layout/VerticalAccentList"/>
    <dgm:cxn modelId="{BEF372CD-E866-4CDF-90F6-4565F2E3A9B0}" type="presParOf" srcId="{28822E82-CDCF-4B7E-B06F-A49188B04860}" destId="{94902CFC-9181-44FD-8565-8B1C481BF21C}" srcOrd="0" destOrd="0" presId="urn:microsoft.com/office/officeart/2008/layout/VerticalAccentList"/>
    <dgm:cxn modelId="{5037624B-44F7-45F8-863D-C11163A4D9DC}" type="presParOf" srcId="{28822E82-CDCF-4B7E-B06F-A49188B04860}" destId="{692D6137-D08A-46D4-80D2-B24CF66E5949}" srcOrd="1" destOrd="0" presId="urn:microsoft.com/office/officeart/2008/layout/VerticalAccentList"/>
    <dgm:cxn modelId="{6616F20F-B80E-4527-B88A-22CA8FE6F200}" type="presParOf" srcId="{28822E82-CDCF-4B7E-B06F-A49188B04860}" destId="{93ACB146-F9F4-4770-8EC1-A1E800124F38}" srcOrd="2" destOrd="0" presId="urn:microsoft.com/office/officeart/2008/layout/VerticalAccentList"/>
    <dgm:cxn modelId="{D7BD1415-8D49-43DF-B4C7-A6C61771CB0C}" type="presParOf" srcId="{28822E82-CDCF-4B7E-B06F-A49188B04860}" destId="{88EDA38B-3F14-4139-B02C-4C53EAC88B62}" srcOrd="3" destOrd="0" presId="urn:microsoft.com/office/officeart/2008/layout/VerticalAccentList"/>
    <dgm:cxn modelId="{0B59CD41-8E51-463C-BF57-D4E23D71F4E4}" type="presParOf" srcId="{28822E82-CDCF-4B7E-B06F-A49188B04860}" destId="{EF71BA33-6179-4E44-898E-D69087FE6479}" srcOrd="4" destOrd="0" presId="urn:microsoft.com/office/officeart/2008/layout/VerticalAccentList"/>
    <dgm:cxn modelId="{7FE3B6E2-B1EA-4368-81B2-BF718E3CB4CE}" type="presParOf" srcId="{28822E82-CDCF-4B7E-B06F-A49188B04860}" destId="{695D8282-4D52-4E06-A7B2-9D210E42CE0B}" srcOrd="5" destOrd="0" presId="urn:microsoft.com/office/officeart/2008/layout/VerticalAccentList"/>
    <dgm:cxn modelId="{93A72682-1F5E-48B4-9221-C30BA9AE8B7B}" type="presParOf" srcId="{28822E82-CDCF-4B7E-B06F-A49188B04860}" destId="{12968250-DC17-4AFB-A0C9-D57179DA63C4}" srcOrd="6" destOrd="0" presId="urn:microsoft.com/office/officeart/2008/layout/VerticalAccentList"/>
    <dgm:cxn modelId="{B845B2A6-1C64-4361-BF28-19EE58F557BE}" type="presParOf" srcId="{28822E82-CDCF-4B7E-B06F-A49188B04860}" destId="{409ED39B-242C-4CA7-AA4B-1CA9E2CAB4E2}" srcOrd="7" destOrd="0" presId="urn:microsoft.com/office/officeart/2008/layout/VerticalAccentList"/>
    <dgm:cxn modelId="{5CF75A85-06FC-4424-94A9-5BEDE26FD484}" type="presParOf" srcId="{43F4A970-1C8A-4833-A4C7-E097DB4A2D97}" destId="{867E45E3-A3EC-4DE7-8F74-B0D01F3879A8}" srcOrd="5" destOrd="0" presId="urn:microsoft.com/office/officeart/2008/layout/VerticalAccentList"/>
    <dgm:cxn modelId="{304DEED6-A003-4BBF-AA03-D5F838B83A18}" type="presParOf" srcId="{43F4A970-1C8A-4833-A4C7-E097DB4A2D97}" destId="{B9CC1C02-0A63-463A-BB3D-2662046C8EC3}" srcOrd="6" destOrd="0" presId="urn:microsoft.com/office/officeart/2008/layout/VerticalAccentList"/>
    <dgm:cxn modelId="{87F68FDA-DFB9-4DE7-9A59-4F2711B318CE}" type="presParOf" srcId="{B9CC1C02-0A63-463A-BB3D-2662046C8EC3}" destId="{5A1C482B-9104-41B2-9182-1BE79D4C440E}" srcOrd="0" destOrd="0" presId="urn:microsoft.com/office/officeart/2008/layout/VerticalAccentList"/>
    <dgm:cxn modelId="{4F551283-C9C6-4B5C-B683-741632C2CA35}" type="presParOf" srcId="{43F4A970-1C8A-4833-A4C7-E097DB4A2D97}" destId="{BF73464E-1955-4FBF-97F1-C3C0DDAA0836}" srcOrd="7" destOrd="0" presId="urn:microsoft.com/office/officeart/2008/layout/VerticalAccentList"/>
    <dgm:cxn modelId="{978115DE-FDCA-419B-B793-6F4701942446}" type="presParOf" srcId="{BF73464E-1955-4FBF-97F1-C3C0DDAA0836}" destId="{426E1011-A7C4-44A9-B833-59E836BB82F5}" srcOrd="0" destOrd="0" presId="urn:microsoft.com/office/officeart/2008/layout/VerticalAccentList"/>
    <dgm:cxn modelId="{3AE1EFE6-B2F9-4F91-B21D-C2052F8AEF1D}" type="presParOf" srcId="{BF73464E-1955-4FBF-97F1-C3C0DDAA0836}" destId="{58186748-6069-4E4E-9C51-47C73282090D}" srcOrd="1" destOrd="0" presId="urn:microsoft.com/office/officeart/2008/layout/VerticalAccentList"/>
    <dgm:cxn modelId="{A2357BE0-862D-4C21-95D9-54B6C26C694F}" type="presParOf" srcId="{BF73464E-1955-4FBF-97F1-C3C0DDAA0836}" destId="{AE29A6B3-C036-4197-8195-3F78771C945A}" srcOrd="2" destOrd="0" presId="urn:microsoft.com/office/officeart/2008/layout/VerticalAccentList"/>
    <dgm:cxn modelId="{B26A273D-FB23-4350-956C-595DDDEA3D00}" type="presParOf" srcId="{BF73464E-1955-4FBF-97F1-C3C0DDAA0836}" destId="{D71FCABB-05B8-4DE7-9E3B-1B0076181238}" srcOrd="3" destOrd="0" presId="urn:microsoft.com/office/officeart/2008/layout/VerticalAccentList"/>
    <dgm:cxn modelId="{F7701067-3909-487F-AA60-EFA1CF4006D5}" type="presParOf" srcId="{BF73464E-1955-4FBF-97F1-C3C0DDAA0836}" destId="{201E616E-5EBF-4595-8A1B-E9B6C3AF841D}" srcOrd="4" destOrd="0" presId="urn:microsoft.com/office/officeart/2008/layout/VerticalAccentList"/>
    <dgm:cxn modelId="{89B4446E-53E8-4BBA-99EC-AFB95BE7D325}" type="presParOf" srcId="{BF73464E-1955-4FBF-97F1-C3C0DDAA0836}" destId="{819981E2-1A6C-4343-AEB3-437CDE94FC54}" srcOrd="5" destOrd="0" presId="urn:microsoft.com/office/officeart/2008/layout/VerticalAccentList"/>
    <dgm:cxn modelId="{2641100D-EB17-4445-98E3-E13D0852BDF6}" type="presParOf" srcId="{BF73464E-1955-4FBF-97F1-C3C0DDAA0836}" destId="{C0D7433B-4323-4E7F-A84C-86D36BE476CF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2D4050F-8919-435F-AE82-38AFE48E3F71}" type="doc">
      <dgm:prSet loTypeId="urn:microsoft.com/office/officeart/2005/8/layout/hierarchy1" loCatId="hierarchy" qsTypeId="urn:microsoft.com/office/officeart/2005/8/quickstyle/simple4" qsCatId="simple" csTypeId="urn:microsoft.com/office/officeart/2005/8/colors/accent6_1" csCatId="accent6" phldr="1"/>
      <dgm:spPr/>
      <dgm:t>
        <a:bodyPr/>
        <a:lstStyle/>
        <a:p>
          <a:pPr rtl="1"/>
          <a:endParaRPr lang="ar-IQ"/>
        </a:p>
      </dgm:t>
    </dgm:pt>
    <dgm:pt modelId="{A550B2F9-4168-47AF-9A28-C88822511EB1}">
      <dgm:prSet phldrT="[Text]"/>
      <dgm:spPr/>
      <dgm:t>
        <a:bodyPr/>
        <a:lstStyle/>
        <a:p>
          <a:pPr rtl="1"/>
          <a:r>
            <a:rPr lang="ar-IQ" dirty="0" smtClean="0"/>
            <a:t>معايير الاداء</a:t>
          </a:r>
          <a:endParaRPr lang="ar-IQ" dirty="0"/>
        </a:p>
      </dgm:t>
    </dgm:pt>
    <dgm:pt modelId="{5953C02B-9AED-4772-AFE8-7AD4B649B16D}">
      <dgm:prSet phldrT="[Text]"/>
      <dgm:spPr/>
      <dgm:t>
        <a:bodyPr/>
        <a:lstStyle/>
        <a:p>
          <a:pPr rtl="1"/>
          <a:r>
            <a:rPr lang="ar-IQ" dirty="0" smtClean="0"/>
            <a:t>سلوكيات الافراد</a:t>
          </a:r>
          <a:endParaRPr lang="ar-IQ" dirty="0"/>
        </a:p>
      </dgm:t>
    </dgm:pt>
    <dgm:pt modelId="{A761B381-5366-4744-98B6-49BFFD765956}" type="sibTrans" cxnId="{5EEBCFD4-321E-44E9-8797-22D3C467CF2C}">
      <dgm:prSet/>
      <dgm:spPr/>
      <dgm:t>
        <a:bodyPr/>
        <a:lstStyle/>
        <a:p>
          <a:pPr rtl="1"/>
          <a:endParaRPr lang="ar-IQ"/>
        </a:p>
      </dgm:t>
    </dgm:pt>
    <dgm:pt modelId="{590B36AF-7C41-4DAC-9DDB-514E3E0A3ED4}" type="parTrans" cxnId="{5EEBCFD4-321E-44E9-8797-22D3C467CF2C}">
      <dgm:prSet/>
      <dgm:spPr/>
      <dgm:t>
        <a:bodyPr/>
        <a:lstStyle/>
        <a:p>
          <a:pPr rtl="1"/>
          <a:endParaRPr lang="ar-IQ"/>
        </a:p>
      </dgm:t>
    </dgm:pt>
    <dgm:pt modelId="{6852929C-046C-40A1-9AC9-E240FD032AC1}">
      <dgm:prSet phldrT="[Text]"/>
      <dgm:spPr/>
      <dgm:t>
        <a:bodyPr/>
        <a:lstStyle/>
        <a:p>
          <a:pPr rtl="1"/>
          <a:r>
            <a:rPr lang="ar-IQ" dirty="0" smtClean="0"/>
            <a:t>البيئة التي تمارس فيها الوظيفة</a:t>
          </a:r>
          <a:endParaRPr lang="ar-IQ" dirty="0"/>
        </a:p>
      </dgm:t>
    </dgm:pt>
    <dgm:pt modelId="{9E13DAB9-80A5-4806-8177-A0608FA12D5C}">
      <dgm:prSet phldrT="[Text]"/>
      <dgm:spPr/>
      <dgm:t>
        <a:bodyPr/>
        <a:lstStyle/>
        <a:p>
          <a:pPr rtl="1"/>
          <a:r>
            <a:rPr lang="ar-IQ" dirty="0" smtClean="0"/>
            <a:t>المتطلبات البشرية</a:t>
          </a:r>
          <a:endParaRPr lang="ar-IQ" dirty="0"/>
        </a:p>
      </dgm:t>
    </dgm:pt>
    <dgm:pt modelId="{40929407-5B8D-4956-8C9C-72FAFFBF2906}">
      <dgm:prSet phldrT="[Text]"/>
      <dgm:spPr/>
      <dgm:t>
        <a:bodyPr/>
        <a:lstStyle/>
        <a:p>
          <a:pPr rtl="1"/>
          <a:r>
            <a:rPr lang="ar-IQ" dirty="0" err="1" smtClean="0"/>
            <a:t>الالات</a:t>
          </a:r>
          <a:r>
            <a:rPr lang="ar-IQ" dirty="0" smtClean="0"/>
            <a:t> والادوات العمل</a:t>
          </a:r>
          <a:endParaRPr lang="ar-IQ" dirty="0"/>
        </a:p>
      </dgm:t>
    </dgm:pt>
    <dgm:pt modelId="{4337B27A-5DDF-4D29-ACD9-8F068DBDD184}" type="sibTrans" cxnId="{FAD967F0-FC7C-4A6C-8537-44CF6C86EA13}">
      <dgm:prSet/>
      <dgm:spPr/>
      <dgm:t>
        <a:bodyPr/>
        <a:lstStyle/>
        <a:p>
          <a:pPr rtl="1"/>
          <a:endParaRPr lang="ar-IQ"/>
        </a:p>
      </dgm:t>
    </dgm:pt>
    <dgm:pt modelId="{0DEB7A5D-A6DE-4812-9FA8-1BDE5504369E}" type="parTrans" cxnId="{FAD967F0-FC7C-4A6C-8537-44CF6C86EA13}">
      <dgm:prSet/>
      <dgm:spPr/>
      <dgm:t>
        <a:bodyPr/>
        <a:lstStyle/>
        <a:p>
          <a:pPr rtl="1"/>
          <a:endParaRPr lang="ar-IQ"/>
        </a:p>
      </dgm:t>
    </dgm:pt>
    <dgm:pt modelId="{5EE87157-C618-410A-9896-60121CFE0B4B}" type="sibTrans" cxnId="{6332F538-5612-45A5-B7BA-895A99F9ED3E}">
      <dgm:prSet/>
      <dgm:spPr/>
      <dgm:t>
        <a:bodyPr/>
        <a:lstStyle/>
        <a:p>
          <a:pPr rtl="1"/>
          <a:endParaRPr lang="ar-IQ"/>
        </a:p>
      </dgm:t>
    </dgm:pt>
    <dgm:pt modelId="{46102237-DF58-435C-AC65-2573A9BFBC16}" type="parTrans" cxnId="{6332F538-5612-45A5-B7BA-895A99F9ED3E}">
      <dgm:prSet/>
      <dgm:spPr/>
      <dgm:t>
        <a:bodyPr/>
        <a:lstStyle/>
        <a:p>
          <a:pPr rtl="1"/>
          <a:endParaRPr lang="ar-IQ"/>
        </a:p>
      </dgm:t>
    </dgm:pt>
    <dgm:pt modelId="{A1FF87F6-02D5-41DA-9645-BCB57F8C7E0F}">
      <dgm:prSet phldrT="[Text]"/>
      <dgm:spPr/>
      <dgm:t>
        <a:bodyPr/>
        <a:lstStyle/>
        <a:p>
          <a:pPr rtl="1"/>
          <a:r>
            <a:rPr lang="ar-IQ" dirty="0" smtClean="0"/>
            <a:t>انشطة العمل</a:t>
          </a:r>
          <a:endParaRPr lang="ar-IQ" dirty="0"/>
        </a:p>
      </dgm:t>
    </dgm:pt>
    <dgm:pt modelId="{BEC8D886-6893-466E-9E85-D0BA05E67FCA}" type="sibTrans" cxnId="{6ADD27D8-0535-46CF-A55F-C7D530C8D8A3}">
      <dgm:prSet/>
      <dgm:spPr/>
      <dgm:t>
        <a:bodyPr/>
        <a:lstStyle/>
        <a:p>
          <a:pPr rtl="1"/>
          <a:endParaRPr lang="ar-IQ"/>
        </a:p>
      </dgm:t>
    </dgm:pt>
    <dgm:pt modelId="{5E54EEB2-C56C-42E8-8E4E-48C02BE73E9F}" type="parTrans" cxnId="{6ADD27D8-0535-46CF-A55F-C7D530C8D8A3}">
      <dgm:prSet/>
      <dgm:spPr/>
      <dgm:t>
        <a:bodyPr/>
        <a:lstStyle/>
        <a:p>
          <a:pPr rtl="1"/>
          <a:endParaRPr lang="ar-IQ"/>
        </a:p>
      </dgm:t>
    </dgm:pt>
    <dgm:pt modelId="{CBEFBBB3-78CE-4ED6-8788-292F5FA4EE25}" type="sibTrans" cxnId="{69F6FD33-64E8-405E-AE61-2BFCECFC8C6F}">
      <dgm:prSet/>
      <dgm:spPr/>
      <dgm:t>
        <a:bodyPr/>
        <a:lstStyle/>
        <a:p>
          <a:pPr rtl="1"/>
          <a:endParaRPr lang="ar-IQ"/>
        </a:p>
      </dgm:t>
    </dgm:pt>
    <dgm:pt modelId="{8592809A-6228-460B-9AEA-6AD2283EB8AE}" type="parTrans" cxnId="{69F6FD33-64E8-405E-AE61-2BFCECFC8C6F}">
      <dgm:prSet/>
      <dgm:spPr/>
      <dgm:t>
        <a:bodyPr/>
        <a:lstStyle/>
        <a:p>
          <a:pPr rtl="1"/>
          <a:endParaRPr lang="ar-IQ"/>
        </a:p>
      </dgm:t>
    </dgm:pt>
    <dgm:pt modelId="{B7524C17-FC59-4C36-A877-CFB7AD0395FF}" type="sibTrans" cxnId="{70172316-633D-4D8A-B3AB-8BCAFB079811}">
      <dgm:prSet/>
      <dgm:spPr/>
      <dgm:t>
        <a:bodyPr/>
        <a:lstStyle/>
        <a:p>
          <a:pPr rtl="1"/>
          <a:endParaRPr lang="ar-IQ"/>
        </a:p>
      </dgm:t>
    </dgm:pt>
    <dgm:pt modelId="{0A4EAF33-0936-44B3-9FFF-FBFA95B8593F}" type="parTrans" cxnId="{70172316-633D-4D8A-B3AB-8BCAFB079811}">
      <dgm:prSet/>
      <dgm:spPr/>
      <dgm:t>
        <a:bodyPr/>
        <a:lstStyle/>
        <a:p>
          <a:pPr rtl="1"/>
          <a:endParaRPr lang="ar-IQ"/>
        </a:p>
      </dgm:t>
    </dgm:pt>
    <dgm:pt modelId="{34B3B846-5BDE-4362-873E-7168B611995D}" type="pres">
      <dgm:prSet presAssocID="{B2D4050F-8919-435F-AE82-38AFE48E3F7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IQ"/>
        </a:p>
      </dgm:t>
    </dgm:pt>
    <dgm:pt modelId="{D545165E-8477-4507-833F-73CA35BEE0EF}" type="pres">
      <dgm:prSet presAssocID="{A1FF87F6-02D5-41DA-9645-BCB57F8C7E0F}" presName="hierRoot1" presStyleCnt="0"/>
      <dgm:spPr/>
    </dgm:pt>
    <dgm:pt modelId="{4C5D537F-A2A7-415A-A40E-85F979D6F531}" type="pres">
      <dgm:prSet presAssocID="{A1FF87F6-02D5-41DA-9645-BCB57F8C7E0F}" presName="composite" presStyleCnt="0"/>
      <dgm:spPr/>
    </dgm:pt>
    <dgm:pt modelId="{DFD29F18-C77C-4ACE-8D0A-11572E532161}" type="pres">
      <dgm:prSet presAssocID="{A1FF87F6-02D5-41DA-9645-BCB57F8C7E0F}" presName="background" presStyleLbl="node0" presStyleIdx="0" presStyleCnt="1"/>
      <dgm:spPr/>
    </dgm:pt>
    <dgm:pt modelId="{E1F398A2-202A-451B-9AA3-80281BF37F12}" type="pres">
      <dgm:prSet presAssocID="{A1FF87F6-02D5-41DA-9645-BCB57F8C7E0F}" presName="text" presStyleLbl="fgAcc0" presStyleIdx="0" presStyleCnt="1" custScaleX="322580" custLinFactNeighborX="-2763" custLinFactNeighborY="-6527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72FB914D-0372-461E-A294-40F2966F27C1}" type="pres">
      <dgm:prSet presAssocID="{A1FF87F6-02D5-41DA-9645-BCB57F8C7E0F}" presName="hierChild2" presStyleCnt="0"/>
      <dgm:spPr/>
    </dgm:pt>
    <dgm:pt modelId="{1C4EA424-A235-4F6D-975B-AA6C6445A05B}" type="pres">
      <dgm:prSet presAssocID="{0A4EAF33-0936-44B3-9FFF-FBFA95B8593F}" presName="Name10" presStyleLbl="parChTrans1D2" presStyleIdx="0" presStyleCnt="2"/>
      <dgm:spPr/>
      <dgm:t>
        <a:bodyPr/>
        <a:lstStyle/>
        <a:p>
          <a:pPr rtl="1"/>
          <a:endParaRPr lang="ar-IQ"/>
        </a:p>
      </dgm:t>
    </dgm:pt>
    <dgm:pt modelId="{22F74CAC-3715-436A-88DC-83F75F18E54C}" type="pres">
      <dgm:prSet presAssocID="{40929407-5B8D-4956-8C9C-72FAFFBF2906}" presName="hierRoot2" presStyleCnt="0"/>
      <dgm:spPr/>
    </dgm:pt>
    <dgm:pt modelId="{E3CB9269-A65F-403D-B185-F941D312CC30}" type="pres">
      <dgm:prSet presAssocID="{40929407-5B8D-4956-8C9C-72FAFFBF2906}" presName="composite2" presStyleCnt="0"/>
      <dgm:spPr/>
    </dgm:pt>
    <dgm:pt modelId="{B0374C47-01B7-4C9E-B3C0-E8D5C346B598}" type="pres">
      <dgm:prSet presAssocID="{40929407-5B8D-4956-8C9C-72FAFFBF2906}" presName="background2" presStyleLbl="node2" presStyleIdx="0" presStyleCnt="2"/>
      <dgm:spPr/>
    </dgm:pt>
    <dgm:pt modelId="{258A8BCC-53E6-4276-BD42-B0DE7B29ABC5}" type="pres">
      <dgm:prSet presAssocID="{40929407-5B8D-4956-8C9C-72FAFFBF2906}" presName="text2" presStyleLbl="fgAcc2" presStyleIdx="0" presStyleCnt="2" custScaleX="185186" custLinFactNeighborX="-5763" custLinFactNeighborY="1815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BDBC2041-A25D-4F8F-BDE4-9A6DF22728C8}" type="pres">
      <dgm:prSet presAssocID="{40929407-5B8D-4956-8C9C-72FAFFBF2906}" presName="hierChild3" presStyleCnt="0"/>
      <dgm:spPr/>
    </dgm:pt>
    <dgm:pt modelId="{2909EA6B-A938-43B2-A9BF-5E37FB8FB7CC}" type="pres">
      <dgm:prSet presAssocID="{46102237-DF58-435C-AC65-2573A9BFBC16}" presName="Name17" presStyleLbl="parChTrans1D3" presStyleIdx="0" presStyleCnt="3"/>
      <dgm:spPr/>
      <dgm:t>
        <a:bodyPr/>
        <a:lstStyle/>
        <a:p>
          <a:pPr rtl="1"/>
          <a:endParaRPr lang="ar-IQ"/>
        </a:p>
      </dgm:t>
    </dgm:pt>
    <dgm:pt modelId="{BBDD2632-607D-4F48-AF62-55D2AAFBEC3C}" type="pres">
      <dgm:prSet presAssocID="{9E13DAB9-80A5-4806-8177-A0608FA12D5C}" presName="hierRoot3" presStyleCnt="0"/>
      <dgm:spPr/>
    </dgm:pt>
    <dgm:pt modelId="{CB0A17BC-C18C-44A0-8A87-3C2D6D403E89}" type="pres">
      <dgm:prSet presAssocID="{9E13DAB9-80A5-4806-8177-A0608FA12D5C}" presName="composite3" presStyleCnt="0"/>
      <dgm:spPr/>
    </dgm:pt>
    <dgm:pt modelId="{F690405F-09A2-45B0-9CBF-DAA4E674F4CA}" type="pres">
      <dgm:prSet presAssocID="{9E13DAB9-80A5-4806-8177-A0608FA12D5C}" presName="background3" presStyleLbl="node3" presStyleIdx="0" presStyleCnt="3"/>
      <dgm:spPr/>
    </dgm:pt>
    <dgm:pt modelId="{D69DC8A4-3C0B-468D-8213-A6F17221DBEE}" type="pres">
      <dgm:prSet presAssocID="{9E13DAB9-80A5-4806-8177-A0608FA12D5C}" presName="text3" presStyleLbl="fgAcc3" presStyleIdx="0" presStyleCnt="3" custScaleX="238210" custLinFactNeighborX="-3458" custLinFactNeighborY="9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0995D07C-CAD3-4719-9546-4423FAEB05A0}" type="pres">
      <dgm:prSet presAssocID="{9E13DAB9-80A5-4806-8177-A0608FA12D5C}" presName="hierChild4" presStyleCnt="0"/>
      <dgm:spPr/>
    </dgm:pt>
    <dgm:pt modelId="{AADBD48E-BA3D-4621-88F3-33F1E2677BD5}" type="pres">
      <dgm:prSet presAssocID="{0DEB7A5D-A6DE-4812-9FA8-1BDE5504369E}" presName="Name17" presStyleLbl="parChTrans1D3" presStyleIdx="1" presStyleCnt="3"/>
      <dgm:spPr/>
      <dgm:t>
        <a:bodyPr/>
        <a:lstStyle/>
        <a:p>
          <a:pPr rtl="1"/>
          <a:endParaRPr lang="ar-IQ"/>
        </a:p>
      </dgm:t>
    </dgm:pt>
    <dgm:pt modelId="{F1708B4D-0C0B-4778-8742-2018EE2D662E}" type="pres">
      <dgm:prSet presAssocID="{6852929C-046C-40A1-9AC9-E240FD032AC1}" presName="hierRoot3" presStyleCnt="0"/>
      <dgm:spPr/>
    </dgm:pt>
    <dgm:pt modelId="{5218DECE-7F98-44D6-9B58-CD510AA03D83}" type="pres">
      <dgm:prSet presAssocID="{6852929C-046C-40A1-9AC9-E240FD032AC1}" presName="composite3" presStyleCnt="0"/>
      <dgm:spPr/>
    </dgm:pt>
    <dgm:pt modelId="{2B4FF4FE-D03C-4114-A706-27B8515AE618}" type="pres">
      <dgm:prSet presAssocID="{6852929C-046C-40A1-9AC9-E240FD032AC1}" presName="background3" presStyleLbl="node3" presStyleIdx="1" presStyleCnt="3"/>
      <dgm:spPr/>
    </dgm:pt>
    <dgm:pt modelId="{4B9A4B10-AFCC-4D07-8E42-914950D04EBC}" type="pres">
      <dgm:prSet presAssocID="{6852929C-046C-40A1-9AC9-E240FD032AC1}" presName="text3" presStyleLbl="fgAcc3" presStyleIdx="1" presStyleCnt="3" custScaleX="177567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8AA527EB-3AFF-457E-AAB6-EF51740553D5}" type="pres">
      <dgm:prSet presAssocID="{6852929C-046C-40A1-9AC9-E240FD032AC1}" presName="hierChild4" presStyleCnt="0"/>
      <dgm:spPr/>
    </dgm:pt>
    <dgm:pt modelId="{EACEE8E4-E205-4B03-ABFE-9AA935C5744B}" type="pres">
      <dgm:prSet presAssocID="{8592809A-6228-460B-9AEA-6AD2283EB8AE}" presName="Name10" presStyleLbl="parChTrans1D2" presStyleIdx="1" presStyleCnt="2"/>
      <dgm:spPr/>
      <dgm:t>
        <a:bodyPr/>
        <a:lstStyle/>
        <a:p>
          <a:pPr rtl="1"/>
          <a:endParaRPr lang="ar-IQ"/>
        </a:p>
      </dgm:t>
    </dgm:pt>
    <dgm:pt modelId="{075DF7BF-C488-4C2E-8AA1-EEB5070CE129}" type="pres">
      <dgm:prSet presAssocID="{5953C02B-9AED-4772-AFE8-7AD4B649B16D}" presName="hierRoot2" presStyleCnt="0"/>
      <dgm:spPr/>
    </dgm:pt>
    <dgm:pt modelId="{442CA24E-8E9F-4E89-BF8A-12216EB3B983}" type="pres">
      <dgm:prSet presAssocID="{5953C02B-9AED-4772-AFE8-7AD4B649B16D}" presName="composite2" presStyleCnt="0"/>
      <dgm:spPr/>
    </dgm:pt>
    <dgm:pt modelId="{54517BE6-1987-429C-BC90-F0A13B3AE55C}" type="pres">
      <dgm:prSet presAssocID="{5953C02B-9AED-4772-AFE8-7AD4B649B16D}" presName="background2" presStyleLbl="node2" presStyleIdx="1" presStyleCnt="2"/>
      <dgm:spPr/>
    </dgm:pt>
    <dgm:pt modelId="{250B287F-0AFC-4FD0-A6E8-786CE24E90A4}" type="pres">
      <dgm:prSet presAssocID="{5953C02B-9AED-4772-AFE8-7AD4B649B16D}" presName="text2" presStyleLbl="fgAcc2" presStyleIdx="1" presStyleCnt="2" custScaleX="225673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3D6869BD-77E2-47BD-9396-637027DF67CD}" type="pres">
      <dgm:prSet presAssocID="{5953C02B-9AED-4772-AFE8-7AD4B649B16D}" presName="hierChild3" presStyleCnt="0"/>
      <dgm:spPr/>
    </dgm:pt>
    <dgm:pt modelId="{2C7CAF0E-C098-4994-8D3D-D5516BE3BE9D}" type="pres">
      <dgm:prSet presAssocID="{590B36AF-7C41-4DAC-9DDB-514E3E0A3ED4}" presName="Name17" presStyleLbl="parChTrans1D3" presStyleIdx="2" presStyleCnt="3"/>
      <dgm:spPr/>
      <dgm:t>
        <a:bodyPr/>
        <a:lstStyle/>
        <a:p>
          <a:pPr rtl="1"/>
          <a:endParaRPr lang="ar-IQ"/>
        </a:p>
      </dgm:t>
    </dgm:pt>
    <dgm:pt modelId="{4DDA8F5E-B8ED-46F7-8A40-A804A1A6174C}" type="pres">
      <dgm:prSet presAssocID="{A550B2F9-4168-47AF-9A28-C88822511EB1}" presName="hierRoot3" presStyleCnt="0"/>
      <dgm:spPr/>
    </dgm:pt>
    <dgm:pt modelId="{84CD790A-41D4-4942-8F6F-43BED78A715C}" type="pres">
      <dgm:prSet presAssocID="{A550B2F9-4168-47AF-9A28-C88822511EB1}" presName="composite3" presStyleCnt="0"/>
      <dgm:spPr/>
    </dgm:pt>
    <dgm:pt modelId="{D57EB6E8-16F7-4A9E-8E51-191329B17048}" type="pres">
      <dgm:prSet presAssocID="{A550B2F9-4168-47AF-9A28-C88822511EB1}" presName="background3" presStyleLbl="node3" presStyleIdx="2" presStyleCnt="3"/>
      <dgm:spPr/>
    </dgm:pt>
    <dgm:pt modelId="{5AC01796-FD3C-47F7-881A-3654EF099C3E}" type="pres">
      <dgm:prSet presAssocID="{A550B2F9-4168-47AF-9A28-C88822511EB1}" presName="text3" presStyleLbl="fgAcc3" presStyleIdx="2" presStyleCnt="3" custScaleX="238976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6385D030-C130-4872-A39E-D50D24391F69}" type="pres">
      <dgm:prSet presAssocID="{A550B2F9-4168-47AF-9A28-C88822511EB1}" presName="hierChild4" presStyleCnt="0"/>
      <dgm:spPr/>
    </dgm:pt>
  </dgm:ptLst>
  <dgm:cxnLst>
    <dgm:cxn modelId="{E3E74D0C-FB90-4344-B329-BAB9FBB459D5}" type="presOf" srcId="{9E13DAB9-80A5-4806-8177-A0608FA12D5C}" destId="{D69DC8A4-3C0B-468D-8213-A6F17221DBEE}" srcOrd="0" destOrd="0" presId="urn:microsoft.com/office/officeart/2005/8/layout/hierarchy1"/>
    <dgm:cxn modelId="{5EEBCFD4-321E-44E9-8797-22D3C467CF2C}" srcId="{5953C02B-9AED-4772-AFE8-7AD4B649B16D}" destId="{A550B2F9-4168-47AF-9A28-C88822511EB1}" srcOrd="0" destOrd="0" parTransId="{590B36AF-7C41-4DAC-9DDB-514E3E0A3ED4}" sibTransId="{A761B381-5366-4744-98B6-49BFFD765956}"/>
    <dgm:cxn modelId="{69F6FD33-64E8-405E-AE61-2BFCECFC8C6F}" srcId="{A1FF87F6-02D5-41DA-9645-BCB57F8C7E0F}" destId="{5953C02B-9AED-4772-AFE8-7AD4B649B16D}" srcOrd="1" destOrd="0" parTransId="{8592809A-6228-460B-9AEA-6AD2283EB8AE}" sibTransId="{CBEFBBB3-78CE-4ED6-8788-292F5FA4EE25}"/>
    <dgm:cxn modelId="{6332F538-5612-45A5-B7BA-895A99F9ED3E}" srcId="{40929407-5B8D-4956-8C9C-72FAFFBF2906}" destId="{9E13DAB9-80A5-4806-8177-A0608FA12D5C}" srcOrd="0" destOrd="0" parTransId="{46102237-DF58-435C-AC65-2573A9BFBC16}" sibTransId="{5EE87157-C618-410A-9896-60121CFE0B4B}"/>
    <dgm:cxn modelId="{FAD967F0-FC7C-4A6C-8537-44CF6C86EA13}" srcId="{40929407-5B8D-4956-8C9C-72FAFFBF2906}" destId="{6852929C-046C-40A1-9AC9-E240FD032AC1}" srcOrd="1" destOrd="0" parTransId="{0DEB7A5D-A6DE-4812-9FA8-1BDE5504369E}" sibTransId="{4337B27A-5DDF-4D29-ACD9-8F068DBDD184}"/>
    <dgm:cxn modelId="{47200848-218D-431A-BCAC-1846D7C78594}" type="presOf" srcId="{8592809A-6228-460B-9AEA-6AD2283EB8AE}" destId="{EACEE8E4-E205-4B03-ABFE-9AA935C5744B}" srcOrd="0" destOrd="0" presId="urn:microsoft.com/office/officeart/2005/8/layout/hierarchy1"/>
    <dgm:cxn modelId="{D484DA2B-F96D-4A32-A504-96A9C6CCFBD5}" type="presOf" srcId="{A1FF87F6-02D5-41DA-9645-BCB57F8C7E0F}" destId="{E1F398A2-202A-451B-9AA3-80281BF37F12}" srcOrd="0" destOrd="0" presId="urn:microsoft.com/office/officeart/2005/8/layout/hierarchy1"/>
    <dgm:cxn modelId="{EC4D2238-AFD3-4FA5-B82D-3CED16C6A98B}" type="presOf" srcId="{B2D4050F-8919-435F-AE82-38AFE48E3F71}" destId="{34B3B846-5BDE-4362-873E-7168B611995D}" srcOrd="0" destOrd="0" presId="urn:microsoft.com/office/officeart/2005/8/layout/hierarchy1"/>
    <dgm:cxn modelId="{44924D06-5C2C-45CF-B409-6955F3973E86}" type="presOf" srcId="{590B36AF-7C41-4DAC-9DDB-514E3E0A3ED4}" destId="{2C7CAF0E-C098-4994-8D3D-D5516BE3BE9D}" srcOrd="0" destOrd="0" presId="urn:microsoft.com/office/officeart/2005/8/layout/hierarchy1"/>
    <dgm:cxn modelId="{1039F382-738C-4A7F-AC42-BA118367BDE3}" type="presOf" srcId="{5953C02B-9AED-4772-AFE8-7AD4B649B16D}" destId="{250B287F-0AFC-4FD0-A6E8-786CE24E90A4}" srcOrd="0" destOrd="0" presId="urn:microsoft.com/office/officeart/2005/8/layout/hierarchy1"/>
    <dgm:cxn modelId="{6662B754-9547-4A0D-917A-4179EFDAA44D}" type="presOf" srcId="{0DEB7A5D-A6DE-4812-9FA8-1BDE5504369E}" destId="{AADBD48E-BA3D-4621-88F3-33F1E2677BD5}" srcOrd="0" destOrd="0" presId="urn:microsoft.com/office/officeart/2005/8/layout/hierarchy1"/>
    <dgm:cxn modelId="{0D2CDFD1-7392-4C10-92CA-A9D457D6FBE8}" type="presOf" srcId="{0A4EAF33-0936-44B3-9FFF-FBFA95B8593F}" destId="{1C4EA424-A235-4F6D-975B-AA6C6445A05B}" srcOrd="0" destOrd="0" presId="urn:microsoft.com/office/officeart/2005/8/layout/hierarchy1"/>
    <dgm:cxn modelId="{7EBA7D06-43A0-42D2-AE25-95DE30844F4B}" type="presOf" srcId="{40929407-5B8D-4956-8C9C-72FAFFBF2906}" destId="{258A8BCC-53E6-4276-BD42-B0DE7B29ABC5}" srcOrd="0" destOrd="0" presId="urn:microsoft.com/office/officeart/2005/8/layout/hierarchy1"/>
    <dgm:cxn modelId="{6ADD27D8-0535-46CF-A55F-C7D530C8D8A3}" srcId="{B2D4050F-8919-435F-AE82-38AFE48E3F71}" destId="{A1FF87F6-02D5-41DA-9645-BCB57F8C7E0F}" srcOrd="0" destOrd="0" parTransId="{5E54EEB2-C56C-42E8-8E4E-48C02BE73E9F}" sibTransId="{BEC8D886-6893-466E-9E85-D0BA05E67FCA}"/>
    <dgm:cxn modelId="{E8FD12F9-DC25-4F95-B688-F93364F9BDD9}" type="presOf" srcId="{A550B2F9-4168-47AF-9A28-C88822511EB1}" destId="{5AC01796-FD3C-47F7-881A-3654EF099C3E}" srcOrd="0" destOrd="0" presId="urn:microsoft.com/office/officeart/2005/8/layout/hierarchy1"/>
    <dgm:cxn modelId="{0AD0197B-A7F0-4E58-9F5F-3F7DCB7E1539}" type="presOf" srcId="{6852929C-046C-40A1-9AC9-E240FD032AC1}" destId="{4B9A4B10-AFCC-4D07-8E42-914950D04EBC}" srcOrd="0" destOrd="0" presId="urn:microsoft.com/office/officeart/2005/8/layout/hierarchy1"/>
    <dgm:cxn modelId="{5F844612-2D4F-4DF4-8290-148B95A24C7E}" type="presOf" srcId="{46102237-DF58-435C-AC65-2573A9BFBC16}" destId="{2909EA6B-A938-43B2-A9BF-5E37FB8FB7CC}" srcOrd="0" destOrd="0" presId="urn:microsoft.com/office/officeart/2005/8/layout/hierarchy1"/>
    <dgm:cxn modelId="{70172316-633D-4D8A-B3AB-8BCAFB079811}" srcId="{A1FF87F6-02D5-41DA-9645-BCB57F8C7E0F}" destId="{40929407-5B8D-4956-8C9C-72FAFFBF2906}" srcOrd="0" destOrd="0" parTransId="{0A4EAF33-0936-44B3-9FFF-FBFA95B8593F}" sibTransId="{B7524C17-FC59-4C36-A877-CFB7AD0395FF}"/>
    <dgm:cxn modelId="{7DE1B2A4-51AF-4B4D-A466-386350352181}" type="presParOf" srcId="{34B3B846-5BDE-4362-873E-7168B611995D}" destId="{D545165E-8477-4507-833F-73CA35BEE0EF}" srcOrd="0" destOrd="0" presId="urn:microsoft.com/office/officeart/2005/8/layout/hierarchy1"/>
    <dgm:cxn modelId="{1FB789E1-888D-40B1-8A08-4C32B4AB94CE}" type="presParOf" srcId="{D545165E-8477-4507-833F-73CA35BEE0EF}" destId="{4C5D537F-A2A7-415A-A40E-85F979D6F531}" srcOrd="0" destOrd="0" presId="urn:microsoft.com/office/officeart/2005/8/layout/hierarchy1"/>
    <dgm:cxn modelId="{77365DD4-E622-400D-BAC3-73C0A5336996}" type="presParOf" srcId="{4C5D537F-A2A7-415A-A40E-85F979D6F531}" destId="{DFD29F18-C77C-4ACE-8D0A-11572E532161}" srcOrd="0" destOrd="0" presId="urn:microsoft.com/office/officeart/2005/8/layout/hierarchy1"/>
    <dgm:cxn modelId="{489243E4-B3BE-46FC-A6E5-A9B4EA5E3B23}" type="presParOf" srcId="{4C5D537F-A2A7-415A-A40E-85F979D6F531}" destId="{E1F398A2-202A-451B-9AA3-80281BF37F12}" srcOrd="1" destOrd="0" presId="urn:microsoft.com/office/officeart/2005/8/layout/hierarchy1"/>
    <dgm:cxn modelId="{A0A9CEBE-BA77-4FEA-B7EE-F3839475EEBD}" type="presParOf" srcId="{D545165E-8477-4507-833F-73CA35BEE0EF}" destId="{72FB914D-0372-461E-A294-40F2966F27C1}" srcOrd="1" destOrd="0" presId="urn:microsoft.com/office/officeart/2005/8/layout/hierarchy1"/>
    <dgm:cxn modelId="{71432A67-2F8C-4AF3-BCC8-84DE79C0C5B2}" type="presParOf" srcId="{72FB914D-0372-461E-A294-40F2966F27C1}" destId="{1C4EA424-A235-4F6D-975B-AA6C6445A05B}" srcOrd="0" destOrd="0" presId="urn:microsoft.com/office/officeart/2005/8/layout/hierarchy1"/>
    <dgm:cxn modelId="{8A9238CC-A57C-4D33-97E2-CA92EFBB4C2C}" type="presParOf" srcId="{72FB914D-0372-461E-A294-40F2966F27C1}" destId="{22F74CAC-3715-436A-88DC-83F75F18E54C}" srcOrd="1" destOrd="0" presId="urn:microsoft.com/office/officeart/2005/8/layout/hierarchy1"/>
    <dgm:cxn modelId="{AAC99305-22A5-47B5-BAA6-C71733E2BC9C}" type="presParOf" srcId="{22F74CAC-3715-436A-88DC-83F75F18E54C}" destId="{E3CB9269-A65F-403D-B185-F941D312CC30}" srcOrd="0" destOrd="0" presId="urn:microsoft.com/office/officeart/2005/8/layout/hierarchy1"/>
    <dgm:cxn modelId="{2D5AC436-72CA-43FF-82CD-484629007410}" type="presParOf" srcId="{E3CB9269-A65F-403D-B185-F941D312CC30}" destId="{B0374C47-01B7-4C9E-B3C0-E8D5C346B598}" srcOrd="0" destOrd="0" presId="urn:microsoft.com/office/officeart/2005/8/layout/hierarchy1"/>
    <dgm:cxn modelId="{080AAA34-392C-4FCE-92C4-9EEB34448602}" type="presParOf" srcId="{E3CB9269-A65F-403D-B185-F941D312CC30}" destId="{258A8BCC-53E6-4276-BD42-B0DE7B29ABC5}" srcOrd="1" destOrd="0" presId="urn:microsoft.com/office/officeart/2005/8/layout/hierarchy1"/>
    <dgm:cxn modelId="{51C0BFE3-E76B-4451-90C6-FCF52D61DC5E}" type="presParOf" srcId="{22F74CAC-3715-436A-88DC-83F75F18E54C}" destId="{BDBC2041-A25D-4F8F-BDE4-9A6DF22728C8}" srcOrd="1" destOrd="0" presId="urn:microsoft.com/office/officeart/2005/8/layout/hierarchy1"/>
    <dgm:cxn modelId="{1FF20C78-7A33-4D4C-831C-7F75EA5A4482}" type="presParOf" srcId="{BDBC2041-A25D-4F8F-BDE4-9A6DF22728C8}" destId="{2909EA6B-A938-43B2-A9BF-5E37FB8FB7CC}" srcOrd="0" destOrd="0" presId="urn:microsoft.com/office/officeart/2005/8/layout/hierarchy1"/>
    <dgm:cxn modelId="{A25FBAD9-C61D-47AB-8564-60D0873D1C89}" type="presParOf" srcId="{BDBC2041-A25D-4F8F-BDE4-9A6DF22728C8}" destId="{BBDD2632-607D-4F48-AF62-55D2AAFBEC3C}" srcOrd="1" destOrd="0" presId="urn:microsoft.com/office/officeart/2005/8/layout/hierarchy1"/>
    <dgm:cxn modelId="{76DD635E-94E3-4D23-BD96-B9B70DECCE96}" type="presParOf" srcId="{BBDD2632-607D-4F48-AF62-55D2AAFBEC3C}" destId="{CB0A17BC-C18C-44A0-8A87-3C2D6D403E89}" srcOrd="0" destOrd="0" presId="urn:microsoft.com/office/officeart/2005/8/layout/hierarchy1"/>
    <dgm:cxn modelId="{044EE431-11B7-4DE3-A7AA-267700B4D5EB}" type="presParOf" srcId="{CB0A17BC-C18C-44A0-8A87-3C2D6D403E89}" destId="{F690405F-09A2-45B0-9CBF-DAA4E674F4CA}" srcOrd="0" destOrd="0" presId="urn:microsoft.com/office/officeart/2005/8/layout/hierarchy1"/>
    <dgm:cxn modelId="{25CE7CAD-E10E-4C28-A1FD-00EC4FD37487}" type="presParOf" srcId="{CB0A17BC-C18C-44A0-8A87-3C2D6D403E89}" destId="{D69DC8A4-3C0B-468D-8213-A6F17221DBEE}" srcOrd="1" destOrd="0" presId="urn:microsoft.com/office/officeart/2005/8/layout/hierarchy1"/>
    <dgm:cxn modelId="{1BF4A885-C70F-4A48-909B-8F7C13CBB2AB}" type="presParOf" srcId="{BBDD2632-607D-4F48-AF62-55D2AAFBEC3C}" destId="{0995D07C-CAD3-4719-9546-4423FAEB05A0}" srcOrd="1" destOrd="0" presId="urn:microsoft.com/office/officeart/2005/8/layout/hierarchy1"/>
    <dgm:cxn modelId="{FB8DE5CC-2EAB-4327-B1ED-B07D937D3BC6}" type="presParOf" srcId="{BDBC2041-A25D-4F8F-BDE4-9A6DF22728C8}" destId="{AADBD48E-BA3D-4621-88F3-33F1E2677BD5}" srcOrd="2" destOrd="0" presId="urn:microsoft.com/office/officeart/2005/8/layout/hierarchy1"/>
    <dgm:cxn modelId="{95A53B03-4F0C-499B-8936-602113999A5D}" type="presParOf" srcId="{BDBC2041-A25D-4F8F-BDE4-9A6DF22728C8}" destId="{F1708B4D-0C0B-4778-8742-2018EE2D662E}" srcOrd="3" destOrd="0" presId="urn:microsoft.com/office/officeart/2005/8/layout/hierarchy1"/>
    <dgm:cxn modelId="{35D371F9-5FE7-4EB0-A115-D921D903B7B1}" type="presParOf" srcId="{F1708B4D-0C0B-4778-8742-2018EE2D662E}" destId="{5218DECE-7F98-44D6-9B58-CD510AA03D83}" srcOrd="0" destOrd="0" presId="urn:microsoft.com/office/officeart/2005/8/layout/hierarchy1"/>
    <dgm:cxn modelId="{503F8F35-37AC-4EE6-AEAC-1B69B46E5F68}" type="presParOf" srcId="{5218DECE-7F98-44D6-9B58-CD510AA03D83}" destId="{2B4FF4FE-D03C-4114-A706-27B8515AE618}" srcOrd="0" destOrd="0" presId="urn:microsoft.com/office/officeart/2005/8/layout/hierarchy1"/>
    <dgm:cxn modelId="{F1C23272-67B2-4879-BE6D-468FC0866822}" type="presParOf" srcId="{5218DECE-7F98-44D6-9B58-CD510AA03D83}" destId="{4B9A4B10-AFCC-4D07-8E42-914950D04EBC}" srcOrd="1" destOrd="0" presId="urn:microsoft.com/office/officeart/2005/8/layout/hierarchy1"/>
    <dgm:cxn modelId="{FED5B6B7-BFDE-41E4-B1D5-44084D363D9A}" type="presParOf" srcId="{F1708B4D-0C0B-4778-8742-2018EE2D662E}" destId="{8AA527EB-3AFF-457E-AAB6-EF51740553D5}" srcOrd="1" destOrd="0" presId="urn:microsoft.com/office/officeart/2005/8/layout/hierarchy1"/>
    <dgm:cxn modelId="{186A35BE-6B16-474D-AA30-9C5DC64F1DE4}" type="presParOf" srcId="{72FB914D-0372-461E-A294-40F2966F27C1}" destId="{EACEE8E4-E205-4B03-ABFE-9AA935C5744B}" srcOrd="2" destOrd="0" presId="urn:microsoft.com/office/officeart/2005/8/layout/hierarchy1"/>
    <dgm:cxn modelId="{3DADD5CF-5BB3-42EA-8FE7-5D5F9A324F98}" type="presParOf" srcId="{72FB914D-0372-461E-A294-40F2966F27C1}" destId="{075DF7BF-C488-4C2E-8AA1-EEB5070CE129}" srcOrd="3" destOrd="0" presId="urn:microsoft.com/office/officeart/2005/8/layout/hierarchy1"/>
    <dgm:cxn modelId="{E86233ED-40AF-43EE-B598-4F1944A41300}" type="presParOf" srcId="{075DF7BF-C488-4C2E-8AA1-EEB5070CE129}" destId="{442CA24E-8E9F-4E89-BF8A-12216EB3B983}" srcOrd="0" destOrd="0" presId="urn:microsoft.com/office/officeart/2005/8/layout/hierarchy1"/>
    <dgm:cxn modelId="{839AF4C2-107E-4BEC-9F76-CD85C35B1349}" type="presParOf" srcId="{442CA24E-8E9F-4E89-BF8A-12216EB3B983}" destId="{54517BE6-1987-429C-BC90-F0A13B3AE55C}" srcOrd="0" destOrd="0" presId="urn:microsoft.com/office/officeart/2005/8/layout/hierarchy1"/>
    <dgm:cxn modelId="{DDBA6C89-3CA2-47D3-8789-D168823E2C58}" type="presParOf" srcId="{442CA24E-8E9F-4E89-BF8A-12216EB3B983}" destId="{250B287F-0AFC-4FD0-A6E8-786CE24E90A4}" srcOrd="1" destOrd="0" presId="urn:microsoft.com/office/officeart/2005/8/layout/hierarchy1"/>
    <dgm:cxn modelId="{B2AA8F9A-40D0-4A1B-BA52-C3A48E444CF8}" type="presParOf" srcId="{075DF7BF-C488-4C2E-8AA1-EEB5070CE129}" destId="{3D6869BD-77E2-47BD-9396-637027DF67CD}" srcOrd="1" destOrd="0" presId="urn:microsoft.com/office/officeart/2005/8/layout/hierarchy1"/>
    <dgm:cxn modelId="{50C76D35-3F38-4167-8C2C-34B1578E9E27}" type="presParOf" srcId="{3D6869BD-77E2-47BD-9396-637027DF67CD}" destId="{2C7CAF0E-C098-4994-8D3D-D5516BE3BE9D}" srcOrd="0" destOrd="0" presId="urn:microsoft.com/office/officeart/2005/8/layout/hierarchy1"/>
    <dgm:cxn modelId="{58981AA6-4A32-4E75-9B30-BAF2D8F4641F}" type="presParOf" srcId="{3D6869BD-77E2-47BD-9396-637027DF67CD}" destId="{4DDA8F5E-B8ED-46F7-8A40-A804A1A6174C}" srcOrd="1" destOrd="0" presId="urn:microsoft.com/office/officeart/2005/8/layout/hierarchy1"/>
    <dgm:cxn modelId="{5BF5AA63-1B4E-4A9B-A0A1-92F1FFCAA7F1}" type="presParOf" srcId="{4DDA8F5E-B8ED-46F7-8A40-A804A1A6174C}" destId="{84CD790A-41D4-4942-8F6F-43BED78A715C}" srcOrd="0" destOrd="0" presId="urn:microsoft.com/office/officeart/2005/8/layout/hierarchy1"/>
    <dgm:cxn modelId="{A71E6FD2-126E-4C59-B214-F71F3878EDB3}" type="presParOf" srcId="{84CD790A-41D4-4942-8F6F-43BED78A715C}" destId="{D57EB6E8-16F7-4A9E-8E51-191329B17048}" srcOrd="0" destOrd="0" presId="urn:microsoft.com/office/officeart/2005/8/layout/hierarchy1"/>
    <dgm:cxn modelId="{1D8026FB-7934-472F-9E99-11D3BACE07C5}" type="presParOf" srcId="{84CD790A-41D4-4942-8F6F-43BED78A715C}" destId="{5AC01796-FD3C-47F7-881A-3654EF099C3E}" srcOrd="1" destOrd="0" presId="urn:microsoft.com/office/officeart/2005/8/layout/hierarchy1"/>
    <dgm:cxn modelId="{7AA28297-12F9-4CA7-AE20-F9A909DC4712}" type="presParOf" srcId="{4DDA8F5E-B8ED-46F7-8A40-A804A1A6174C}" destId="{6385D030-C130-4872-A39E-D50D24391F6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AB5B5CA-A006-4B65-9F57-600F4AF67A1B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pPr rtl="1"/>
          <a:endParaRPr lang="ar-IQ"/>
        </a:p>
      </dgm:t>
    </dgm:pt>
    <dgm:pt modelId="{45D4CB33-D2E3-4487-98AD-58514DEC0C51}">
      <dgm:prSet phldrT="[Text]" phldr="1"/>
      <dgm:spPr/>
      <dgm:t>
        <a:bodyPr/>
        <a:lstStyle/>
        <a:p>
          <a:pPr rtl="1"/>
          <a:endParaRPr lang="ar-IQ"/>
        </a:p>
      </dgm:t>
    </dgm:pt>
    <dgm:pt modelId="{52403E6C-5199-4928-B77B-63EC8D97BF86}" type="parTrans" cxnId="{C6D6F47B-EFE0-4F0D-863B-7AFB4ED6C76C}">
      <dgm:prSet/>
      <dgm:spPr/>
      <dgm:t>
        <a:bodyPr/>
        <a:lstStyle/>
        <a:p>
          <a:pPr rtl="1"/>
          <a:endParaRPr lang="ar-IQ"/>
        </a:p>
      </dgm:t>
    </dgm:pt>
    <dgm:pt modelId="{A2CEC23F-EC56-404C-BE16-49460475B8CF}" type="sibTrans" cxnId="{C6D6F47B-EFE0-4F0D-863B-7AFB4ED6C76C}">
      <dgm:prSet/>
      <dgm:spPr/>
      <dgm:t>
        <a:bodyPr/>
        <a:lstStyle/>
        <a:p>
          <a:pPr rtl="1"/>
          <a:endParaRPr lang="ar-IQ"/>
        </a:p>
      </dgm:t>
    </dgm:pt>
    <dgm:pt modelId="{42BCDE64-35F7-42EC-BF1A-17C98F7B17AF}">
      <dgm:prSet phldrT="[Text]" custT="1"/>
      <dgm:spPr/>
      <dgm:t>
        <a:bodyPr/>
        <a:lstStyle/>
        <a:p>
          <a:pPr rtl="1"/>
          <a:r>
            <a:rPr lang="ar-IQ" sz="3200" b="1" dirty="0" smtClean="0">
              <a:solidFill>
                <a:schemeClr val="accent6">
                  <a:lumMod val="75000"/>
                </a:schemeClr>
              </a:solidFill>
            </a:rPr>
            <a:t>الملاحظات </a:t>
          </a:r>
          <a:endParaRPr lang="ar-IQ" sz="3200" b="1" dirty="0">
            <a:solidFill>
              <a:schemeClr val="accent6">
                <a:lumMod val="75000"/>
              </a:schemeClr>
            </a:solidFill>
          </a:endParaRPr>
        </a:p>
      </dgm:t>
    </dgm:pt>
    <dgm:pt modelId="{38B9FA13-5BCF-4009-BB90-3A83F43469A1}" type="parTrans" cxnId="{1C801176-E1CE-4FEF-836D-0BC6F3CEC95E}">
      <dgm:prSet/>
      <dgm:spPr/>
      <dgm:t>
        <a:bodyPr/>
        <a:lstStyle/>
        <a:p>
          <a:pPr rtl="1"/>
          <a:endParaRPr lang="ar-IQ"/>
        </a:p>
      </dgm:t>
    </dgm:pt>
    <dgm:pt modelId="{BDD825B0-C2FB-44D2-8811-6FC1275F14AC}" type="sibTrans" cxnId="{1C801176-E1CE-4FEF-836D-0BC6F3CEC95E}">
      <dgm:prSet/>
      <dgm:spPr/>
      <dgm:t>
        <a:bodyPr/>
        <a:lstStyle/>
        <a:p>
          <a:pPr rtl="1"/>
          <a:endParaRPr lang="ar-IQ"/>
        </a:p>
      </dgm:t>
    </dgm:pt>
    <dgm:pt modelId="{2F6FC1A5-0716-4514-B776-61CBF0822C4F}">
      <dgm:prSet phldrT="[Text]" phldr="1"/>
      <dgm:spPr/>
      <dgm:t>
        <a:bodyPr/>
        <a:lstStyle/>
        <a:p>
          <a:pPr rtl="1"/>
          <a:endParaRPr lang="ar-IQ"/>
        </a:p>
      </dgm:t>
    </dgm:pt>
    <dgm:pt modelId="{1E3A5E1D-2760-4012-905D-A6874528CA6C}" type="parTrans" cxnId="{E76BFDB7-15B4-4029-8128-B02061C57E82}">
      <dgm:prSet/>
      <dgm:spPr/>
      <dgm:t>
        <a:bodyPr/>
        <a:lstStyle/>
        <a:p>
          <a:pPr rtl="1"/>
          <a:endParaRPr lang="ar-IQ"/>
        </a:p>
      </dgm:t>
    </dgm:pt>
    <dgm:pt modelId="{E99657D3-50D9-4C94-A406-669AE101114A}" type="sibTrans" cxnId="{E76BFDB7-15B4-4029-8128-B02061C57E82}">
      <dgm:prSet/>
      <dgm:spPr/>
      <dgm:t>
        <a:bodyPr/>
        <a:lstStyle/>
        <a:p>
          <a:pPr rtl="1"/>
          <a:endParaRPr lang="ar-IQ"/>
        </a:p>
      </dgm:t>
    </dgm:pt>
    <dgm:pt modelId="{7067C6EA-82DA-4338-A8C4-8CB8723A07F8}">
      <dgm:prSet phldrT="[Text]" custT="1"/>
      <dgm:spPr/>
      <dgm:t>
        <a:bodyPr/>
        <a:lstStyle/>
        <a:p>
          <a:pPr rtl="1"/>
          <a:r>
            <a:rPr lang="ar-IQ" sz="3200" b="1" dirty="0" smtClean="0">
              <a:solidFill>
                <a:schemeClr val="accent6">
                  <a:lumMod val="75000"/>
                </a:schemeClr>
              </a:solidFill>
            </a:rPr>
            <a:t>قوائم الاستقصاء</a:t>
          </a:r>
          <a:endParaRPr lang="ar-IQ" sz="3200" b="1" dirty="0">
            <a:solidFill>
              <a:schemeClr val="accent6">
                <a:lumMod val="75000"/>
              </a:schemeClr>
            </a:solidFill>
          </a:endParaRPr>
        </a:p>
      </dgm:t>
    </dgm:pt>
    <dgm:pt modelId="{BD2E1022-ED93-4F0E-BE62-0A2D6AB74A12}" type="parTrans" cxnId="{14B987D1-840F-4678-9BCF-845053F92B1E}">
      <dgm:prSet/>
      <dgm:spPr/>
      <dgm:t>
        <a:bodyPr/>
        <a:lstStyle/>
        <a:p>
          <a:pPr rtl="1"/>
          <a:endParaRPr lang="ar-IQ"/>
        </a:p>
      </dgm:t>
    </dgm:pt>
    <dgm:pt modelId="{425B8090-9AFB-475F-A47E-FCB8FB55D3FF}" type="sibTrans" cxnId="{14B987D1-840F-4678-9BCF-845053F92B1E}">
      <dgm:prSet/>
      <dgm:spPr/>
      <dgm:t>
        <a:bodyPr/>
        <a:lstStyle/>
        <a:p>
          <a:pPr rtl="1"/>
          <a:endParaRPr lang="ar-IQ"/>
        </a:p>
      </dgm:t>
    </dgm:pt>
    <dgm:pt modelId="{D9187122-280A-4FE2-8F8E-5CA02C5581B6}">
      <dgm:prSet phldrT="[Text]" phldr="1"/>
      <dgm:spPr/>
      <dgm:t>
        <a:bodyPr/>
        <a:lstStyle/>
        <a:p>
          <a:pPr rtl="1"/>
          <a:endParaRPr lang="ar-IQ"/>
        </a:p>
      </dgm:t>
    </dgm:pt>
    <dgm:pt modelId="{8B134781-D0A2-4EE4-869A-39E1EE17D704}" type="parTrans" cxnId="{A97D4D27-54A3-4AEA-BBAF-391208D84D66}">
      <dgm:prSet/>
      <dgm:spPr/>
      <dgm:t>
        <a:bodyPr/>
        <a:lstStyle/>
        <a:p>
          <a:pPr rtl="1"/>
          <a:endParaRPr lang="ar-IQ"/>
        </a:p>
      </dgm:t>
    </dgm:pt>
    <dgm:pt modelId="{8E0D97AD-1F44-463F-83DD-1BD8B15EDF92}" type="sibTrans" cxnId="{A97D4D27-54A3-4AEA-BBAF-391208D84D66}">
      <dgm:prSet/>
      <dgm:spPr/>
      <dgm:t>
        <a:bodyPr/>
        <a:lstStyle/>
        <a:p>
          <a:pPr rtl="1"/>
          <a:endParaRPr lang="ar-IQ"/>
        </a:p>
      </dgm:t>
    </dgm:pt>
    <dgm:pt modelId="{C264BB80-04A3-46D4-893B-C131ABB2488D}">
      <dgm:prSet phldrT="[Text]" custT="1"/>
      <dgm:spPr/>
      <dgm:t>
        <a:bodyPr/>
        <a:lstStyle/>
        <a:p>
          <a:pPr rtl="1"/>
          <a:r>
            <a:rPr lang="ar-IQ" sz="3200" b="1" dirty="0" smtClean="0">
              <a:solidFill>
                <a:schemeClr val="accent6">
                  <a:lumMod val="75000"/>
                </a:schemeClr>
              </a:solidFill>
            </a:rPr>
            <a:t>المقابلات الشخصية</a:t>
          </a:r>
          <a:endParaRPr lang="ar-IQ" sz="3200" b="1" dirty="0">
            <a:solidFill>
              <a:schemeClr val="accent6">
                <a:lumMod val="75000"/>
              </a:schemeClr>
            </a:solidFill>
          </a:endParaRPr>
        </a:p>
      </dgm:t>
    </dgm:pt>
    <dgm:pt modelId="{B788C11A-5F47-440C-96B6-E63924609083}" type="parTrans" cxnId="{97C2946F-D43A-4255-9756-015809AE0BF7}">
      <dgm:prSet/>
      <dgm:spPr/>
      <dgm:t>
        <a:bodyPr/>
        <a:lstStyle/>
        <a:p>
          <a:pPr rtl="1"/>
          <a:endParaRPr lang="ar-IQ"/>
        </a:p>
      </dgm:t>
    </dgm:pt>
    <dgm:pt modelId="{91C7C21C-CE28-49DE-B068-ACB63F0390DD}" type="sibTrans" cxnId="{97C2946F-D43A-4255-9756-015809AE0BF7}">
      <dgm:prSet/>
      <dgm:spPr/>
      <dgm:t>
        <a:bodyPr/>
        <a:lstStyle/>
        <a:p>
          <a:pPr rtl="1"/>
          <a:endParaRPr lang="ar-IQ"/>
        </a:p>
      </dgm:t>
    </dgm:pt>
    <dgm:pt modelId="{46256E28-FE57-4A16-874B-C65FD82EC41C}" type="pres">
      <dgm:prSet presAssocID="{3AB5B5CA-A006-4B65-9F57-600F4AF67A1B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pPr rtl="1"/>
          <a:endParaRPr lang="ar-IQ"/>
        </a:p>
      </dgm:t>
    </dgm:pt>
    <dgm:pt modelId="{25EB800A-FE59-446A-A5D3-A2EF8A6C74CB}" type="pres">
      <dgm:prSet presAssocID="{45D4CB33-D2E3-4487-98AD-58514DEC0C51}" presName="parentText1" presStyleLbl="node1" presStyleIdx="0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EA8707A9-C990-48AA-8902-C88D5745427D}" type="pres">
      <dgm:prSet presAssocID="{45D4CB33-D2E3-4487-98AD-58514DEC0C51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DBF056C7-4474-463B-9C65-A2C9770EEAAF}" type="pres">
      <dgm:prSet presAssocID="{2F6FC1A5-0716-4514-B776-61CBF0822C4F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BFCF8C6A-970F-4083-BB93-0AF73A931A66}" type="pres">
      <dgm:prSet presAssocID="{2F6FC1A5-0716-4514-B776-61CBF0822C4F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92955104-F18E-4441-A8B8-57451AC38402}" type="pres">
      <dgm:prSet presAssocID="{D9187122-280A-4FE2-8F8E-5CA02C5581B6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29CD76AF-BB25-4ED8-AF7B-88CD6090D1B7}" type="pres">
      <dgm:prSet presAssocID="{D9187122-280A-4FE2-8F8E-5CA02C5581B6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</dgm:ptLst>
  <dgm:cxnLst>
    <dgm:cxn modelId="{62AE04CF-7217-4535-8F4E-569BCA60F70F}" type="presOf" srcId="{D9187122-280A-4FE2-8F8E-5CA02C5581B6}" destId="{92955104-F18E-4441-A8B8-57451AC38402}" srcOrd="0" destOrd="0" presId="urn:microsoft.com/office/officeart/2009/3/layout/IncreasingArrowsProcess"/>
    <dgm:cxn modelId="{4812EFEE-52EB-4BA4-8ACD-B602DA9C9457}" type="presOf" srcId="{45D4CB33-D2E3-4487-98AD-58514DEC0C51}" destId="{25EB800A-FE59-446A-A5D3-A2EF8A6C74CB}" srcOrd="0" destOrd="0" presId="urn:microsoft.com/office/officeart/2009/3/layout/IncreasingArrowsProcess"/>
    <dgm:cxn modelId="{6B6BB1FC-C477-48E9-B718-E19DE2D46FAD}" type="presOf" srcId="{42BCDE64-35F7-42EC-BF1A-17C98F7B17AF}" destId="{EA8707A9-C990-48AA-8902-C88D5745427D}" srcOrd="0" destOrd="0" presId="urn:microsoft.com/office/officeart/2009/3/layout/IncreasingArrowsProcess"/>
    <dgm:cxn modelId="{14B987D1-840F-4678-9BCF-845053F92B1E}" srcId="{2F6FC1A5-0716-4514-B776-61CBF0822C4F}" destId="{7067C6EA-82DA-4338-A8C4-8CB8723A07F8}" srcOrd="0" destOrd="0" parTransId="{BD2E1022-ED93-4F0E-BE62-0A2D6AB74A12}" sibTransId="{425B8090-9AFB-475F-A47E-FCB8FB55D3FF}"/>
    <dgm:cxn modelId="{CFCFE378-71CF-47C6-9D1D-02C46DF79F92}" type="presOf" srcId="{7067C6EA-82DA-4338-A8C4-8CB8723A07F8}" destId="{BFCF8C6A-970F-4083-BB93-0AF73A931A66}" srcOrd="0" destOrd="0" presId="urn:microsoft.com/office/officeart/2009/3/layout/IncreasingArrowsProcess"/>
    <dgm:cxn modelId="{C6D6F47B-EFE0-4F0D-863B-7AFB4ED6C76C}" srcId="{3AB5B5CA-A006-4B65-9F57-600F4AF67A1B}" destId="{45D4CB33-D2E3-4487-98AD-58514DEC0C51}" srcOrd="0" destOrd="0" parTransId="{52403E6C-5199-4928-B77B-63EC8D97BF86}" sibTransId="{A2CEC23F-EC56-404C-BE16-49460475B8CF}"/>
    <dgm:cxn modelId="{E76BFDB7-15B4-4029-8128-B02061C57E82}" srcId="{3AB5B5CA-A006-4B65-9F57-600F4AF67A1B}" destId="{2F6FC1A5-0716-4514-B776-61CBF0822C4F}" srcOrd="1" destOrd="0" parTransId="{1E3A5E1D-2760-4012-905D-A6874528CA6C}" sibTransId="{E99657D3-50D9-4C94-A406-669AE101114A}"/>
    <dgm:cxn modelId="{A97D4D27-54A3-4AEA-BBAF-391208D84D66}" srcId="{3AB5B5CA-A006-4B65-9F57-600F4AF67A1B}" destId="{D9187122-280A-4FE2-8F8E-5CA02C5581B6}" srcOrd="2" destOrd="0" parTransId="{8B134781-D0A2-4EE4-869A-39E1EE17D704}" sibTransId="{8E0D97AD-1F44-463F-83DD-1BD8B15EDF92}"/>
    <dgm:cxn modelId="{97C2946F-D43A-4255-9756-015809AE0BF7}" srcId="{D9187122-280A-4FE2-8F8E-5CA02C5581B6}" destId="{C264BB80-04A3-46D4-893B-C131ABB2488D}" srcOrd="0" destOrd="0" parTransId="{B788C11A-5F47-440C-96B6-E63924609083}" sibTransId="{91C7C21C-CE28-49DE-B068-ACB63F0390DD}"/>
    <dgm:cxn modelId="{5CB24929-8BD1-45A1-969D-C84A770F2FD6}" type="presOf" srcId="{C264BB80-04A3-46D4-893B-C131ABB2488D}" destId="{29CD76AF-BB25-4ED8-AF7B-88CD6090D1B7}" srcOrd="0" destOrd="0" presId="urn:microsoft.com/office/officeart/2009/3/layout/IncreasingArrowsProcess"/>
    <dgm:cxn modelId="{2DEDCDE1-3C1A-4461-AE8D-9A71F7BC6DDA}" type="presOf" srcId="{2F6FC1A5-0716-4514-B776-61CBF0822C4F}" destId="{DBF056C7-4474-463B-9C65-A2C9770EEAAF}" srcOrd="0" destOrd="0" presId="urn:microsoft.com/office/officeart/2009/3/layout/IncreasingArrowsProcess"/>
    <dgm:cxn modelId="{2F7B1AA8-9380-4544-B2F0-7D1E4C6E26FA}" type="presOf" srcId="{3AB5B5CA-A006-4B65-9F57-600F4AF67A1B}" destId="{46256E28-FE57-4A16-874B-C65FD82EC41C}" srcOrd="0" destOrd="0" presId="urn:microsoft.com/office/officeart/2009/3/layout/IncreasingArrowsProcess"/>
    <dgm:cxn modelId="{1C801176-E1CE-4FEF-836D-0BC6F3CEC95E}" srcId="{45D4CB33-D2E3-4487-98AD-58514DEC0C51}" destId="{42BCDE64-35F7-42EC-BF1A-17C98F7B17AF}" srcOrd="0" destOrd="0" parTransId="{38B9FA13-5BCF-4009-BB90-3A83F43469A1}" sibTransId="{BDD825B0-C2FB-44D2-8811-6FC1275F14AC}"/>
    <dgm:cxn modelId="{5D577E57-1773-440F-BCF0-9A4546CBB537}" type="presParOf" srcId="{46256E28-FE57-4A16-874B-C65FD82EC41C}" destId="{25EB800A-FE59-446A-A5D3-A2EF8A6C74CB}" srcOrd="0" destOrd="0" presId="urn:microsoft.com/office/officeart/2009/3/layout/IncreasingArrowsProcess"/>
    <dgm:cxn modelId="{71E28308-22B6-4FC3-9725-151D1B080A78}" type="presParOf" srcId="{46256E28-FE57-4A16-874B-C65FD82EC41C}" destId="{EA8707A9-C990-48AA-8902-C88D5745427D}" srcOrd="1" destOrd="0" presId="urn:microsoft.com/office/officeart/2009/3/layout/IncreasingArrowsProcess"/>
    <dgm:cxn modelId="{D3E137CC-E70D-450D-9233-AA7F1162A347}" type="presParOf" srcId="{46256E28-FE57-4A16-874B-C65FD82EC41C}" destId="{DBF056C7-4474-463B-9C65-A2C9770EEAAF}" srcOrd="2" destOrd="0" presId="urn:microsoft.com/office/officeart/2009/3/layout/IncreasingArrowsProcess"/>
    <dgm:cxn modelId="{5991A03B-11B9-4563-BD67-096450BBBE6B}" type="presParOf" srcId="{46256E28-FE57-4A16-874B-C65FD82EC41C}" destId="{BFCF8C6A-970F-4083-BB93-0AF73A931A66}" srcOrd="3" destOrd="0" presId="urn:microsoft.com/office/officeart/2009/3/layout/IncreasingArrowsProcess"/>
    <dgm:cxn modelId="{3D667492-E54C-4936-9482-23DD10B7ACA3}" type="presParOf" srcId="{46256E28-FE57-4A16-874B-C65FD82EC41C}" destId="{92955104-F18E-4441-A8B8-57451AC38402}" srcOrd="4" destOrd="0" presId="urn:microsoft.com/office/officeart/2009/3/layout/IncreasingArrowsProcess"/>
    <dgm:cxn modelId="{B7D07571-5338-4B42-B47B-0D4D271D9289}" type="presParOf" srcId="{46256E28-FE57-4A16-874B-C65FD82EC41C}" destId="{29CD76AF-BB25-4ED8-AF7B-88CD6090D1B7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64A99B-899C-4FE2-A474-8F981273007A}">
      <dsp:nvSpPr>
        <dsp:cNvPr id="0" name=""/>
        <dsp:cNvSpPr/>
      </dsp:nvSpPr>
      <dsp:spPr>
        <a:xfrm>
          <a:off x="3162762" y="-334109"/>
          <a:ext cx="3749570" cy="3749570"/>
        </a:xfrm>
        <a:prstGeom prst="circularArrow">
          <a:avLst>
            <a:gd name="adj1" fmla="val 5274"/>
            <a:gd name="adj2" fmla="val 312630"/>
            <a:gd name="adj3" fmla="val 12931452"/>
            <a:gd name="adj4" fmla="val 17936260"/>
            <a:gd name="adj5" fmla="val 547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7A51160-56BE-4540-BFE9-3AEBDFF2B396}">
      <dsp:nvSpPr>
        <dsp:cNvPr id="0" name=""/>
        <dsp:cNvSpPr/>
      </dsp:nvSpPr>
      <dsp:spPr>
        <a:xfrm>
          <a:off x="3850273" y="1138"/>
          <a:ext cx="2374549" cy="72102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2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000" kern="1200" dirty="0" smtClean="0"/>
            <a:t>التخطيط ، الاستقطاب ، الاختيار للموارد البشرية</a:t>
          </a:r>
          <a:endParaRPr lang="en-US" sz="2000" kern="1200" dirty="0"/>
        </a:p>
      </dsp:txBody>
      <dsp:txXfrm>
        <a:off x="3885470" y="36335"/>
        <a:ext cx="2304155" cy="650630"/>
      </dsp:txXfrm>
    </dsp:sp>
    <dsp:sp modelId="{B02B74CE-F8F0-4AD4-B76F-78918253C107}">
      <dsp:nvSpPr>
        <dsp:cNvPr id="0" name=""/>
        <dsp:cNvSpPr/>
      </dsp:nvSpPr>
      <dsp:spPr>
        <a:xfrm>
          <a:off x="5242678" y="761700"/>
          <a:ext cx="2224403" cy="72102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3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400" kern="1200" dirty="0" smtClean="0"/>
            <a:t>تنمية الموارد البشرية</a:t>
          </a:r>
          <a:endParaRPr lang="en-US" sz="2400" kern="1200" dirty="0"/>
        </a:p>
      </dsp:txBody>
      <dsp:txXfrm>
        <a:off x="5277875" y="796897"/>
        <a:ext cx="2154009" cy="650630"/>
      </dsp:txXfrm>
    </dsp:sp>
    <dsp:sp modelId="{6D928A89-8003-4196-9006-BF0A6C7A2A46}">
      <dsp:nvSpPr>
        <dsp:cNvPr id="0" name=""/>
        <dsp:cNvSpPr/>
      </dsp:nvSpPr>
      <dsp:spPr>
        <a:xfrm>
          <a:off x="5322185" y="2282824"/>
          <a:ext cx="2065388" cy="72102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4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kern="1200" dirty="0" smtClean="0"/>
            <a:t>	علاقات العمل</a:t>
          </a:r>
          <a:endParaRPr lang="en-US" sz="2800" kern="1200" dirty="0"/>
        </a:p>
      </dsp:txBody>
      <dsp:txXfrm>
        <a:off x="5357382" y="2318021"/>
        <a:ext cx="1994994" cy="650630"/>
      </dsp:txXfrm>
    </dsp:sp>
    <dsp:sp modelId="{32A5F083-6899-4786-8D7E-0EA65B002D1C}">
      <dsp:nvSpPr>
        <dsp:cNvPr id="0" name=""/>
        <dsp:cNvSpPr/>
      </dsp:nvSpPr>
      <dsp:spPr>
        <a:xfrm>
          <a:off x="3931893" y="3043386"/>
          <a:ext cx="2211309" cy="721024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5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000" kern="1200" dirty="0" smtClean="0"/>
            <a:t>	البحوث في الموارد البشرية</a:t>
          </a:r>
          <a:endParaRPr lang="en-US" sz="2000" kern="1200" dirty="0"/>
        </a:p>
      </dsp:txBody>
      <dsp:txXfrm>
        <a:off x="3967090" y="3078583"/>
        <a:ext cx="2140915" cy="650630"/>
      </dsp:txXfrm>
    </dsp:sp>
    <dsp:sp modelId="{8AA4D2EF-3265-4B03-8F1A-BAB483F2ED36}">
      <dsp:nvSpPr>
        <dsp:cNvPr id="0" name=""/>
        <dsp:cNvSpPr/>
      </dsp:nvSpPr>
      <dsp:spPr>
        <a:xfrm>
          <a:off x="2484847" y="2084421"/>
          <a:ext cx="2318122" cy="721024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6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400" kern="1200" dirty="0" smtClean="0"/>
            <a:t>	السلامة و الرعاية الصحية</a:t>
          </a:r>
          <a:endParaRPr lang="en-US" sz="2400" kern="1200" dirty="0"/>
        </a:p>
      </dsp:txBody>
      <dsp:txXfrm>
        <a:off x="2520044" y="2119618"/>
        <a:ext cx="2247728" cy="650630"/>
      </dsp:txXfrm>
    </dsp:sp>
    <dsp:sp modelId="{E9C15177-1F3F-45BB-97C5-8DBEB367C8F3}">
      <dsp:nvSpPr>
        <dsp:cNvPr id="0" name=""/>
        <dsp:cNvSpPr/>
      </dsp:nvSpPr>
      <dsp:spPr>
        <a:xfrm>
          <a:off x="2693520" y="761700"/>
          <a:ext cx="2053390" cy="72102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2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000" kern="1200" dirty="0" smtClean="0"/>
            <a:t>	التعويضات و المكافآت</a:t>
          </a:r>
          <a:endParaRPr lang="en-US" sz="2000" kern="1200" dirty="0"/>
        </a:p>
      </dsp:txBody>
      <dsp:txXfrm>
        <a:off x="2728717" y="796897"/>
        <a:ext cx="1982996" cy="6506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CD1531-3D0B-4E91-A7A4-D7B535257C50}">
      <dsp:nvSpPr>
        <dsp:cNvPr id="0" name=""/>
        <dsp:cNvSpPr/>
      </dsp:nvSpPr>
      <dsp:spPr>
        <a:xfrm>
          <a:off x="7695" y="596032"/>
          <a:ext cx="2265349" cy="23877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1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100" kern="1200" dirty="0" smtClean="0"/>
            <a:t> * تصميم النظم المناسبة لتقييم أداء كل من العاملين </a:t>
          </a:r>
          <a:endParaRPr lang="ar-IQ" sz="3100" kern="1200" dirty="0"/>
        </a:p>
      </dsp:txBody>
      <dsp:txXfrm>
        <a:off x="74045" y="662382"/>
        <a:ext cx="2132649" cy="2255046"/>
      </dsp:txXfrm>
    </dsp:sp>
    <dsp:sp modelId="{31705F53-6A88-4A22-829F-F8E24F049587}">
      <dsp:nvSpPr>
        <dsp:cNvPr id="0" name=""/>
        <dsp:cNvSpPr/>
      </dsp:nvSpPr>
      <dsp:spPr>
        <a:xfrm>
          <a:off x="2653035" y="608599"/>
          <a:ext cx="2265349" cy="23374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1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100" kern="1200" dirty="0" smtClean="0"/>
            <a:t>* تشكيل مجموعات العمل الكفؤة</a:t>
          </a:r>
          <a:endParaRPr lang="ar-IQ" sz="3100" kern="1200" dirty="0"/>
        </a:p>
      </dsp:txBody>
      <dsp:txXfrm>
        <a:off x="2719385" y="674949"/>
        <a:ext cx="2132649" cy="2204778"/>
      </dsp:txXfrm>
    </dsp:sp>
    <dsp:sp modelId="{9FC94AE3-D2ED-4FC1-8565-57B55DA9AF07}">
      <dsp:nvSpPr>
        <dsp:cNvPr id="0" name=""/>
        <dsp:cNvSpPr/>
      </dsp:nvSpPr>
      <dsp:spPr>
        <a:xfrm>
          <a:off x="5172715" y="646295"/>
          <a:ext cx="2265349" cy="23374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1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100" kern="1200" dirty="0" smtClean="0"/>
            <a:t>* تصميم و تنفيذ برامج التدريب و التطوير و توجيه أداء العاملين </a:t>
          </a:r>
          <a:endParaRPr lang="ar-IQ" sz="3100" kern="1200" dirty="0"/>
        </a:p>
      </dsp:txBody>
      <dsp:txXfrm>
        <a:off x="5239065" y="712645"/>
        <a:ext cx="2132649" cy="2204784"/>
      </dsp:txXfrm>
    </dsp:sp>
    <dsp:sp modelId="{C1132814-5CA1-4674-AE9D-3B8E29C8550A}">
      <dsp:nvSpPr>
        <dsp:cNvPr id="0" name=""/>
        <dsp:cNvSpPr/>
      </dsp:nvSpPr>
      <dsp:spPr>
        <a:xfrm>
          <a:off x="7762622" y="683996"/>
          <a:ext cx="2265349" cy="23119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accent1">
              <a:hueOff val="0"/>
              <a:satOff val="0"/>
              <a:lumOff val="0"/>
              <a:alphaOff val="0"/>
              <a:shade val="25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100" kern="1200" dirty="0" smtClean="0"/>
            <a:t>* تأهيل العاملين سواء نحو المنشأة أو العمل </a:t>
          </a:r>
          <a:endParaRPr lang="ar-IQ" sz="3100" kern="1200" dirty="0"/>
        </a:p>
      </dsp:txBody>
      <dsp:txXfrm>
        <a:off x="7828972" y="750346"/>
        <a:ext cx="2132649" cy="21792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D3F029-198F-466B-A0C3-B9F5AEC1E91D}">
      <dsp:nvSpPr>
        <dsp:cNvPr id="0" name=""/>
        <dsp:cNvSpPr/>
      </dsp:nvSpPr>
      <dsp:spPr>
        <a:xfrm>
          <a:off x="3940174" y="44747"/>
          <a:ext cx="2147887" cy="2147887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600" kern="1200" dirty="0" smtClean="0"/>
            <a:t>التدريب والتطوير</a:t>
          </a:r>
          <a:endParaRPr lang="ar-IQ" sz="3600" kern="1200" dirty="0"/>
        </a:p>
      </dsp:txBody>
      <dsp:txXfrm>
        <a:off x="4226559" y="420627"/>
        <a:ext cx="1575117" cy="966549"/>
      </dsp:txXfrm>
    </dsp:sp>
    <dsp:sp modelId="{0F1AA8CF-4A07-477A-84C5-B358BD753C0C}">
      <dsp:nvSpPr>
        <dsp:cNvPr id="0" name=""/>
        <dsp:cNvSpPr/>
      </dsp:nvSpPr>
      <dsp:spPr>
        <a:xfrm>
          <a:off x="4715204" y="1387177"/>
          <a:ext cx="2147887" cy="2147887"/>
        </a:xfrm>
        <a:prstGeom prst="ellipse">
          <a:avLst/>
        </a:prstGeom>
        <a:solidFill>
          <a:schemeClr val="accent5">
            <a:alpha val="50000"/>
            <a:hueOff val="309664"/>
            <a:satOff val="-32710"/>
            <a:lumOff val="127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000" kern="1200" dirty="0" smtClean="0"/>
            <a:t>تطوير المنظمة</a:t>
          </a:r>
          <a:endParaRPr lang="ar-IQ" sz="4000" kern="1200" dirty="0"/>
        </a:p>
      </dsp:txBody>
      <dsp:txXfrm>
        <a:off x="5372099" y="1942048"/>
        <a:ext cx="1288732" cy="1181337"/>
      </dsp:txXfrm>
    </dsp:sp>
    <dsp:sp modelId="{FA344370-3E37-433C-934A-414FC33CFB52}">
      <dsp:nvSpPr>
        <dsp:cNvPr id="0" name=""/>
        <dsp:cNvSpPr/>
      </dsp:nvSpPr>
      <dsp:spPr>
        <a:xfrm>
          <a:off x="3165145" y="1387177"/>
          <a:ext cx="2147887" cy="2147887"/>
        </a:xfrm>
        <a:prstGeom prst="ellipse">
          <a:avLst/>
        </a:prstGeom>
        <a:solidFill>
          <a:schemeClr val="accent5">
            <a:alpha val="50000"/>
            <a:hueOff val="619327"/>
            <a:satOff val="-65420"/>
            <a:lumOff val="2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000" kern="1200" dirty="0" smtClean="0"/>
            <a:t>التطوير الوظيفي</a:t>
          </a:r>
          <a:endParaRPr lang="ar-IQ" sz="4000" kern="1200" dirty="0"/>
        </a:p>
      </dsp:txBody>
      <dsp:txXfrm>
        <a:off x="3367404" y="1942048"/>
        <a:ext cx="1288732" cy="11813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80542A-5997-45EF-B427-D3424C51341F}">
      <dsp:nvSpPr>
        <dsp:cNvPr id="0" name=""/>
        <dsp:cNvSpPr/>
      </dsp:nvSpPr>
      <dsp:spPr>
        <a:xfrm>
          <a:off x="2183587" y="747"/>
          <a:ext cx="5253072" cy="4775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b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300" kern="1200" dirty="0" smtClean="0"/>
            <a:t>***</a:t>
          </a:r>
          <a:endParaRPr lang="ar-IQ" sz="2300" kern="1200" dirty="0"/>
        </a:p>
      </dsp:txBody>
      <dsp:txXfrm>
        <a:off x="2183587" y="747"/>
        <a:ext cx="5253072" cy="477552"/>
      </dsp:txXfrm>
    </dsp:sp>
    <dsp:sp modelId="{610026ED-302E-4572-81FB-F5C63F5A668B}">
      <dsp:nvSpPr>
        <dsp:cNvPr id="0" name=""/>
        <dsp:cNvSpPr/>
      </dsp:nvSpPr>
      <dsp:spPr>
        <a:xfrm>
          <a:off x="2183587" y="478300"/>
          <a:ext cx="1229218" cy="972791"/>
        </a:xfrm>
        <a:prstGeom prst="chevron">
          <a:avLst>
            <a:gd name="adj" fmla="val 706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F8E4F3-5F16-480E-9B92-C4B63FCECA21}">
      <dsp:nvSpPr>
        <dsp:cNvPr id="0" name=""/>
        <dsp:cNvSpPr/>
      </dsp:nvSpPr>
      <dsp:spPr>
        <a:xfrm>
          <a:off x="2921936" y="478300"/>
          <a:ext cx="1229218" cy="972791"/>
        </a:xfrm>
        <a:prstGeom prst="chevron">
          <a:avLst>
            <a:gd name="adj" fmla="val 70610"/>
          </a:avLst>
        </a:prstGeom>
        <a:solidFill>
          <a:schemeClr val="accent4">
            <a:hueOff val="-290028"/>
            <a:satOff val="4278"/>
            <a:lumOff val="-324"/>
            <a:alphaOff val="0"/>
          </a:schemeClr>
        </a:solidFill>
        <a:ln w="25400" cap="flat" cmpd="sng" algn="ctr">
          <a:solidFill>
            <a:schemeClr val="accent4">
              <a:hueOff val="-290028"/>
              <a:satOff val="4278"/>
              <a:lumOff val="-32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C1927D-6A13-4FE6-89A9-C9CEB70BBCCE}">
      <dsp:nvSpPr>
        <dsp:cNvPr id="0" name=""/>
        <dsp:cNvSpPr/>
      </dsp:nvSpPr>
      <dsp:spPr>
        <a:xfrm>
          <a:off x="3660868" y="478300"/>
          <a:ext cx="1229218" cy="972791"/>
        </a:xfrm>
        <a:prstGeom prst="chevron">
          <a:avLst>
            <a:gd name="adj" fmla="val 70610"/>
          </a:avLst>
        </a:prstGeom>
        <a:solidFill>
          <a:schemeClr val="accent4">
            <a:hueOff val="-580055"/>
            <a:satOff val="8557"/>
            <a:lumOff val="-647"/>
            <a:alphaOff val="0"/>
          </a:schemeClr>
        </a:solidFill>
        <a:ln w="25400" cap="flat" cmpd="sng" algn="ctr">
          <a:solidFill>
            <a:schemeClr val="accent4">
              <a:hueOff val="-580055"/>
              <a:satOff val="8557"/>
              <a:lumOff val="-6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79B797-1A6E-4DAD-84EE-BB0D61E32D1E}">
      <dsp:nvSpPr>
        <dsp:cNvPr id="0" name=""/>
        <dsp:cNvSpPr/>
      </dsp:nvSpPr>
      <dsp:spPr>
        <a:xfrm>
          <a:off x="4399217" y="478300"/>
          <a:ext cx="1229218" cy="972791"/>
        </a:xfrm>
        <a:prstGeom prst="chevron">
          <a:avLst>
            <a:gd name="adj" fmla="val 70610"/>
          </a:avLst>
        </a:prstGeom>
        <a:solidFill>
          <a:schemeClr val="accent4">
            <a:hueOff val="-870083"/>
            <a:satOff val="12835"/>
            <a:lumOff val="-971"/>
            <a:alphaOff val="0"/>
          </a:schemeClr>
        </a:solidFill>
        <a:ln w="25400" cap="flat" cmpd="sng" algn="ctr">
          <a:solidFill>
            <a:schemeClr val="accent4">
              <a:hueOff val="-870083"/>
              <a:satOff val="12835"/>
              <a:lumOff val="-9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2CCF2C-246A-4DD2-B79E-5C378E5655D7}">
      <dsp:nvSpPr>
        <dsp:cNvPr id="0" name=""/>
        <dsp:cNvSpPr/>
      </dsp:nvSpPr>
      <dsp:spPr>
        <a:xfrm>
          <a:off x="5138149" y="478300"/>
          <a:ext cx="1229218" cy="972791"/>
        </a:xfrm>
        <a:prstGeom prst="chevron">
          <a:avLst>
            <a:gd name="adj" fmla="val 70610"/>
          </a:avLst>
        </a:prstGeom>
        <a:solidFill>
          <a:schemeClr val="accent4">
            <a:hueOff val="-1160110"/>
            <a:satOff val="17113"/>
            <a:lumOff val="-1294"/>
            <a:alphaOff val="0"/>
          </a:schemeClr>
        </a:solidFill>
        <a:ln w="25400" cap="flat" cmpd="sng" algn="ctr">
          <a:solidFill>
            <a:schemeClr val="accent4">
              <a:hueOff val="-1160110"/>
              <a:satOff val="17113"/>
              <a:lumOff val="-12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23469E-0625-4B71-8B13-9988631F3452}">
      <dsp:nvSpPr>
        <dsp:cNvPr id="0" name=""/>
        <dsp:cNvSpPr/>
      </dsp:nvSpPr>
      <dsp:spPr>
        <a:xfrm>
          <a:off x="5876497" y="478300"/>
          <a:ext cx="1229218" cy="972791"/>
        </a:xfrm>
        <a:prstGeom prst="chevron">
          <a:avLst>
            <a:gd name="adj" fmla="val 70610"/>
          </a:avLst>
        </a:prstGeom>
        <a:solidFill>
          <a:schemeClr val="accent4">
            <a:hueOff val="-1450138"/>
            <a:satOff val="21392"/>
            <a:lumOff val="-1618"/>
            <a:alphaOff val="0"/>
          </a:schemeClr>
        </a:solidFill>
        <a:ln w="25400" cap="flat" cmpd="sng" algn="ctr">
          <a:solidFill>
            <a:schemeClr val="accent4">
              <a:hueOff val="-1450138"/>
              <a:satOff val="21392"/>
              <a:lumOff val="-161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540527-D872-44FE-8414-22753CB22FA6}">
      <dsp:nvSpPr>
        <dsp:cNvPr id="0" name=""/>
        <dsp:cNvSpPr/>
      </dsp:nvSpPr>
      <dsp:spPr>
        <a:xfrm>
          <a:off x="6615430" y="478300"/>
          <a:ext cx="1229218" cy="972791"/>
        </a:xfrm>
        <a:prstGeom prst="chevron">
          <a:avLst>
            <a:gd name="adj" fmla="val 70610"/>
          </a:avLst>
        </a:prstGeom>
        <a:solidFill>
          <a:schemeClr val="accent4">
            <a:hueOff val="-1740165"/>
            <a:satOff val="25670"/>
            <a:lumOff val="-1941"/>
            <a:alphaOff val="0"/>
          </a:schemeClr>
        </a:solidFill>
        <a:ln w="25400" cap="flat" cmpd="sng" algn="ctr">
          <a:solidFill>
            <a:schemeClr val="accent4">
              <a:hueOff val="-1740165"/>
              <a:satOff val="25670"/>
              <a:lumOff val="-194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86258C-6E02-40CC-BC62-D54E2AF880A2}">
      <dsp:nvSpPr>
        <dsp:cNvPr id="0" name=""/>
        <dsp:cNvSpPr/>
      </dsp:nvSpPr>
      <dsp:spPr>
        <a:xfrm>
          <a:off x="2183587" y="575579"/>
          <a:ext cx="5321362" cy="7782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1800" kern="1200" dirty="0" smtClean="0"/>
            <a:t>-----</a:t>
          </a:r>
          <a:endParaRPr lang="ar-IQ" sz="1800" kern="1200" dirty="0"/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000" b="1" kern="1200" dirty="0" smtClean="0"/>
            <a:t>* بناء قاعدة بيانات تخدم نظم المعلومات التي ترتبط بشؤون العالمين . </a:t>
          </a:r>
          <a:endParaRPr lang="ar-IQ" sz="2000" b="1" kern="1200" dirty="0"/>
        </a:p>
      </dsp:txBody>
      <dsp:txXfrm>
        <a:off x="2183587" y="575579"/>
        <a:ext cx="5321362" cy="778232"/>
      </dsp:txXfrm>
    </dsp:sp>
    <dsp:sp modelId="{D81977D4-7E36-46FD-825B-9AF7BB7BFB01}">
      <dsp:nvSpPr>
        <dsp:cNvPr id="0" name=""/>
        <dsp:cNvSpPr/>
      </dsp:nvSpPr>
      <dsp:spPr>
        <a:xfrm>
          <a:off x="2183587" y="1492762"/>
          <a:ext cx="5253072" cy="4775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b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300" kern="1200" dirty="0" smtClean="0"/>
            <a:t>***</a:t>
          </a:r>
          <a:endParaRPr lang="ar-IQ" sz="2300" kern="1200" dirty="0"/>
        </a:p>
      </dsp:txBody>
      <dsp:txXfrm>
        <a:off x="2183587" y="1492762"/>
        <a:ext cx="5253072" cy="477552"/>
      </dsp:txXfrm>
    </dsp:sp>
    <dsp:sp modelId="{94902CFC-9181-44FD-8565-8B1C481BF21C}">
      <dsp:nvSpPr>
        <dsp:cNvPr id="0" name=""/>
        <dsp:cNvSpPr/>
      </dsp:nvSpPr>
      <dsp:spPr>
        <a:xfrm>
          <a:off x="2183587" y="1970314"/>
          <a:ext cx="1229218" cy="972791"/>
        </a:xfrm>
        <a:prstGeom prst="chevron">
          <a:avLst>
            <a:gd name="adj" fmla="val 70610"/>
          </a:avLst>
        </a:prstGeom>
        <a:solidFill>
          <a:schemeClr val="accent4">
            <a:hueOff val="-2030193"/>
            <a:satOff val="29948"/>
            <a:lumOff val="-2265"/>
            <a:alphaOff val="0"/>
          </a:schemeClr>
        </a:solidFill>
        <a:ln w="25400" cap="flat" cmpd="sng" algn="ctr">
          <a:solidFill>
            <a:schemeClr val="accent4">
              <a:hueOff val="-2030193"/>
              <a:satOff val="29948"/>
              <a:lumOff val="-22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2D6137-D08A-46D4-80D2-B24CF66E5949}">
      <dsp:nvSpPr>
        <dsp:cNvPr id="0" name=""/>
        <dsp:cNvSpPr/>
      </dsp:nvSpPr>
      <dsp:spPr>
        <a:xfrm>
          <a:off x="2921936" y="1970314"/>
          <a:ext cx="1229218" cy="972791"/>
        </a:xfrm>
        <a:prstGeom prst="chevron">
          <a:avLst>
            <a:gd name="adj" fmla="val 70610"/>
          </a:avLst>
        </a:prstGeom>
        <a:solidFill>
          <a:schemeClr val="accent4">
            <a:hueOff val="-2320221"/>
            <a:satOff val="34227"/>
            <a:lumOff val="-2588"/>
            <a:alphaOff val="0"/>
          </a:schemeClr>
        </a:solidFill>
        <a:ln w="25400" cap="flat" cmpd="sng" algn="ctr">
          <a:solidFill>
            <a:schemeClr val="accent4">
              <a:hueOff val="-2320221"/>
              <a:satOff val="34227"/>
              <a:lumOff val="-25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ACB146-F9F4-4770-8EC1-A1E800124F38}">
      <dsp:nvSpPr>
        <dsp:cNvPr id="0" name=""/>
        <dsp:cNvSpPr/>
      </dsp:nvSpPr>
      <dsp:spPr>
        <a:xfrm>
          <a:off x="3660868" y="1970314"/>
          <a:ext cx="1229218" cy="972791"/>
        </a:xfrm>
        <a:prstGeom prst="chevron">
          <a:avLst>
            <a:gd name="adj" fmla="val 70610"/>
          </a:avLst>
        </a:prstGeom>
        <a:solidFill>
          <a:schemeClr val="accent4">
            <a:hueOff val="-2610248"/>
            <a:satOff val="38505"/>
            <a:lumOff val="-2912"/>
            <a:alphaOff val="0"/>
          </a:schemeClr>
        </a:solidFill>
        <a:ln w="25400" cap="flat" cmpd="sng" algn="ctr">
          <a:solidFill>
            <a:schemeClr val="accent4">
              <a:hueOff val="-2610248"/>
              <a:satOff val="38505"/>
              <a:lumOff val="-29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EDA38B-3F14-4139-B02C-4C53EAC88B62}">
      <dsp:nvSpPr>
        <dsp:cNvPr id="0" name=""/>
        <dsp:cNvSpPr/>
      </dsp:nvSpPr>
      <dsp:spPr>
        <a:xfrm>
          <a:off x="4399217" y="1970314"/>
          <a:ext cx="1229218" cy="972791"/>
        </a:xfrm>
        <a:prstGeom prst="chevron">
          <a:avLst>
            <a:gd name="adj" fmla="val 70610"/>
          </a:avLst>
        </a:prstGeom>
        <a:solidFill>
          <a:schemeClr val="accent4">
            <a:hueOff val="-2900276"/>
            <a:satOff val="42783"/>
            <a:lumOff val="-3235"/>
            <a:alphaOff val="0"/>
          </a:schemeClr>
        </a:solidFill>
        <a:ln w="25400" cap="flat" cmpd="sng" algn="ctr">
          <a:solidFill>
            <a:schemeClr val="accent4">
              <a:hueOff val="-2900276"/>
              <a:satOff val="42783"/>
              <a:lumOff val="-32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71BA33-6179-4E44-898E-D69087FE6479}">
      <dsp:nvSpPr>
        <dsp:cNvPr id="0" name=""/>
        <dsp:cNvSpPr/>
      </dsp:nvSpPr>
      <dsp:spPr>
        <a:xfrm>
          <a:off x="5138149" y="1970314"/>
          <a:ext cx="1229218" cy="972791"/>
        </a:xfrm>
        <a:prstGeom prst="chevron">
          <a:avLst>
            <a:gd name="adj" fmla="val 70610"/>
          </a:avLst>
        </a:prstGeom>
        <a:solidFill>
          <a:schemeClr val="accent4">
            <a:hueOff val="-3190303"/>
            <a:satOff val="47062"/>
            <a:lumOff val="-3559"/>
            <a:alphaOff val="0"/>
          </a:schemeClr>
        </a:solidFill>
        <a:ln w="25400" cap="flat" cmpd="sng" algn="ctr">
          <a:solidFill>
            <a:schemeClr val="accent4">
              <a:hueOff val="-3190303"/>
              <a:satOff val="47062"/>
              <a:lumOff val="-35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5D8282-4D52-4E06-A7B2-9D210E42CE0B}">
      <dsp:nvSpPr>
        <dsp:cNvPr id="0" name=""/>
        <dsp:cNvSpPr/>
      </dsp:nvSpPr>
      <dsp:spPr>
        <a:xfrm>
          <a:off x="5876497" y="1970314"/>
          <a:ext cx="1229218" cy="972791"/>
        </a:xfrm>
        <a:prstGeom prst="chevron">
          <a:avLst>
            <a:gd name="adj" fmla="val 70610"/>
          </a:avLst>
        </a:prstGeom>
        <a:solidFill>
          <a:schemeClr val="accent4">
            <a:hueOff val="-3480331"/>
            <a:satOff val="51340"/>
            <a:lumOff val="-3882"/>
            <a:alphaOff val="0"/>
          </a:schemeClr>
        </a:solidFill>
        <a:ln w="25400" cap="flat" cmpd="sng" algn="ctr">
          <a:solidFill>
            <a:schemeClr val="accent4">
              <a:hueOff val="-3480331"/>
              <a:satOff val="51340"/>
              <a:lumOff val="-38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968250-DC17-4AFB-A0C9-D57179DA63C4}">
      <dsp:nvSpPr>
        <dsp:cNvPr id="0" name=""/>
        <dsp:cNvSpPr/>
      </dsp:nvSpPr>
      <dsp:spPr>
        <a:xfrm>
          <a:off x="6615430" y="1970314"/>
          <a:ext cx="1229218" cy="972791"/>
        </a:xfrm>
        <a:prstGeom prst="chevron">
          <a:avLst>
            <a:gd name="adj" fmla="val 70610"/>
          </a:avLst>
        </a:prstGeom>
        <a:solidFill>
          <a:schemeClr val="accent4">
            <a:hueOff val="-3770358"/>
            <a:satOff val="55619"/>
            <a:lumOff val="-4206"/>
            <a:alphaOff val="0"/>
          </a:schemeClr>
        </a:solidFill>
        <a:ln w="25400" cap="flat" cmpd="sng" algn="ctr">
          <a:solidFill>
            <a:schemeClr val="accent4">
              <a:hueOff val="-3770358"/>
              <a:satOff val="55619"/>
              <a:lumOff val="-42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9ED39B-242C-4CA7-AA4B-1CA9E2CAB4E2}">
      <dsp:nvSpPr>
        <dsp:cNvPr id="0" name=""/>
        <dsp:cNvSpPr/>
      </dsp:nvSpPr>
      <dsp:spPr>
        <a:xfrm>
          <a:off x="2183587" y="2067593"/>
          <a:ext cx="5321362" cy="7782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5800551"/>
              <a:satOff val="85567"/>
              <a:lumOff val="-647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100" kern="1200" dirty="0" smtClean="0"/>
            <a:t>-------</a:t>
          </a:r>
          <a:endParaRPr lang="ar-IQ" sz="2100" kern="1200" dirty="0"/>
        </a:p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100" b="1" kern="1200" dirty="0" smtClean="0"/>
            <a:t>* تصميم و بناء مسارات تبادل المعلومات داخل المنشأة</a:t>
          </a:r>
          <a:endParaRPr lang="ar-IQ" sz="2100" b="1" kern="1200" dirty="0"/>
        </a:p>
      </dsp:txBody>
      <dsp:txXfrm>
        <a:off x="2183587" y="2067593"/>
        <a:ext cx="5321362" cy="778232"/>
      </dsp:txXfrm>
    </dsp:sp>
    <dsp:sp modelId="{5A1C482B-9104-41B2-9182-1BE79D4C440E}">
      <dsp:nvSpPr>
        <dsp:cNvPr id="0" name=""/>
        <dsp:cNvSpPr/>
      </dsp:nvSpPr>
      <dsp:spPr>
        <a:xfrm>
          <a:off x="2183587" y="2984777"/>
          <a:ext cx="5253072" cy="4775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b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300" kern="1200" dirty="0" smtClean="0"/>
            <a:t>***</a:t>
          </a:r>
          <a:endParaRPr lang="ar-IQ" sz="2300" kern="1200" dirty="0"/>
        </a:p>
      </dsp:txBody>
      <dsp:txXfrm>
        <a:off x="2183587" y="2984777"/>
        <a:ext cx="5253072" cy="477552"/>
      </dsp:txXfrm>
    </dsp:sp>
    <dsp:sp modelId="{426E1011-A7C4-44A9-B833-59E836BB82F5}">
      <dsp:nvSpPr>
        <dsp:cNvPr id="0" name=""/>
        <dsp:cNvSpPr/>
      </dsp:nvSpPr>
      <dsp:spPr>
        <a:xfrm>
          <a:off x="2183587" y="3462329"/>
          <a:ext cx="700409" cy="116734"/>
        </a:xfrm>
        <a:prstGeom prst="parallelogram">
          <a:avLst>
            <a:gd name="adj" fmla="val 140840"/>
          </a:avLst>
        </a:prstGeom>
        <a:solidFill>
          <a:schemeClr val="accent4">
            <a:hueOff val="-4060386"/>
            <a:satOff val="59897"/>
            <a:lumOff val="-4529"/>
            <a:alphaOff val="0"/>
          </a:schemeClr>
        </a:solidFill>
        <a:ln w="25400" cap="flat" cmpd="sng" algn="ctr">
          <a:solidFill>
            <a:schemeClr val="accent4">
              <a:hueOff val="-4060386"/>
              <a:satOff val="59897"/>
              <a:lumOff val="-45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186748-6069-4E4E-9C51-47C73282090D}">
      <dsp:nvSpPr>
        <dsp:cNvPr id="0" name=""/>
        <dsp:cNvSpPr/>
      </dsp:nvSpPr>
      <dsp:spPr>
        <a:xfrm>
          <a:off x="2924854" y="3462329"/>
          <a:ext cx="700409" cy="116734"/>
        </a:xfrm>
        <a:prstGeom prst="parallelogram">
          <a:avLst>
            <a:gd name="adj" fmla="val 140840"/>
          </a:avLst>
        </a:prstGeom>
        <a:solidFill>
          <a:schemeClr val="accent4">
            <a:hueOff val="-4350414"/>
            <a:satOff val="64175"/>
            <a:lumOff val="-4853"/>
            <a:alphaOff val="0"/>
          </a:schemeClr>
        </a:solidFill>
        <a:ln w="25400" cap="flat" cmpd="sng" algn="ctr">
          <a:solidFill>
            <a:schemeClr val="accent4">
              <a:hueOff val="-4350414"/>
              <a:satOff val="64175"/>
              <a:lumOff val="-48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29A6B3-C036-4197-8195-3F78771C945A}">
      <dsp:nvSpPr>
        <dsp:cNvPr id="0" name=""/>
        <dsp:cNvSpPr/>
      </dsp:nvSpPr>
      <dsp:spPr>
        <a:xfrm>
          <a:off x="3666121" y="3462329"/>
          <a:ext cx="700409" cy="116734"/>
        </a:xfrm>
        <a:prstGeom prst="parallelogram">
          <a:avLst>
            <a:gd name="adj" fmla="val 140840"/>
          </a:avLst>
        </a:prstGeom>
        <a:solidFill>
          <a:schemeClr val="accent4">
            <a:hueOff val="-4640441"/>
            <a:satOff val="68454"/>
            <a:lumOff val="-5176"/>
            <a:alphaOff val="0"/>
          </a:schemeClr>
        </a:solidFill>
        <a:ln w="25400" cap="flat" cmpd="sng" algn="ctr">
          <a:solidFill>
            <a:schemeClr val="accent4">
              <a:hueOff val="-4640441"/>
              <a:satOff val="68454"/>
              <a:lumOff val="-51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1FCABB-05B8-4DE7-9E3B-1B0076181238}">
      <dsp:nvSpPr>
        <dsp:cNvPr id="0" name=""/>
        <dsp:cNvSpPr/>
      </dsp:nvSpPr>
      <dsp:spPr>
        <a:xfrm>
          <a:off x="4407388" y="3462329"/>
          <a:ext cx="700409" cy="116734"/>
        </a:xfrm>
        <a:prstGeom prst="parallelogram">
          <a:avLst>
            <a:gd name="adj" fmla="val 140840"/>
          </a:avLst>
        </a:prstGeom>
        <a:solidFill>
          <a:schemeClr val="accent4">
            <a:hueOff val="-4930469"/>
            <a:satOff val="72732"/>
            <a:lumOff val="-5500"/>
            <a:alphaOff val="0"/>
          </a:schemeClr>
        </a:solidFill>
        <a:ln w="25400" cap="flat" cmpd="sng" algn="ctr">
          <a:solidFill>
            <a:schemeClr val="accent4">
              <a:hueOff val="-4930469"/>
              <a:satOff val="72732"/>
              <a:lumOff val="-55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1E616E-5EBF-4595-8A1B-E9B6C3AF841D}">
      <dsp:nvSpPr>
        <dsp:cNvPr id="0" name=""/>
        <dsp:cNvSpPr/>
      </dsp:nvSpPr>
      <dsp:spPr>
        <a:xfrm>
          <a:off x="5148655" y="3462329"/>
          <a:ext cx="700409" cy="116734"/>
        </a:xfrm>
        <a:prstGeom prst="parallelogram">
          <a:avLst>
            <a:gd name="adj" fmla="val 140840"/>
          </a:avLst>
        </a:prstGeom>
        <a:solidFill>
          <a:schemeClr val="accent4">
            <a:hueOff val="-5220496"/>
            <a:satOff val="77010"/>
            <a:lumOff val="-5823"/>
            <a:alphaOff val="0"/>
          </a:schemeClr>
        </a:solidFill>
        <a:ln w="25400" cap="flat" cmpd="sng" algn="ctr">
          <a:solidFill>
            <a:schemeClr val="accent4">
              <a:hueOff val="-5220496"/>
              <a:satOff val="77010"/>
              <a:lumOff val="-582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9981E2-1A6C-4343-AEB3-437CDE94FC54}">
      <dsp:nvSpPr>
        <dsp:cNvPr id="0" name=""/>
        <dsp:cNvSpPr/>
      </dsp:nvSpPr>
      <dsp:spPr>
        <a:xfrm>
          <a:off x="5889922" y="3462329"/>
          <a:ext cx="700409" cy="116734"/>
        </a:xfrm>
        <a:prstGeom prst="parallelogram">
          <a:avLst>
            <a:gd name="adj" fmla="val 140840"/>
          </a:avLst>
        </a:prstGeom>
        <a:solidFill>
          <a:schemeClr val="accent4">
            <a:hueOff val="-5510524"/>
            <a:satOff val="81289"/>
            <a:lumOff val="-6147"/>
            <a:alphaOff val="0"/>
          </a:schemeClr>
        </a:solidFill>
        <a:ln w="25400" cap="flat" cmpd="sng" algn="ctr">
          <a:solidFill>
            <a:schemeClr val="accent4">
              <a:hueOff val="-5510524"/>
              <a:satOff val="81289"/>
              <a:lumOff val="-61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D7433B-4323-4E7F-A84C-86D36BE476CF}">
      <dsp:nvSpPr>
        <dsp:cNvPr id="0" name=""/>
        <dsp:cNvSpPr/>
      </dsp:nvSpPr>
      <dsp:spPr>
        <a:xfrm>
          <a:off x="6631189" y="3462329"/>
          <a:ext cx="700409" cy="116734"/>
        </a:xfrm>
        <a:prstGeom prst="parallelogram">
          <a:avLst>
            <a:gd name="adj" fmla="val 140840"/>
          </a:avLst>
        </a:prstGeom>
        <a:solidFill>
          <a:schemeClr val="accent4">
            <a:hueOff val="-5800551"/>
            <a:satOff val="85567"/>
            <a:lumOff val="-6470"/>
            <a:alphaOff val="0"/>
          </a:schemeClr>
        </a:solidFill>
        <a:ln w="25400" cap="flat" cmpd="sng" algn="ctr">
          <a:solidFill>
            <a:schemeClr val="accent4">
              <a:hueOff val="-5800551"/>
              <a:satOff val="85567"/>
              <a:lumOff val="-647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7CAF0E-C098-4994-8D3D-D5516BE3BE9D}">
      <dsp:nvSpPr>
        <dsp:cNvPr id="0" name=""/>
        <dsp:cNvSpPr/>
      </dsp:nvSpPr>
      <dsp:spPr>
        <a:xfrm>
          <a:off x="6146847" y="1914837"/>
          <a:ext cx="91440" cy="3104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0458"/>
              </a:lnTo>
            </a:path>
          </a:pathLst>
        </a:custGeom>
        <a:noFill/>
        <a:ln w="952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CEE8E4-E205-4B03-ABFE-9AA935C5744B}">
      <dsp:nvSpPr>
        <dsp:cNvPr id="0" name=""/>
        <dsp:cNvSpPr/>
      </dsp:nvSpPr>
      <dsp:spPr>
        <a:xfrm>
          <a:off x="4345867" y="882285"/>
          <a:ext cx="1846699" cy="354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811"/>
              </a:lnTo>
              <a:lnTo>
                <a:pt x="1846699" y="255811"/>
              </a:lnTo>
              <a:lnTo>
                <a:pt x="1846699" y="354702"/>
              </a:lnTo>
            </a:path>
          </a:pathLst>
        </a:custGeom>
        <a:noFill/>
        <a:ln w="9525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DBD48E-BA3D-4621-88F3-33F1E2677BD5}">
      <dsp:nvSpPr>
        <dsp:cNvPr id="0" name=""/>
        <dsp:cNvSpPr/>
      </dsp:nvSpPr>
      <dsp:spPr>
        <a:xfrm>
          <a:off x="2280542" y="1927140"/>
          <a:ext cx="1451550" cy="298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265"/>
              </a:lnTo>
              <a:lnTo>
                <a:pt x="1451550" y="199265"/>
              </a:lnTo>
              <a:lnTo>
                <a:pt x="1451550" y="298155"/>
              </a:lnTo>
            </a:path>
          </a:pathLst>
        </a:custGeom>
        <a:noFill/>
        <a:ln w="952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09EA6B-A938-43B2-A9BF-5E37FB8FB7CC}">
      <dsp:nvSpPr>
        <dsp:cNvPr id="0" name=""/>
        <dsp:cNvSpPr/>
      </dsp:nvSpPr>
      <dsp:spPr>
        <a:xfrm>
          <a:off x="1238792" y="1927140"/>
          <a:ext cx="1041749" cy="298216"/>
        </a:xfrm>
        <a:custGeom>
          <a:avLst/>
          <a:gdLst/>
          <a:ahLst/>
          <a:cxnLst/>
          <a:rect l="0" t="0" r="0" b="0"/>
          <a:pathLst>
            <a:path>
              <a:moveTo>
                <a:pt x="1041749" y="0"/>
              </a:moveTo>
              <a:lnTo>
                <a:pt x="1041749" y="199326"/>
              </a:lnTo>
              <a:lnTo>
                <a:pt x="0" y="199326"/>
              </a:lnTo>
              <a:lnTo>
                <a:pt x="0" y="298216"/>
              </a:lnTo>
            </a:path>
          </a:pathLst>
        </a:custGeom>
        <a:noFill/>
        <a:ln w="952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4EA424-A235-4F6D-975B-AA6C6445A05B}">
      <dsp:nvSpPr>
        <dsp:cNvPr id="0" name=""/>
        <dsp:cNvSpPr/>
      </dsp:nvSpPr>
      <dsp:spPr>
        <a:xfrm>
          <a:off x="2280542" y="882285"/>
          <a:ext cx="2065325" cy="367005"/>
        </a:xfrm>
        <a:custGeom>
          <a:avLst/>
          <a:gdLst/>
          <a:ahLst/>
          <a:cxnLst/>
          <a:rect l="0" t="0" r="0" b="0"/>
          <a:pathLst>
            <a:path>
              <a:moveTo>
                <a:pt x="2065325" y="0"/>
              </a:moveTo>
              <a:lnTo>
                <a:pt x="2065325" y="268114"/>
              </a:lnTo>
              <a:lnTo>
                <a:pt x="0" y="268114"/>
              </a:lnTo>
              <a:lnTo>
                <a:pt x="0" y="367005"/>
              </a:lnTo>
            </a:path>
          </a:pathLst>
        </a:custGeom>
        <a:noFill/>
        <a:ln w="9525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D29F18-C77C-4ACE-8D0A-11572E532161}">
      <dsp:nvSpPr>
        <dsp:cNvPr id="0" name=""/>
        <dsp:cNvSpPr/>
      </dsp:nvSpPr>
      <dsp:spPr>
        <a:xfrm>
          <a:off x="2624128" y="204435"/>
          <a:ext cx="3443477" cy="6778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1F398A2-202A-451B-9AA3-80281BF37F12}">
      <dsp:nvSpPr>
        <dsp:cNvPr id="0" name=""/>
        <dsp:cNvSpPr/>
      </dsp:nvSpPr>
      <dsp:spPr>
        <a:xfrm>
          <a:off x="2742737" y="317114"/>
          <a:ext cx="3443477" cy="67784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1800" kern="1200" dirty="0" smtClean="0"/>
            <a:t>انشطة العمل</a:t>
          </a:r>
          <a:endParaRPr lang="ar-IQ" sz="1800" kern="1200" dirty="0"/>
        </a:p>
      </dsp:txBody>
      <dsp:txXfrm>
        <a:off x="2762591" y="336968"/>
        <a:ext cx="3403769" cy="638141"/>
      </dsp:txXfrm>
    </dsp:sp>
    <dsp:sp modelId="{B0374C47-01B7-4C9E-B3C0-E8D5C346B598}">
      <dsp:nvSpPr>
        <dsp:cNvPr id="0" name=""/>
        <dsp:cNvSpPr/>
      </dsp:nvSpPr>
      <dsp:spPr>
        <a:xfrm>
          <a:off x="1292130" y="1249290"/>
          <a:ext cx="1976824" cy="6778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58A8BCC-53E6-4276-BD42-B0DE7B29ABC5}">
      <dsp:nvSpPr>
        <dsp:cNvPr id="0" name=""/>
        <dsp:cNvSpPr/>
      </dsp:nvSpPr>
      <dsp:spPr>
        <a:xfrm>
          <a:off x="1410739" y="1361969"/>
          <a:ext cx="1976824" cy="67784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1800" kern="1200" dirty="0" err="1" smtClean="0"/>
            <a:t>الالات</a:t>
          </a:r>
          <a:r>
            <a:rPr lang="ar-IQ" sz="1800" kern="1200" dirty="0" smtClean="0"/>
            <a:t> والادوات العمل</a:t>
          </a:r>
          <a:endParaRPr lang="ar-IQ" sz="1800" kern="1200" dirty="0"/>
        </a:p>
      </dsp:txBody>
      <dsp:txXfrm>
        <a:off x="1430593" y="1381823"/>
        <a:ext cx="1937116" cy="638141"/>
      </dsp:txXfrm>
    </dsp:sp>
    <dsp:sp modelId="{F690405F-09A2-45B0-9CBF-DAA4E674F4CA}">
      <dsp:nvSpPr>
        <dsp:cNvPr id="0" name=""/>
        <dsp:cNvSpPr/>
      </dsp:nvSpPr>
      <dsp:spPr>
        <a:xfrm>
          <a:off x="-32629" y="2225357"/>
          <a:ext cx="2542844" cy="6778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69DC8A4-3C0B-468D-8213-A6F17221DBEE}">
      <dsp:nvSpPr>
        <dsp:cNvPr id="0" name=""/>
        <dsp:cNvSpPr/>
      </dsp:nvSpPr>
      <dsp:spPr>
        <a:xfrm>
          <a:off x="85979" y="2338036"/>
          <a:ext cx="2542844" cy="67784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1800" kern="1200" dirty="0" smtClean="0"/>
            <a:t>المتطلبات البشرية</a:t>
          </a:r>
          <a:endParaRPr lang="ar-IQ" sz="1800" kern="1200" dirty="0"/>
        </a:p>
      </dsp:txBody>
      <dsp:txXfrm>
        <a:off x="105833" y="2357890"/>
        <a:ext cx="2503136" cy="638141"/>
      </dsp:txXfrm>
    </dsp:sp>
    <dsp:sp modelId="{2B4FF4FE-D03C-4114-A706-27B8515AE618}">
      <dsp:nvSpPr>
        <dsp:cNvPr id="0" name=""/>
        <dsp:cNvSpPr/>
      </dsp:nvSpPr>
      <dsp:spPr>
        <a:xfrm>
          <a:off x="2784346" y="2225296"/>
          <a:ext cx="1895492" cy="6778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B9A4B10-AFCC-4D07-8E42-914950D04EBC}">
      <dsp:nvSpPr>
        <dsp:cNvPr id="0" name=""/>
        <dsp:cNvSpPr/>
      </dsp:nvSpPr>
      <dsp:spPr>
        <a:xfrm>
          <a:off x="2902955" y="2337975"/>
          <a:ext cx="1895492" cy="67784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1800" kern="1200" dirty="0" smtClean="0"/>
            <a:t>البيئة التي تمارس فيها الوظيفة</a:t>
          </a:r>
          <a:endParaRPr lang="ar-IQ" sz="1800" kern="1200" dirty="0"/>
        </a:p>
      </dsp:txBody>
      <dsp:txXfrm>
        <a:off x="2922809" y="2357829"/>
        <a:ext cx="1855784" cy="638141"/>
      </dsp:txXfrm>
    </dsp:sp>
    <dsp:sp modelId="{54517BE6-1987-429C-BC90-F0A13B3AE55C}">
      <dsp:nvSpPr>
        <dsp:cNvPr id="0" name=""/>
        <dsp:cNvSpPr/>
      </dsp:nvSpPr>
      <dsp:spPr>
        <a:xfrm>
          <a:off x="4988060" y="1236987"/>
          <a:ext cx="2409014" cy="6778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50B287F-0AFC-4FD0-A6E8-786CE24E90A4}">
      <dsp:nvSpPr>
        <dsp:cNvPr id="0" name=""/>
        <dsp:cNvSpPr/>
      </dsp:nvSpPr>
      <dsp:spPr>
        <a:xfrm>
          <a:off x="5106669" y="1349666"/>
          <a:ext cx="2409014" cy="67784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1800" kern="1200" dirty="0" smtClean="0"/>
            <a:t>سلوكيات الافراد</a:t>
          </a:r>
          <a:endParaRPr lang="ar-IQ" sz="1800" kern="1200" dirty="0"/>
        </a:p>
      </dsp:txBody>
      <dsp:txXfrm>
        <a:off x="5126523" y="1369520"/>
        <a:ext cx="2369306" cy="638141"/>
      </dsp:txXfrm>
    </dsp:sp>
    <dsp:sp modelId="{D57EB6E8-16F7-4A9E-8E51-191329B17048}">
      <dsp:nvSpPr>
        <dsp:cNvPr id="0" name=""/>
        <dsp:cNvSpPr/>
      </dsp:nvSpPr>
      <dsp:spPr>
        <a:xfrm>
          <a:off x="4917056" y="2225296"/>
          <a:ext cx="2551021" cy="6778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AC01796-FD3C-47F7-881A-3654EF099C3E}">
      <dsp:nvSpPr>
        <dsp:cNvPr id="0" name=""/>
        <dsp:cNvSpPr/>
      </dsp:nvSpPr>
      <dsp:spPr>
        <a:xfrm>
          <a:off x="5035665" y="2337975"/>
          <a:ext cx="2551021" cy="67784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1800" kern="1200" dirty="0" smtClean="0"/>
            <a:t>معايير الاداء</a:t>
          </a:r>
          <a:endParaRPr lang="ar-IQ" sz="1800" kern="1200" dirty="0"/>
        </a:p>
      </dsp:txBody>
      <dsp:txXfrm>
        <a:off x="5055519" y="2357829"/>
        <a:ext cx="2511313" cy="63814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EB800A-FE59-446A-A5D3-A2EF8A6C74CB}">
      <dsp:nvSpPr>
        <dsp:cNvPr id="0" name=""/>
        <dsp:cNvSpPr/>
      </dsp:nvSpPr>
      <dsp:spPr>
        <a:xfrm>
          <a:off x="1347001" y="8248"/>
          <a:ext cx="7334234" cy="1068144"/>
        </a:xfrm>
        <a:prstGeom prst="rightArrow">
          <a:avLst>
            <a:gd name="adj1" fmla="val 5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254000" bIns="169568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IQ" sz="2100" kern="1200"/>
        </a:p>
      </dsp:txBody>
      <dsp:txXfrm>
        <a:off x="1347001" y="275284"/>
        <a:ext cx="7067198" cy="534072"/>
      </dsp:txXfrm>
    </dsp:sp>
    <dsp:sp modelId="{EA8707A9-C990-48AA-8902-C88D5745427D}">
      <dsp:nvSpPr>
        <dsp:cNvPr id="0" name=""/>
        <dsp:cNvSpPr/>
      </dsp:nvSpPr>
      <dsp:spPr>
        <a:xfrm>
          <a:off x="1347001" y="831942"/>
          <a:ext cx="2258944" cy="20576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200" b="1" kern="1200" dirty="0" smtClean="0">
              <a:solidFill>
                <a:schemeClr val="accent6">
                  <a:lumMod val="75000"/>
                </a:schemeClr>
              </a:solidFill>
            </a:rPr>
            <a:t>الملاحظات </a:t>
          </a:r>
          <a:endParaRPr lang="ar-IQ" sz="3200" b="1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1347001" y="831942"/>
        <a:ext cx="2258944" cy="2057638"/>
      </dsp:txXfrm>
    </dsp:sp>
    <dsp:sp modelId="{DBF056C7-4474-463B-9C65-A2C9770EEAAF}">
      <dsp:nvSpPr>
        <dsp:cNvPr id="0" name=""/>
        <dsp:cNvSpPr/>
      </dsp:nvSpPr>
      <dsp:spPr>
        <a:xfrm>
          <a:off x="3605945" y="364296"/>
          <a:ext cx="5075290" cy="1068144"/>
        </a:xfrm>
        <a:prstGeom prst="rightArrow">
          <a:avLst>
            <a:gd name="adj1" fmla="val 50000"/>
            <a:gd name="adj2" fmla="val 50000"/>
          </a:avLst>
        </a:prstGeom>
        <a:solidFill>
          <a:schemeClr val="accent3">
            <a:hueOff val="2319329"/>
            <a:satOff val="1564"/>
            <a:lumOff val="352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254000" bIns="169568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IQ" sz="2100" kern="1200"/>
        </a:p>
      </dsp:txBody>
      <dsp:txXfrm>
        <a:off x="3605945" y="631332"/>
        <a:ext cx="4808254" cy="534072"/>
      </dsp:txXfrm>
    </dsp:sp>
    <dsp:sp modelId="{BFCF8C6A-970F-4083-BB93-0AF73A931A66}">
      <dsp:nvSpPr>
        <dsp:cNvPr id="0" name=""/>
        <dsp:cNvSpPr/>
      </dsp:nvSpPr>
      <dsp:spPr>
        <a:xfrm>
          <a:off x="3605945" y="1187990"/>
          <a:ext cx="2258944" cy="20576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2319329"/>
              <a:satOff val="1564"/>
              <a:lumOff val="35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200" b="1" kern="1200" dirty="0" smtClean="0">
              <a:solidFill>
                <a:schemeClr val="accent6">
                  <a:lumMod val="75000"/>
                </a:schemeClr>
              </a:solidFill>
            </a:rPr>
            <a:t>قوائم الاستقصاء</a:t>
          </a:r>
          <a:endParaRPr lang="ar-IQ" sz="3200" b="1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3605945" y="1187990"/>
        <a:ext cx="2258944" cy="2057638"/>
      </dsp:txXfrm>
    </dsp:sp>
    <dsp:sp modelId="{92955104-F18E-4441-A8B8-57451AC38402}">
      <dsp:nvSpPr>
        <dsp:cNvPr id="0" name=""/>
        <dsp:cNvSpPr/>
      </dsp:nvSpPr>
      <dsp:spPr>
        <a:xfrm>
          <a:off x="5864889" y="720344"/>
          <a:ext cx="2816346" cy="1068144"/>
        </a:xfrm>
        <a:prstGeom prst="rightArrow">
          <a:avLst>
            <a:gd name="adj1" fmla="val 50000"/>
            <a:gd name="adj2" fmla="val 50000"/>
          </a:avLst>
        </a:prstGeom>
        <a:solidFill>
          <a:schemeClr val="accent3">
            <a:hueOff val="4638658"/>
            <a:satOff val="3128"/>
            <a:lumOff val="70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254000" bIns="169568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IQ" sz="2100" kern="1200"/>
        </a:p>
      </dsp:txBody>
      <dsp:txXfrm>
        <a:off x="5864889" y="987380"/>
        <a:ext cx="2549310" cy="534072"/>
      </dsp:txXfrm>
    </dsp:sp>
    <dsp:sp modelId="{29CD76AF-BB25-4ED8-AF7B-88CD6090D1B7}">
      <dsp:nvSpPr>
        <dsp:cNvPr id="0" name=""/>
        <dsp:cNvSpPr/>
      </dsp:nvSpPr>
      <dsp:spPr>
        <a:xfrm>
          <a:off x="5864889" y="1544038"/>
          <a:ext cx="2258944" cy="20275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4638658"/>
              <a:satOff val="3128"/>
              <a:lumOff val="70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200" b="1" kern="1200" dirty="0" smtClean="0">
              <a:solidFill>
                <a:schemeClr val="accent6">
                  <a:lumMod val="75000"/>
                </a:schemeClr>
              </a:solidFill>
            </a:rPr>
            <a:t>المقابلات الشخصية</a:t>
          </a:r>
          <a:endParaRPr lang="ar-IQ" sz="3200" b="1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5864889" y="1544038"/>
        <a:ext cx="2258944" cy="20275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3686A74-2B59-41A0-BF84-ED3EE3E9D935}" type="datetimeFigureOut">
              <a:rPr lang="ar-IQ" smtClean="0"/>
              <a:t>01/03/1442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4123AE7-41C0-4213-823E-C309481D47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90611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23AE7-41C0-4213-823E-C309481D47CF}" type="slidenum">
              <a:rPr lang="ar-IQ" smtClean="0"/>
              <a:t>2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17908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23AE7-41C0-4213-823E-C309481D47CF}" type="slidenum">
              <a:rPr lang="ar-IQ" smtClean="0"/>
              <a:t>7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59414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23AE7-41C0-4213-823E-C309481D47CF}" type="slidenum">
              <a:rPr lang="ar-IQ" smtClean="0"/>
              <a:t>13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64740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3173" y="-925"/>
            <a:ext cx="12195173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1089484" y="1730403"/>
            <a:ext cx="7531497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616370" y="2470926"/>
            <a:ext cx="8681508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A574-954D-498D-A35B-960B4546F2C1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322B-4BB1-4CC4-9D2A-FFFDAD1B1B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A574-954D-498D-A35B-960B4546F2C1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322B-4BB1-4CC4-9D2A-FFFDAD1B1B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A574-954D-498D-A35B-960B4546F2C1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322B-4BB1-4CC4-9D2A-FFFDAD1B1B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A574-954D-498D-A35B-960B4546F2C1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322B-4BB1-4CC4-9D2A-FFFDAD1B1B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3173" y="-925"/>
            <a:ext cx="12195173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092532" y="1726738"/>
            <a:ext cx="7534656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621536" y="2468304"/>
            <a:ext cx="8680704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A574-954D-498D-A35B-960B4546F2C1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322B-4BB1-4CC4-9D2A-FFFDAD1B1B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097280"/>
            <a:ext cx="42672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6688" y="1097280"/>
            <a:ext cx="42672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A574-954D-498D-A35B-960B4546F2C1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322B-4BB1-4CC4-9D2A-FFFDAD1B1BE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097280"/>
            <a:ext cx="42672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2200" y="1701848"/>
            <a:ext cx="42672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6688" y="1097280"/>
            <a:ext cx="42672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6688" y="1701848"/>
            <a:ext cx="42672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A574-954D-498D-A35B-960B4546F2C1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322B-4BB1-4CC4-9D2A-FFFDAD1B1B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A574-954D-498D-A35B-960B4546F2C1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322B-4BB1-4CC4-9D2A-FFFDAD1B1B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A574-954D-498D-A35B-960B4546F2C1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322B-4BB1-4CC4-9D2A-FFFDAD1B1B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1720852" y="-1720850"/>
            <a:ext cx="6858000" cy="10299704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046573" y="1576104"/>
            <a:ext cx="694944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2737" y="2618913"/>
            <a:ext cx="507703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730605" y="2253385"/>
            <a:ext cx="7726347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A574-954D-498D-A35B-960B4546F2C1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60322B-4BB1-4CC4-9D2A-FFFDAD1B1B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705101" y="0"/>
            <a:ext cx="9486900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" y="5048250"/>
            <a:ext cx="4762500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94929" y="1717501"/>
            <a:ext cx="73152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524639" y="2180529"/>
            <a:ext cx="8128727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A574-954D-498D-A35B-960B4546F2C1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0322B-4BB1-4CC4-9D2A-FFFDAD1B1B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050633"/>
            <a:ext cx="4765676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3173" y="5051293"/>
            <a:ext cx="12195173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365760"/>
            <a:ext cx="1002792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100629"/>
            <a:ext cx="1002792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68224" y="5870448"/>
            <a:ext cx="2901696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53FA574-954D-498D-A35B-960B4546F2C1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90019" y="6285122"/>
            <a:ext cx="62992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01384" y="6170822"/>
            <a:ext cx="67056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860322B-4BB1-4CC4-9D2A-FFFDAD1B1BE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6" r:id="rId1"/>
    <p:sldLayoutId id="2147484057" r:id="rId2"/>
    <p:sldLayoutId id="2147484058" r:id="rId3"/>
    <p:sldLayoutId id="2147484059" r:id="rId4"/>
    <p:sldLayoutId id="2147484060" r:id="rId5"/>
    <p:sldLayoutId id="2147484061" r:id="rId6"/>
    <p:sldLayoutId id="2147484062" r:id="rId7"/>
    <p:sldLayoutId id="2147484063" r:id="rId8"/>
    <p:sldLayoutId id="2147484064" r:id="rId9"/>
    <p:sldLayoutId id="2147484065" r:id="rId10"/>
    <p:sldLayoutId id="2147484066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وان 6"/>
          <p:cNvSpPr>
            <a:spLocks noGrp="1"/>
          </p:cNvSpPr>
          <p:nvPr>
            <p:ph type="title"/>
          </p:nvPr>
        </p:nvSpPr>
        <p:spPr>
          <a:xfrm>
            <a:off x="1097279" y="365760"/>
            <a:ext cx="10081997" cy="1241814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IQ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Calibri"/>
              </a:rPr>
              <a:t/>
            </a:r>
            <a:br>
              <a:rPr lang="ar-IQ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Calibri"/>
              </a:rPr>
            </a:br>
            <a:r>
              <a:rPr lang="ar-IQ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Calibri"/>
              </a:rPr>
              <a:t>وظائف </a:t>
            </a:r>
            <a:r>
              <a:rPr lang="ar-IQ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Calibri"/>
              </a:rPr>
              <a:t>ادارة الموارد البشرية</a:t>
            </a:r>
            <a:r>
              <a:rPr lang="en-US" sz="24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Calibri"/>
                <a:cs typeface="Aharoni" pitchFamily="2" charset="-79"/>
              </a:rPr>
              <a:t/>
            </a:r>
            <a:br>
              <a:rPr lang="en-US" sz="240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Calibri"/>
                <a:cs typeface="Aharoni" pitchFamily="2" charset="-79"/>
              </a:rPr>
            </a:br>
            <a:r>
              <a:rPr lang="en-US" sz="3200" kern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Times New Roman"/>
                <a:cs typeface="Aharoni" pitchFamily="2" charset="-79"/>
              </a:rPr>
              <a:t>Human </a:t>
            </a:r>
            <a:r>
              <a:rPr lang="en-US" sz="3200" kern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Times New Roman"/>
                <a:cs typeface="Aharoni" pitchFamily="2" charset="-79"/>
              </a:rPr>
              <a:t>Resource Management Jobs</a:t>
            </a:r>
            <a:br>
              <a:rPr lang="en-US" sz="3200" kern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Times New Roman"/>
                <a:cs typeface="Aharoni" pitchFamily="2" charset="-79"/>
              </a:rPr>
            </a:br>
            <a:endParaRPr lang="en-US" sz="3200" cap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Aharoni" pitchFamily="2" charset="-79"/>
            </a:endParaRPr>
          </a:p>
        </p:txBody>
      </p:sp>
      <p:sp>
        <p:nvSpPr>
          <p:cNvPr id="8" name="عنصر نائب للمحتوى 7"/>
          <p:cNvSpPr>
            <a:spLocks noGrp="1"/>
          </p:cNvSpPr>
          <p:nvPr>
            <p:ph idx="1"/>
          </p:nvPr>
        </p:nvSpPr>
        <p:spPr>
          <a:xfrm>
            <a:off x="1135626" y="1917290"/>
            <a:ext cx="10515600" cy="308241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ar-IQ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أ.م.د</a:t>
            </a:r>
            <a:r>
              <a:rPr lang="ar-IQ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 سمية عباس </a:t>
            </a:r>
            <a:r>
              <a:rPr lang="ar-IQ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مجيد</a:t>
            </a:r>
            <a:endParaRPr lang="ar-IQ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79221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r"/>
            <a:r>
              <a:rPr lang="ar-IQ" dirty="0" smtClean="0"/>
              <a:t>خطوات عملية الاختيار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r">
              <a:buNone/>
            </a:pPr>
            <a:r>
              <a:rPr lang="ar-IQ" sz="2800" dirty="0" smtClean="0">
                <a:solidFill>
                  <a:schemeClr val="tx1"/>
                </a:solidFill>
              </a:rPr>
              <a:t>1- استقبال طالبي العمل</a:t>
            </a:r>
          </a:p>
          <a:p>
            <a:pPr marL="0" indent="0" algn="r">
              <a:buNone/>
            </a:pPr>
            <a:r>
              <a:rPr lang="ar-IQ" sz="2800" dirty="0" smtClean="0">
                <a:solidFill>
                  <a:schemeClr val="tx1"/>
                </a:solidFill>
              </a:rPr>
              <a:t>2-الفحص الاولي لطلبات التوظيف</a:t>
            </a:r>
          </a:p>
          <a:p>
            <a:pPr marL="0" indent="0" algn="r">
              <a:buNone/>
            </a:pPr>
            <a:r>
              <a:rPr lang="ar-IQ" sz="2800" dirty="0" smtClean="0">
                <a:solidFill>
                  <a:schemeClr val="tx1"/>
                </a:solidFill>
              </a:rPr>
              <a:t>3-الاختبارات</a:t>
            </a:r>
          </a:p>
          <a:p>
            <a:pPr marL="0" indent="0" algn="r">
              <a:buNone/>
            </a:pPr>
            <a:r>
              <a:rPr lang="ar-IQ" sz="2800" dirty="0" smtClean="0">
                <a:solidFill>
                  <a:schemeClr val="tx1"/>
                </a:solidFill>
              </a:rPr>
              <a:t>4-المقابلة</a:t>
            </a:r>
          </a:p>
          <a:p>
            <a:pPr marL="0" indent="0" algn="r">
              <a:buNone/>
            </a:pPr>
            <a:r>
              <a:rPr lang="ar-IQ" sz="2800" dirty="0" smtClean="0">
                <a:solidFill>
                  <a:schemeClr val="tx1"/>
                </a:solidFill>
              </a:rPr>
              <a:t>5-الاختيار الاولي</a:t>
            </a:r>
          </a:p>
          <a:p>
            <a:pPr marL="0" indent="0" algn="r">
              <a:buNone/>
            </a:pPr>
            <a:r>
              <a:rPr lang="ar-IQ" sz="2800" dirty="0" smtClean="0">
                <a:solidFill>
                  <a:schemeClr val="tx1"/>
                </a:solidFill>
              </a:rPr>
              <a:t>6-القرار النهائي </a:t>
            </a:r>
          </a:p>
          <a:p>
            <a:pPr marL="0" indent="0" algn="r">
              <a:buNone/>
            </a:pPr>
            <a:r>
              <a:rPr lang="ar-IQ" sz="2800" dirty="0" smtClean="0">
                <a:solidFill>
                  <a:schemeClr val="tx1"/>
                </a:solidFill>
              </a:rPr>
              <a:t>7- الكشف الطبي</a:t>
            </a:r>
          </a:p>
          <a:p>
            <a:pPr marL="0" indent="0" algn="r">
              <a:buNone/>
            </a:pPr>
            <a:r>
              <a:rPr lang="ar-IQ" sz="2800" dirty="0" smtClean="0">
                <a:solidFill>
                  <a:schemeClr val="tx1"/>
                </a:solidFill>
              </a:rPr>
              <a:t>8- التعيين </a:t>
            </a:r>
            <a:endParaRPr lang="ar-IQ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638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r"/>
            <a:r>
              <a:rPr lang="ar-IQ" sz="3600" dirty="0" smtClean="0">
                <a:solidFill>
                  <a:srgbClr val="FFFF00"/>
                </a:solidFill>
              </a:rPr>
              <a:t>2- تنمية الموارد البشرية</a:t>
            </a:r>
            <a:endParaRPr lang="ar-IQ" sz="3600" dirty="0">
              <a:solidFill>
                <a:srgbClr val="FFFF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2732781"/>
              </p:ext>
            </p:extLst>
          </p:nvPr>
        </p:nvGraphicFramePr>
        <p:xfrm>
          <a:off x="1096963" y="1100138"/>
          <a:ext cx="10028237" cy="3579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68887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r"/>
            <a:r>
              <a:rPr lang="ar-IQ" sz="3600" dirty="0" smtClean="0"/>
              <a:t>وظائف تطوير الموارد البشرية</a:t>
            </a:r>
            <a:endParaRPr lang="ar-IQ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0747660"/>
              </p:ext>
            </p:extLst>
          </p:nvPr>
        </p:nvGraphicFramePr>
        <p:xfrm>
          <a:off x="1096963" y="1100138"/>
          <a:ext cx="10028237" cy="3579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9771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r"/>
            <a:r>
              <a:rPr lang="ar-IQ" sz="3600" dirty="0" smtClean="0"/>
              <a:t>التعويضات </a:t>
            </a:r>
            <a:r>
              <a:rPr lang="ar-IQ" sz="4000" dirty="0" err="1" smtClean="0"/>
              <a:t>والمكافات</a:t>
            </a:r>
            <a:endParaRPr lang="ar-IQ" dirty="0"/>
          </a:p>
        </p:txBody>
      </p:sp>
      <p:sp>
        <p:nvSpPr>
          <p:cNvPr id="7" name="Rounded Rectangle 6"/>
          <p:cNvSpPr/>
          <p:nvPr/>
        </p:nvSpPr>
        <p:spPr>
          <a:xfrm>
            <a:off x="6928697" y="1372537"/>
            <a:ext cx="4499429" cy="13208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• تصميم نظم الأجور و المكافآت التي تضمن العدالة لكل عمل .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044812" y="2757716"/>
            <a:ext cx="4383314" cy="127725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• تحديد طبيعة الحوافز و برامج الخدمات و المزايا للعاملين .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059326" y="4034971"/>
            <a:ext cx="4368800" cy="127725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• توفير المعلومات اللازمة للإدارة في بناء تقييم الأداء للعاملين . </a:t>
            </a:r>
          </a:p>
        </p:txBody>
      </p:sp>
    </p:spTree>
    <p:extLst>
      <p:ext uri="{BB962C8B-B14F-4D97-AF65-F5344CB8AC3E}">
        <p14:creationId xmlns:p14="http://schemas.microsoft.com/office/powerpoint/2010/main" val="841175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r"/>
            <a:r>
              <a:rPr lang="ar-IQ" dirty="0" smtClean="0"/>
              <a:t>4- السلامة والرعاية الصحية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Oval 3"/>
          <p:cNvSpPr/>
          <p:nvPr/>
        </p:nvSpPr>
        <p:spPr>
          <a:xfrm>
            <a:off x="8157029" y="2061027"/>
            <a:ext cx="2801257" cy="2612572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dirty="0"/>
              <a:t>• تصميم و تنفيذ برامج الأمن و السلامة المهنية للعاملين في أعمالهم .</a:t>
            </a:r>
          </a:p>
        </p:txBody>
      </p:sp>
      <p:sp>
        <p:nvSpPr>
          <p:cNvPr id="5" name="Oval 4"/>
          <p:cNvSpPr/>
          <p:nvPr/>
        </p:nvSpPr>
        <p:spPr>
          <a:xfrm>
            <a:off x="4673600" y="2104571"/>
            <a:ext cx="2917371" cy="261257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dirty="0"/>
              <a:t> • تحديد متطلبات السلامة المهنية لكل عمل بما يضمن الأداء الكفء .</a:t>
            </a:r>
          </a:p>
        </p:txBody>
      </p:sp>
      <p:sp>
        <p:nvSpPr>
          <p:cNvPr id="6" name="Oval 5"/>
          <p:cNvSpPr/>
          <p:nvPr/>
        </p:nvSpPr>
        <p:spPr>
          <a:xfrm>
            <a:off x="841829" y="2133600"/>
            <a:ext cx="2931885" cy="258354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dirty="0"/>
              <a:t>• تحديد مجالات المساعدة للعاملين عند وجود ما يمنع أو يعيق أدائهم . </a:t>
            </a:r>
          </a:p>
        </p:txBody>
      </p:sp>
    </p:spTree>
    <p:extLst>
      <p:ext uri="{BB962C8B-B14F-4D97-AF65-F5344CB8AC3E}">
        <p14:creationId xmlns:p14="http://schemas.microsoft.com/office/powerpoint/2010/main" val="24112457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r"/>
            <a:r>
              <a:rPr lang="ar-IQ" dirty="0" smtClean="0"/>
              <a:t>5- علاقات العمل </a:t>
            </a:r>
            <a:endParaRPr lang="ar-IQ" dirty="0"/>
          </a:p>
        </p:txBody>
      </p:sp>
      <p:sp>
        <p:nvSpPr>
          <p:cNvPr id="4" name="Snip Same Side Corner Rectangle 3"/>
          <p:cNvSpPr/>
          <p:nvPr/>
        </p:nvSpPr>
        <p:spPr>
          <a:xfrm>
            <a:off x="8882742" y="1799772"/>
            <a:ext cx="2815771" cy="2641600"/>
          </a:xfrm>
          <a:prstGeom prst="snip2Same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dirty="0">
                <a:solidFill>
                  <a:schemeClr val="tx1"/>
                </a:solidFill>
              </a:rPr>
              <a:t>* بناء جو العمل الملائم بما يعزز الروح المعنوية للعاملين . </a:t>
            </a:r>
          </a:p>
        </p:txBody>
      </p:sp>
      <p:sp>
        <p:nvSpPr>
          <p:cNvPr id="5" name="Snip Same Side Corner Rectangle 4"/>
          <p:cNvSpPr/>
          <p:nvPr/>
        </p:nvSpPr>
        <p:spPr>
          <a:xfrm>
            <a:off x="5094514" y="1814286"/>
            <a:ext cx="2917372" cy="2641600"/>
          </a:xfrm>
          <a:prstGeom prst="snip2Same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dirty="0">
                <a:solidFill>
                  <a:schemeClr val="tx1"/>
                </a:solidFill>
              </a:rPr>
              <a:t>* تصميم و بناء قنوات اتصال مفتوحة داخل المنشأة .</a:t>
            </a:r>
          </a:p>
        </p:txBody>
      </p:sp>
      <p:sp>
        <p:nvSpPr>
          <p:cNvPr id="6" name="Snip Same Side Corner Rectangle 5"/>
          <p:cNvSpPr/>
          <p:nvPr/>
        </p:nvSpPr>
        <p:spPr>
          <a:xfrm>
            <a:off x="1088572" y="1814286"/>
            <a:ext cx="3106058" cy="2627086"/>
          </a:xfrm>
          <a:prstGeom prst="snip2Same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dirty="0">
                <a:solidFill>
                  <a:schemeClr val="tx1"/>
                </a:solidFill>
              </a:rPr>
              <a:t>* بناء العلاقة المرنة مع تنظيمات العاملين داخل المنشأة و خارجها . </a:t>
            </a:r>
          </a:p>
        </p:txBody>
      </p:sp>
    </p:spTree>
    <p:extLst>
      <p:ext uri="{BB962C8B-B14F-4D97-AF65-F5344CB8AC3E}">
        <p14:creationId xmlns:p14="http://schemas.microsoft.com/office/powerpoint/2010/main" val="289329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r"/>
            <a:r>
              <a:rPr lang="ar-IQ" sz="36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6- البحوث في الموارد البشرية </a:t>
            </a:r>
            <a:endParaRPr lang="ar-IQ" sz="36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6578839"/>
              </p:ext>
            </p:extLst>
          </p:nvPr>
        </p:nvGraphicFramePr>
        <p:xfrm>
          <a:off x="1096963" y="1100138"/>
          <a:ext cx="10028237" cy="3579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3811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r"/>
            <a:r>
              <a:rPr lang="ar-IQ" sz="32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وهناك من يصنف وظائف إدارة الموارد البشرية </a:t>
            </a:r>
            <a:r>
              <a:rPr lang="ar-IQ" sz="3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إلى:</a:t>
            </a:r>
            <a:endParaRPr lang="ar-IQ" sz="32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100629"/>
            <a:ext cx="10027920" cy="5167436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 algn="r">
              <a:buNone/>
            </a:pPr>
            <a:r>
              <a:rPr lang="ar-IQ" sz="1800" dirty="0" smtClean="0"/>
              <a:t>*</a:t>
            </a:r>
            <a:r>
              <a:rPr lang="ar-IQ" sz="3300" dirty="0" smtClean="0">
                <a:solidFill>
                  <a:schemeClr val="accent1">
                    <a:lumMod val="75000"/>
                  </a:schemeClr>
                </a:solidFill>
              </a:rPr>
              <a:t>التحليل الوظيفي</a:t>
            </a:r>
          </a:p>
          <a:p>
            <a:pPr marL="0" indent="0" algn="r">
              <a:buNone/>
            </a:pPr>
            <a:r>
              <a:rPr lang="ar-IQ" sz="2600" dirty="0" smtClean="0">
                <a:solidFill>
                  <a:schemeClr val="accent1">
                    <a:lumMod val="75000"/>
                  </a:schemeClr>
                </a:solidFill>
              </a:rPr>
              <a:t>*الوصف الوظيفي</a:t>
            </a:r>
          </a:p>
          <a:p>
            <a:pPr marL="0" indent="0" algn="r">
              <a:buNone/>
            </a:pPr>
            <a:r>
              <a:rPr lang="ar-IQ" sz="2600" dirty="0" smtClean="0">
                <a:solidFill>
                  <a:schemeClr val="accent1">
                    <a:lumMod val="75000"/>
                  </a:schemeClr>
                </a:solidFill>
              </a:rPr>
              <a:t>*نظام الاختيار والتعيين</a:t>
            </a:r>
          </a:p>
          <a:p>
            <a:pPr marL="0" indent="0" algn="r">
              <a:buNone/>
            </a:pPr>
            <a:r>
              <a:rPr lang="ar-IQ" sz="2600" dirty="0" smtClean="0">
                <a:solidFill>
                  <a:schemeClr val="accent1">
                    <a:lumMod val="75000"/>
                  </a:schemeClr>
                </a:solidFill>
              </a:rPr>
              <a:t>*نظام تقييم الاداء </a:t>
            </a:r>
          </a:p>
          <a:p>
            <a:pPr marL="0" indent="0" algn="r">
              <a:buNone/>
            </a:pPr>
            <a:r>
              <a:rPr lang="ar-IQ" sz="2600" dirty="0" smtClean="0">
                <a:solidFill>
                  <a:schemeClr val="accent1">
                    <a:lumMod val="75000"/>
                  </a:schemeClr>
                </a:solidFill>
              </a:rPr>
              <a:t>*نظام التعويض والمكافاة</a:t>
            </a:r>
          </a:p>
          <a:p>
            <a:pPr marL="0" indent="0" algn="r">
              <a:buNone/>
            </a:pPr>
            <a:r>
              <a:rPr lang="ar-IQ" sz="2600" dirty="0" smtClean="0">
                <a:solidFill>
                  <a:schemeClr val="accent1">
                    <a:lumMod val="75000"/>
                  </a:schemeClr>
                </a:solidFill>
              </a:rPr>
              <a:t>*تطوير الموارد البشرية</a:t>
            </a:r>
          </a:p>
          <a:p>
            <a:pPr marL="0" indent="0" algn="r">
              <a:buNone/>
            </a:pPr>
            <a:r>
              <a:rPr lang="ar-IQ" sz="2600" dirty="0" smtClean="0">
                <a:solidFill>
                  <a:schemeClr val="accent1">
                    <a:lumMod val="75000"/>
                  </a:schemeClr>
                </a:solidFill>
              </a:rPr>
              <a:t>*نظام التحفيز الموظفين</a:t>
            </a:r>
          </a:p>
          <a:p>
            <a:pPr marL="0" indent="0" algn="r">
              <a:buNone/>
            </a:pPr>
            <a:r>
              <a:rPr lang="ar-IQ" sz="2600" dirty="0" smtClean="0">
                <a:solidFill>
                  <a:schemeClr val="accent1">
                    <a:lumMod val="75000"/>
                  </a:schemeClr>
                </a:solidFill>
              </a:rPr>
              <a:t>*تخطيط الموارد البشرية</a:t>
            </a:r>
          </a:p>
          <a:p>
            <a:pPr marL="0" indent="0" algn="r">
              <a:buNone/>
            </a:pPr>
            <a:r>
              <a:rPr lang="ar-IQ" sz="2600" dirty="0" smtClean="0">
                <a:solidFill>
                  <a:schemeClr val="accent1">
                    <a:lumMod val="75000"/>
                  </a:schemeClr>
                </a:solidFill>
              </a:rPr>
              <a:t>*وضع الصلاحيات والمسؤوليات</a:t>
            </a:r>
          </a:p>
          <a:p>
            <a:pPr marL="0" indent="0" algn="r">
              <a:buNone/>
            </a:pPr>
            <a:r>
              <a:rPr lang="ar-IQ" sz="2600" dirty="0" smtClean="0">
                <a:solidFill>
                  <a:schemeClr val="accent1">
                    <a:lumMod val="75000"/>
                  </a:schemeClr>
                </a:solidFill>
              </a:rPr>
              <a:t>*وضع تحديث الهياكل التنظيمية</a:t>
            </a:r>
          </a:p>
          <a:p>
            <a:pPr marL="0" indent="0" algn="r">
              <a:buNone/>
            </a:pPr>
            <a:r>
              <a:rPr lang="ar-IQ" sz="2600" dirty="0" smtClean="0">
                <a:solidFill>
                  <a:schemeClr val="accent1">
                    <a:lumMod val="75000"/>
                  </a:schemeClr>
                </a:solidFill>
              </a:rPr>
              <a:t>*وضع انظمة السلامة</a:t>
            </a:r>
          </a:p>
          <a:p>
            <a:pPr marL="0" indent="0" algn="r">
              <a:buNone/>
            </a:pPr>
            <a:r>
              <a:rPr lang="ar-IQ" sz="2600" dirty="0" smtClean="0">
                <a:solidFill>
                  <a:schemeClr val="accent1">
                    <a:lumMod val="75000"/>
                  </a:schemeClr>
                </a:solidFill>
              </a:rPr>
              <a:t>*دراسة مشاكل العاملين ومعالجتها</a:t>
            </a:r>
          </a:p>
          <a:p>
            <a:pPr marL="0" indent="0" algn="r">
              <a:buNone/>
            </a:pPr>
            <a:endParaRPr lang="ar-IQ" dirty="0" smtClean="0"/>
          </a:p>
          <a:p>
            <a:pPr marL="0" indent="0" algn="r">
              <a:buNone/>
            </a:pPr>
            <a:endParaRPr lang="ar-IQ" dirty="0" smtClean="0"/>
          </a:p>
          <a:p>
            <a:pPr marL="0" indent="0" algn="r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6588295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r"/>
            <a:r>
              <a:rPr lang="ar-IQ" sz="36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اساسيات تحليل الوظائف</a:t>
            </a:r>
            <a:endParaRPr lang="ar-IQ" sz="36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ar-IQ" sz="2400" dirty="0"/>
              <a:t> إن إخصائي الموارد البشرية يسعى إلى تجميع نوع أو أكثر من المعلومات التالية بهدف إعداد تحليل للوظائف </a:t>
            </a:r>
            <a:r>
              <a:rPr lang="ar-IQ" sz="2400" dirty="0" smtClean="0"/>
              <a:t>:</a:t>
            </a:r>
          </a:p>
          <a:p>
            <a:pPr algn="r"/>
            <a:endParaRPr lang="ar-IQ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03084"/>
              </p:ext>
            </p:extLst>
          </p:nvPr>
        </p:nvGraphicFramePr>
        <p:xfrm>
          <a:off x="2076245" y="1870938"/>
          <a:ext cx="7590971" cy="3264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9220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r"/>
            <a:r>
              <a:rPr lang="ar-IQ" dirty="0"/>
              <a:t>يتضمن تحليل الوظيفة القيام بست خطوات أساسية تتمثل فيما يلي :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10" name="Oval 9"/>
          <p:cNvSpPr/>
          <p:nvPr/>
        </p:nvSpPr>
        <p:spPr>
          <a:xfrm>
            <a:off x="9753599" y="1944915"/>
            <a:ext cx="2002971" cy="214811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b="1" dirty="0" smtClean="0">
                <a:solidFill>
                  <a:schemeClr val="tx1"/>
                </a:solidFill>
              </a:rPr>
              <a:t>تحديد الاساليب المستخدمة في جمع البيانات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97371" y="1944914"/>
            <a:ext cx="2090058" cy="2249715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solidFill>
                  <a:schemeClr val="tx1"/>
                </a:solidFill>
              </a:rPr>
              <a:t>تقييم ومراجعة المعلومات</a:t>
            </a:r>
            <a:endParaRPr lang="ar-IQ" sz="20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016171" y="1886857"/>
            <a:ext cx="2191657" cy="225697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solidFill>
                  <a:schemeClr val="tx1"/>
                </a:solidFill>
              </a:rPr>
              <a:t>اختيار بعض المراكز الوظيفية </a:t>
            </a:r>
            <a:endParaRPr lang="ar-IQ" sz="20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005943" y="1886858"/>
            <a:ext cx="2293257" cy="2322285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solidFill>
                  <a:schemeClr val="tx1"/>
                </a:solidFill>
              </a:rPr>
              <a:t>تجميع البيانات</a:t>
            </a:r>
            <a:endParaRPr lang="ar-IQ" sz="20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2191657" y="1944915"/>
            <a:ext cx="2206172" cy="236582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solidFill>
                  <a:schemeClr val="tx1"/>
                </a:solidFill>
              </a:rPr>
              <a:t>مراجعة وتنقيح المعلومات</a:t>
            </a:r>
            <a:endParaRPr lang="ar-IQ" sz="20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188686" y="1944915"/>
            <a:ext cx="2293257" cy="236582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solidFill>
                  <a:schemeClr val="tx1"/>
                </a:solidFill>
              </a:rPr>
              <a:t>اعداد وصف الوظيفة</a:t>
            </a:r>
            <a:endParaRPr lang="ar-IQ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789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47650"/>
              </p:ext>
            </p:extLst>
          </p:nvPr>
        </p:nvGraphicFramePr>
        <p:xfrm>
          <a:off x="1557477" y="621773"/>
          <a:ext cx="9940414" cy="5529739"/>
        </p:xfrm>
        <a:graphic>
          <a:graphicData uri="http://schemas.openxmlformats.org/drawingml/2006/table">
            <a:tbl>
              <a:tblPr rtl="1" firstRow="1" firstCol="1" bandRow="1">
                <a:tableStyleId>{21E4AEA4-8DFA-4A89-87EB-49C32662AFE0}</a:tableStyleId>
              </a:tblPr>
              <a:tblGrid>
                <a:gridCol w="7861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03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3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9852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ت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537" marR="42537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الموضوع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537" marR="42537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الصفحة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537" marR="42537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852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537" marR="42537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المقدمة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537" marR="42537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3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537" marR="42537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852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537" marR="42537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وظائف الموارد البشرية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537" marR="42537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4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537" marR="42537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852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537" marR="42537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التخطيط والاستقطاب والاختيار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537" marR="42537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4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537" marR="42537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852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537" marR="42537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تنمية الموارد البشرية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537" marR="42537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6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537" marR="42537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9852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537" marR="42537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التعويضات المكافئات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537" marR="42537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9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537" marR="42537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9852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537" marR="42537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السلامة والرعاية الصحية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537" marR="42537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10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537" marR="42537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9852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537" marR="42537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علاقات العمل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537" marR="42537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11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537" marR="42537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9852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537" marR="42537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البحوث في الموارد البشرية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537" marR="42537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11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537" marR="42537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9852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537" marR="42537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اساسيات تحليل الوظائف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537" marR="42537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12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537" marR="42537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0539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537" marR="42537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طرق جمع المعلومات المستخدمة في تحليل الوظائف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537" marR="42537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15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537" marR="42537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9852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537" marR="42537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المصادر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537" marR="42537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</a:rPr>
                        <a:t>18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537" marR="42537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176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r"/>
            <a:r>
              <a:rPr lang="ar-IQ" dirty="0"/>
              <a:t>طرق جمع المعلومات المستخدمة في تحليل الوظائف :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8663276"/>
              </p:ext>
            </p:extLst>
          </p:nvPr>
        </p:nvGraphicFramePr>
        <p:xfrm>
          <a:off x="1096963" y="1100138"/>
          <a:ext cx="10028237" cy="3579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9442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r"/>
            <a:r>
              <a:rPr lang="ar-IQ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المقدمة</a:t>
            </a:r>
            <a:endParaRPr lang="en-US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Low" rtl="1">
              <a:buNone/>
            </a:pPr>
            <a:r>
              <a:rPr lang="ar-IQ" sz="2800" dirty="0">
                <a:solidFill>
                  <a:schemeClr val="accent4">
                    <a:lumMod val="50000"/>
                  </a:schemeClr>
                </a:solidFill>
              </a:rPr>
              <a:t>تشير وظائف إدارة الموارد البشرية إلى تلك النشاطات المتخصصة ، في جميع </a:t>
            </a:r>
            <a:r>
              <a:rPr lang="ar-IQ" sz="2800" dirty="0" err="1">
                <a:solidFill>
                  <a:schemeClr val="accent4">
                    <a:lumMod val="50000"/>
                  </a:schemeClr>
                </a:solidFill>
              </a:rPr>
              <a:t>المنشأت</a:t>
            </a:r>
            <a:r>
              <a:rPr lang="ar-IQ" sz="2800" dirty="0">
                <a:solidFill>
                  <a:schemeClr val="accent4">
                    <a:lumMod val="50000"/>
                  </a:schemeClr>
                </a:solidFill>
              </a:rPr>
              <a:t> صغيرة كانت أم كبيرة ، و التي تتعلق بإمداد المنشأة بالعاملين و تنسيق كل العمليات المرتبطة باستمرار تنميتها باتجاه رفع كفاءتها و فاعليتها ، و يتفق معظم المتخصصين مع الوظائف الرئيسية الست التي حددتها جمعية إدارة الموارد البشرية لتلك الإدارة في منظمة الأعمال </a:t>
            </a:r>
            <a:endParaRPr lang="en-US" sz="28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99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b="1" cap="none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وظائف إدارة الموارد البشرية </a:t>
            </a:r>
            <a:endParaRPr lang="en-US" b="1" cap="none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graphicFrame>
        <p:nvGraphicFramePr>
          <p:cNvPr id="5" name="عنصر نائب للمحتوى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5955406"/>
              </p:ext>
            </p:extLst>
          </p:nvPr>
        </p:nvGraphicFramePr>
        <p:xfrm>
          <a:off x="1096963" y="914400"/>
          <a:ext cx="10028237" cy="3765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043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r" rtl="1"/>
            <a:r>
              <a:rPr lang="ar-IQ" b="1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(1)	التخطيط ، الاستقطاب ، و الاختيار للموارد البشرية </a:t>
            </a:r>
            <a:endParaRPr lang="en-US" b="1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IQ" sz="2400" dirty="0" smtClean="0"/>
              <a:t>* </a:t>
            </a:r>
            <a:r>
              <a:rPr lang="ar-IQ" sz="2400" dirty="0" smtClean="0">
                <a:solidFill>
                  <a:schemeClr val="accent6">
                    <a:lumMod val="50000"/>
                  </a:schemeClr>
                </a:solidFill>
              </a:rPr>
              <a:t>تحليل كل عمل و حصر مكوناته لأجل تحديد متطلباته . </a:t>
            </a:r>
          </a:p>
          <a:p>
            <a:pPr marL="0" indent="0" algn="r">
              <a:buNone/>
            </a:pPr>
            <a:r>
              <a:rPr lang="ar-IQ" sz="2400" dirty="0" smtClean="0">
                <a:solidFill>
                  <a:schemeClr val="accent6">
                    <a:lumMod val="50000"/>
                  </a:schemeClr>
                </a:solidFill>
              </a:rPr>
              <a:t>* بناء التنبؤات للاحتياجات المستقبلية من الموارد البشرية اللازمة لتلبية متطلبات عمليات المنشأة.</a:t>
            </a:r>
          </a:p>
          <a:p>
            <a:pPr marL="0" indent="0" algn="r">
              <a:buNone/>
            </a:pPr>
            <a:r>
              <a:rPr lang="ar-IQ" sz="2400" dirty="0" smtClean="0">
                <a:solidFill>
                  <a:schemeClr val="accent6">
                    <a:lumMod val="50000"/>
                  </a:schemeClr>
                </a:solidFill>
              </a:rPr>
              <a:t>* </a:t>
            </a:r>
            <a:r>
              <a:rPr lang="ar-IQ" sz="2400" dirty="0">
                <a:solidFill>
                  <a:schemeClr val="accent6">
                    <a:lumMod val="50000"/>
                  </a:schemeClr>
                </a:solidFill>
              </a:rPr>
              <a:t>بناء و تطوير و تنفيذ الخطط لتلبية تلك المتطلبات .</a:t>
            </a:r>
          </a:p>
          <a:p>
            <a:pPr marL="0" indent="0" algn="r">
              <a:buNone/>
            </a:pPr>
            <a:r>
              <a:rPr lang="ar-IQ" sz="2400" dirty="0">
                <a:solidFill>
                  <a:schemeClr val="accent6">
                    <a:lumMod val="50000"/>
                  </a:schemeClr>
                </a:solidFill>
              </a:rPr>
              <a:t>* استقطاب و اختيار تلك الموارد البشرية التي تحتاجها المنشأة لشغل الأعمال المطلوبة فيها</a:t>
            </a:r>
          </a:p>
          <a:p>
            <a:pPr marL="0" indent="0" algn="r">
              <a:buNone/>
            </a:pPr>
            <a:r>
              <a:rPr lang="ar-IQ" sz="2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7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97280" y="117987"/>
            <a:ext cx="9978759" cy="1047135"/>
          </a:xfr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r" rtl="1"/>
            <a:r>
              <a:rPr lang="ar-IQ" sz="3200" b="1" dirty="0">
                <a:ln w="0"/>
                <a:solidFill>
                  <a:schemeClr val="tx2">
                    <a:lumMod val="90000"/>
                    <a:lumOff val="10000"/>
                  </a:schemeClr>
                </a:solidFill>
                <a:effectLst/>
              </a:rPr>
              <a:t>"</a:t>
            </a:r>
            <a:r>
              <a:rPr lang="ar-IQ" sz="2400" b="1" dirty="0">
                <a:ln w="0"/>
                <a:solidFill>
                  <a:schemeClr val="tx2">
                    <a:lumMod val="90000"/>
                    <a:lumOff val="10000"/>
                  </a:schemeClr>
                </a:solidFill>
                <a:effectLst/>
              </a:rPr>
              <a:t>الاستقطاب" هو احد انشطة الموارد البشرية المتميزة للبحث عن الافراد لمليء الوظائف الشاغرة وجذبهم ومن ثم اختيار الافضل منهم للعمل .</a:t>
            </a:r>
            <a:br>
              <a:rPr lang="ar-IQ" sz="2400" b="1" dirty="0">
                <a:ln w="0"/>
                <a:solidFill>
                  <a:schemeClr val="tx2">
                    <a:lumMod val="90000"/>
                    <a:lumOff val="10000"/>
                  </a:schemeClr>
                </a:solidFill>
                <a:effectLst/>
              </a:rPr>
            </a:br>
            <a:endParaRPr lang="en-US" sz="2400" b="1" dirty="0">
              <a:ln w="0"/>
              <a:solidFill>
                <a:schemeClr val="tx2">
                  <a:lumMod val="90000"/>
                  <a:lumOff val="10000"/>
                </a:schemeClr>
              </a:solidFill>
              <a:effectLst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indent="0" algn="r" rtl="1">
              <a:buNone/>
            </a:pPr>
            <a:r>
              <a:rPr lang="ar-IQ" sz="2800" dirty="0" smtClean="0">
                <a:ln w="10541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rgbClr val="002060"/>
                </a:solidFill>
                <a:effectLst/>
              </a:rPr>
              <a:t>اهدافه :</a:t>
            </a:r>
            <a:endParaRPr lang="en-US" sz="2800" dirty="0" smtClean="0">
              <a:ln w="10541" cmpd="sng">
                <a:solidFill>
                  <a:schemeClr val="accent5">
                    <a:lumMod val="75000"/>
                  </a:schemeClr>
                </a:solidFill>
                <a:prstDash val="solid"/>
              </a:ln>
              <a:solidFill>
                <a:srgbClr val="002060"/>
              </a:solidFill>
              <a:effectLst/>
            </a:endParaRPr>
          </a:p>
          <a:p>
            <a:pPr marL="0" indent="0" algn="r" rtl="1">
              <a:buNone/>
            </a:pPr>
            <a:r>
              <a:rPr lang="ar-IQ" sz="2400" cap="all" dirty="0" smtClean="0">
                <a:ln w="0"/>
                <a:solidFill>
                  <a:schemeClr val="accent1">
                    <a:lumMod val="75000"/>
                  </a:schemeClr>
                </a:solidFill>
                <a:effectLst/>
              </a:rPr>
              <a:t>1-تحديد </a:t>
            </a:r>
            <a:r>
              <a:rPr lang="ar-IQ" sz="2400" cap="all" dirty="0">
                <a:ln w="0"/>
                <a:solidFill>
                  <a:schemeClr val="accent1">
                    <a:lumMod val="75000"/>
                  </a:schemeClr>
                </a:solidFill>
                <a:effectLst/>
              </a:rPr>
              <a:t>المواصفات والشروط الواجب توفيرها لمن يشغل الوظيفة .</a:t>
            </a:r>
          </a:p>
          <a:p>
            <a:pPr marL="0" indent="0" algn="r" rtl="1">
              <a:buNone/>
            </a:pPr>
            <a:r>
              <a:rPr lang="ar-IQ" sz="2400" cap="all" dirty="0" smtClean="0">
                <a:ln w="0"/>
                <a:solidFill>
                  <a:schemeClr val="accent1">
                    <a:lumMod val="75000"/>
                  </a:schemeClr>
                </a:solidFill>
                <a:effectLst/>
              </a:rPr>
              <a:t>2-توفير </a:t>
            </a:r>
            <a:r>
              <a:rPr lang="ar-IQ" sz="2400" cap="all" dirty="0">
                <a:ln w="0"/>
                <a:solidFill>
                  <a:schemeClr val="accent1">
                    <a:lumMod val="75000"/>
                  </a:schemeClr>
                </a:solidFill>
                <a:effectLst/>
              </a:rPr>
              <a:t>العدد الكافي من المتقدمين الملائمين لشغل الوظائف باقل تكلفة ممكنة.</a:t>
            </a:r>
          </a:p>
          <a:p>
            <a:pPr marL="0" indent="0" algn="r" rtl="1">
              <a:buNone/>
            </a:pPr>
            <a:r>
              <a:rPr lang="ar-IQ" sz="2400" cap="all" dirty="0" smtClean="0">
                <a:ln w="0"/>
                <a:solidFill>
                  <a:schemeClr val="accent1">
                    <a:lumMod val="75000"/>
                  </a:schemeClr>
                </a:solidFill>
                <a:effectLst/>
              </a:rPr>
              <a:t>3-الاسهام </a:t>
            </a:r>
            <a:r>
              <a:rPr lang="ar-IQ" sz="2400" cap="all" dirty="0">
                <a:ln w="0"/>
                <a:solidFill>
                  <a:schemeClr val="accent1">
                    <a:lumMod val="75000"/>
                  </a:schemeClr>
                </a:solidFill>
                <a:effectLst/>
              </a:rPr>
              <a:t>في عملية الاختيار .</a:t>
            </a:r>
          </a:p>
          <a:p>
            <a:pPr marL="0" indent="0" algn="r" rtl="1">
              <a:buNone/>
            </a:pPr>
            <a:r>
              <a:rPr lang="ar-IQ" sz="2400" cap="all" dirty="0" smtClean="0">
                <a:ln w="0"/>
                <a:solidFill>
                  <a:schemeClr val="accent1">
                    <a:lumMod val="75000"/>
                  </a:schemeClr>
                </a:solidFill>
                <a:effectLst/>
              </a:rPr>
              <a:t>4-يساعد </a:t>
            </a:r>
            <a:r>
              <a:rPr lang="ar-IQ" sz="2400" cap="all" dirty="0">
                <a:ln w="0"/>
                <a:solidFill>
                  <a:schemeClr val="accent1">
                    <a:lumMod val="75000"/>
                  </a:schemeClr>
                </a:solidFill>
                <a:effectLst/>
              </a:rPr>
              <a:t>الاستقطاب على زيادة فاعلية المنظمة عن طريق استقرار معدلات اعماله </a:t>
            </a:r>
          </a:p>
          <a:p>
            <a:pPr marL="0" indent="0" algn="r" rtl="1">
              <a:buNone/>
            </a:pPr>
            <a:endParaRPr lang="en-US" cap="all" dirty="0" smtClean="0">
              <a:ln w="0"/>
              <a:solidFill>
                <a:schemeClr val="accent1">
                  <a:lumMod val="75000"/>
                </a:schemeClr>
              </a:solidFill>
              <a:effectLst/>
            </a:endParaRPr>
          </a:p>
          <a:p>
            <a:pPr marL="0" indent="0" algn="r" rtl="1">
              <a:buNone/>
            </a:pPr>
            <a:endParaRPr lang="en-US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</a:endParaRPr>
          </a:p>
          <a:p>
            <a:pPr marL="0" indent="0" algn="r" rtl="1">
              <a:buNone/>
            </a:pPr>
            <a:endParaRPr lang="en-US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3160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r" rtl="1"/>
            <a:r>
              <a:rPr lang="ar-IQ" sz="4000" b="1" dirty="0">
                <a:ln w="0"/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مصادر الاستقطاب </a:t>
            </a:r>
            <a:endParaRPr lang="en-US" sz="4000" b="1" dirty="0">
              <a:ln w="0"/>
              <a:solidFill>
                <a:schemeClr val="accent2">
                  <a:lumMod val="20000"/>
                  <a:lumOff val="8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عنصر نائب للمحتوى 7"/>
          <p:cNvSpPr>
            <a:spLocks noGrp="1"/>
          </p:cNvSpPr>
          <p:nvPr>
            <p:ph idx="1"/>
          </p:nvPr>
        </p:nvSpPr>
        <p:spPr>
          <a:xfrm>
            <a:off x="609600" y="1414369"/>
            <a:ext cx="11582400" cy="475424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algn="r" rtl="1">
              <a:buNone/>
            </a:pPr>
            <a:r>
              <a:rPr lang="ar-IQ" sz="2400" dirty="0">
                <a:solidFill>
                  <a:schemeClr val="accent1">
                    <a:lumMod val="50000"/>
                  </a:schemeClr>
                </a:solidFill>
              </a:rPr>
              <a:t>1-	الاستقطاب  الداخلي	 </a:t>
            </a:r>
            <a:endParaRPr lang="ar-IQ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r" rtl="1">
              <a:buNone/>
            </a:pPr>
            <a:endParaRPr lang="en-US" dirty="0"/>
          </a:p>
        </p:txBody>
      </p:sp>
      <p:graphicFrame>
        <p:nvGraphicFramePr>
          <p:cNvPr id="9" name="جدول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12488"/>
              </p:ext>
            </p:extLst>
          </p:nvPr>
        </p:nvGraphicFramePr>
        <p:xfrm>
          <a:off x="1725561" y="1950922"/>
          <a:ext cx="10186921" cy="4956415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0979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89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2310">
                <a:tc>
                  <a:txBody>
                    <a:bodyPr/>
                    <a:lstStyle/>
                    <a:p>
                      <a:pPr algn="r" rtl="1"/>
                      <a:r>
                        <a:rPr lang="ar-IQ" sz="2400" dirty="0" smtClean="0"/>
                        <a:t>عيوب الاستقطاب الداخلي</a:t>
                      </a:r>
                      <a:endParaRPr lang="en-US" sz="2400" b="1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sz="2400" dirty="0" smtClean="0"/>
                        <a:t>مميزاته و فوائده الاستقطاب الداخلي</a:t>
                      </a:r>
                      <a:endParaRPr lang="en-US" sz="2400" b="1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0435">
                <a:tc>
                  <a:txBody>
                    <a:bodyPr/>
                    <a:lstStyle/>
                    <a:p>
                      <a:pPr algn="r" rtl="1"/>
                      <a:r>
                        <a:rPr lang="ar-IQ" sz="2000" dirty="0" smtClean="0"/>
                        <a:t>1-قفل الابواب اما التعيينات الخارجية الذي يحرم المنظمة من الافراد الجدد والذي يجعلها تدور داخل المنظمة بنفس الافراد .</a:t>
                      </a:r>
                      <a:endParaRPr lang="en-US" sz="2000" b="1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sz="2000" dirty="0" smtClean="0"/>
                        <a:t>1.</a:t>
                      </a:r>
                      <a:r>
                        <a:rPr lang="ar-IQ" sz="2000" baseline="0" dirty="0" smtClean="0"/>
                        <a:t> </a:t>
                      </a:r>
                      <a:r>
                        <a:rPr lang="ar-IQ" sz="2000" dirty="0" smtClean="0"/>
                        <a:t>ارتفاع الروح المعنوية للموظفين الذين يتم ترقيتهم داخل المنظمة </a:t>
                      </a:r>
                      <a:endParaRPr lang="en-US" sz="2000" b="1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0435">
                <a:tc>
                  <a:txBody>
                    <a:bodyPr/>
                    <a:lstStyle/>
                    <a:p>
                      <a:pPr algn="r" rtl="1"/>
                      <a:r>
                        <a:rPr lang="ar-IQ" sz="2000" dirty="0" smtClean="0"/>
                        <a:t>2-قد يسمح بتغلغل العناصر الشخصية بعملية الاختيار كالمحاباة وعدم المساواة بين الموظفين .</a:t>
                      </a:r>
                      <a:endParaRPr lang="en-US" sz="2000" b="1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sz="2000" dirty="0" smtClean="0"/>
                        <a:t>2-انخفاض تكلفة الاستقطاب والتهيئة المبدئية والتدريب لموظفي الداخل.</a:t>
                      </a:r>
                      <a:endParaRPr lang="en-US" sz="2000" b="1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0435">
                <a:tc>
                  <a:txBody>
                    <a:bodyPr/>
                    <a:lstStyle/>
                    <a:p>
                      <a:pPr algn="r" rtl="1"/>
                      <a:r>
                        <a:rPr lang="ar-IQ" sz="2000" dirty="0" smtClean="0"/>
                        <a:t>3-يثير التعيين الداخلي حساسية الزملاء تجاه الشخص المعين مما يولد كراهية وانخفاض الروح المعنوية لهم . </a:t>
                      </a:r>
                      <a:endParaRPr lang="en-US" sz="2000" b="1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sz="2000" dirty="0" smtClean="0"/>
                        <a:t>3-توفر المعلومات الصحيحة والدقيقة .</a:t>
                      </a:r>
                      <a:endParaRPr lang="en-US" sz="2000" b="1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310">
                <a:tc>
                  <a:txBody>
                    <a:bodyPr/>
                    <a:lstStyle/>
                    <a:p>
                      <a:endParaRPr lang="en-US" sz="2400" b="1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sz="2000" dirty="0" smtClean="0"/>
                        <a:t>4-سرعة تكيف الموظف على الوظيفة الجديدة.</a:t>
                      </a:r>
                      <a:endParaRPr lang="en-US" sz="2000" b="1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0435">
                <a:tc>
                  <a:txBody>
                    <a:bodyPr/>
                    <a:lstStyle/>
                    <a:p>
                      <a:endParaRPr lang="en-US" sz="2400" b="1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sz="2000" dirty="0" smtClean="0"/>
                        <a:t>5-ان الموظفين الحاليين هم اكثر دراية بثقافة المنظمة وسياستها وقواعدها .</a:t>
                      </a:r>
                      <a:endParaRPr lang="en-US" sz="2000" b="1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0435">
                <a:tc>
                  <a:txBody>
                    <a:bodyPr/>
                    <a:lstStyle/>
                    <a:p>
                      <a:endParaRPr lang="en-US" sz="2400" b="1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sz="2000" b="1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0284">
                <a:tc>
                  <a:txBody>
                    <a:bodyPr/>
                    <a:lstStyle/>
                    <a:p>
                      <a:endParaRPr lang="en-US" sz="2400" b="1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825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r" rtl="1"/>
            <a:r>
              <a:rPr lang="ar-IQ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2-	الاستقطاب الخارجي </a:t>
            </a:r>
            <a:endParaRPr lang="en-US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 algn="r" rtl="1">
              <a:buNone/>
            </a:pPr>
            <a:r>
              <a:rPr lang="ar-IQ" sz="2800" u="sng" dirty="0">
                <a:solidFill>
                  <a:schemeClr val="accent1">
                    <a:lumMod val="75000"/>
                  </a:schemeClr>
                </a:solidFill>
              </a:rPr>
              <a:t>متى تلجا الشركة الى استقطاب العمالة من المصادر الخارجية ؟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IQ" sz="2800" dirty="0" smtClean="0"/>
              <a:t>في </a:t>
            </a:r>
            <a:r>
              <a:rPr lang="ar-IQ" sz="2800" dirty="0"/>
              <a:t>حالة عدم وفاء المصادر الداخلية وحاجتها من العاملين المطلوبين للعمل 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IQ" sz="2800" dirty="0" smtClean="0"/>
              <a:t>عندما </a:t>
            </a:r>
            <a:r>
              <a:rPr lang="ar-IQ" sz="2800" dirty="0"/>
              <a:t>ترغب الشركة في اضافة وتوزيع الكفاءات فيها.</a:t>
            </a:r>
          </a:p>
          <a:p>
            <a:pPr marL="0" indent="0" algn="r" rtl="1">
              <a:buNone/>
            </a:pPr>
            <a:r>
              <a:rPr lang="ar-IQ" sz="2800" u="sng" dirty="0">
                <a:solidFill>
                  <a:schemeClr val="accent1">
                    <a:lumMod val="75000"/>
                  </a:schemeClr>
                </a:solidFill>
              </a:rPr>
              <a:t>ويتيح هذا المصدر مميزات :</a:t>
            </a:r>
          </a:p>
          <a:p>
            <a:pPr marL="0" indent="0" algn="r" rtl="1">
              <a:buNone/>
            </a:pPr>
            <a:r>
              <a:rPr lang="ar-IQ" sz="2800" dirty="0"/>
              <a:t>1-	فرصة اكبر للاختيار نظرا لتعددهم وتنوعهم.</a:t>
            </a:r>
          </a:p>
          <a:p>
            <a:pPr marL="0" indent="0" algn="r" rtl="1">
              <a:buNone/>
            </a:pPr>
            <a:r>
              <a:rPr lang="ar-IQ" sz="2800" dirty="0"/>
              <a:t>2-	امكانية الوصول الى قطاع عريض من المرشحين واختيار افضلهم </a:t>
            </a:r>
          </a:p>
          <a:p>
            <a:pPr marL="0" indent="0" algn="r" rtl="1">
              <a:buNone/>
            </a:pPr>
            <a:r>
              <a:rPr lang="ar-IQ" sz="2800" dirty="0"/>
              <a:t>3-	تتيح امام المنظمة الفرصة دخول افراد جدد داخل المنظمة مما يساعد على تطويرها 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70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r"/>
            <a:r>
              <a:rPr lang="ar-IQ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الاختيار</a:t>
            </a:r>
            <a:r>
              <a:rPr lang="ar-IQ" sz="3200" dirty="0"/>
              <a:t>: هي العملية الثانية اللاحقة لعملية الاستقطاب وهي عملية انتقال الافراد الذي تتوفر لديهم المؤهلات الضرورية والمناسبة لشغل وظائف معينة في المنظمة .</a:t>
            </a:r>
          </a:p>
        </p:txBody>
      </p:sp>
    </p:spTree>
    <p:extLst>
      <p:ext uri="{BB962C8B-B14F-4D97-AF65-F5344CB8AC3E}">
        <p14:creationId xmlns:p14="http://schemas.microsoft.com/office/powerpoint/2010/main" val="13642724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340</TotalTime>
  <Words>763</Words>
  <Application>Microsoft Office PowerPoint</Application>
  <PresentationFormat>Widescreen</PresentationFormat>
  <Paragraphs>155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Aharoni</vt:lpstr>
      <vt:lpstr>Arial</vt:lpstr>
      <vt:lpstr>Calibri</vt:lpstr>
      <vt:lpstr>Franklin Gothic Book</vt:lpstr>
      <vt:lpstr>Franklin Gothic Medium</vt:lpstr>
      <vt:lpstr>Tahoma</vt:lpstr>
      <vt:lpstr>Times New Roman</vt:lpstr>
      <vt:lpstr>Tunga</vt:lpstr>
      <vt:lpstr>Wingdings</vt:lpstr>
      <vt:lpstr>Angles</vt:lpstr>
      <vt:lpstr> وظائف ادارة الموارد البشرية Human Resource Management Jobs </vt:lpstr>
      <vt:lpstr>PowerPoint Presentation</vt:lpstr>
      <vt:lpstr>المقدمة</vt:lpstr>
      <vt:lpstr>وظائف إدارة الموارد البشرية </vt:lpstr>
      <vt:lpstr>(1) التخطيط ، الاستقطاب ، و الاختيار للموارد البشرية </vt:lpstr>
      <vt:lpstr>"الاستقطاب" هو احد انشطة الموارد البشرية المتميزة للبحث عن الافراد لمليء الوظائف الشاغرة وجذبهم ومن ثم اختيار الافضل منهم للعمل . </vt:lpstr>
      <vt:lpstr>مصادر الاستقطاب </vt:lpstr>
      <vt:lpstr>2- الاستقطاب الخارجي </vt:lpstr>
      <vt:lpstr>PowerPoint Presentation</vt:lpstr>
      <vt:lpstr>خطوات عملية الاختيار</vt:lpstr>
      <vt:lpstr>2- تنمية الموارد البشرية</vt:lpstr>
      <vt:lpstr>وظائف تطوير الموارد البشرية</vt:lpstr>
      <vt:lpstr>التعويضات والمكافات</vt:lpstr>
      <vt:lpstr>4- السلامة والرعاية الصحية </vt:lpstr>
      <vt:lpstr>5- علاقات العمل </vt:lpstr>
      <vt:lpstr>6- البحوث في الموارد البشرية </vt:lpstr>
      <vt:lpstr>وهناك من يصنف وظائف إدارة الموارد البشرية إلى:</vt:lpstr>
      <vt:lpstr>اساسيات تحليل الوظائف</vt:lpstr>
      <vt:lpstr>يتضمن تحليل الوظيفة القيام بست خطوات أساسية تتمثل فيما يلي : </vt:lpstr>
      <vt:lpstr>طرق جمع المعلومات المستخدمة في تحليل الوظائف :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Windows User</dc:creator>
  <cp:lastModifiedBy>Maher</cp:lastModifiedBy>
  <cp:revision>43</cp:revision>
  <dcterms:created xsi:type="dcterms:W3CDTF">2018-10-29T19:44:28Z</dcterms:created>
  <dcterms:modified xsi:type="dcterms:W3CDTF">2020-10-17T09:44:21Z</dcterms:modified>
</cp:coreProperties>
</file>