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A5FD4-68C7-4131-843A-91D99630C0EB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1AE7-2BF3-49F2-847A-CF5142C4ADE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2"/>
            <a:ext cx="13533120" cy="8127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9:العوامل المحدده لانحدار المنحنى</a:t>
            </a:r>
            <a:r>
              <a:rPr lang="ar-IQ" b="1" dirty="0"/>
              <a:t> </a:t>
            </a:r>
            <a:r>
              <a:rPr lang="en-US" b="1" u="sng" dirty="0"/>
              <a:t>IS</a:t>
            </a:r>
            <a:r>
              <a:rPr lang="ar-SA" b="1" dirty="0" smtClean="0"/>
              <a:t>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914400"/>
            <a:ext cx="13776960" cy="792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38684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134112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13182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724400"/>
            <a:ext cx="13182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مخصص</PresentationFormat>
  <Paragraphs>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المحاضره 9:العوامل المحدده لانحدار المنحنى IS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9:العوامل المحدده لانحدار المنحنى IS</dc:title>
  <dc:creator>fujitsu</dc:creator>
  <cp:lastModifiedBy>fujitsu</cp:lastModifiedBy>
  <cp:revision>2</cp:revision>
  <dcterms:created xsi:type="dcterms:W3CDTF">2020-04-25T08:24:01Z</dcterms:created>
  <dcterms:modified xsi:type="dcterms:W3CDTF">2020-04-25T08:34:37Z</dcterms:modified>
</cp:coreProperties>
</file>