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4630400" cy="9144000"/>
  <p:notesSz cx="6858000" cy="9144000"/>
  <p:defaultTextStyle>
    <a:defPPr>
      <a:defRPr lang="ar-IQ"/>
    </a:defPPr>
    <a:lvl1pPr marL="0" algn="r" defTabSz="1254008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27004" algn="r" defTabSz="1254008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54008" algn="r" defTabSz="1254008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881012" algn="r" defTabSz="1254008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08016" algn="r" defTabSz="1254008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35020" algn="r" defTabSz="1254008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762024" algn="r" defTabSz="1254008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389029" algn="r" defTabSz="1254008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16033" algn="r" defTabSz="1254008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40" d="100"/>
          <a:sy n="40" d="100"/>
        </p:scale>
        <p:origin x="-686" y="24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9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8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16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060F-A1C0-44B2-AEBD-14C5D4EDDA2C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E45C-6255-4318-94EC-01F16D28CF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060F-A1C0-44B2-AEBD-14C5D4EDDA2C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E45C-6255-4318-94EC-01F16D28CF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0607040" y="366187"/>
            <a:ext cx="329184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731520" y="366187"/>
            <a:ext cx="963168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060F-A1C0-44B2-AEBD-14C5D4EDDA2C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E45C-6255-4318-94EC-01F16D28CF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060F-A1C0-44B2-AEBD-14C5D4EDDA2C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E45C-6255-4318-94EC-01F16D28CF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9"/>
            <a:ext cx="12435840" cy="1816100"/>
          </a:xfrm>
        </p:spPr>
        <p:txBody>
          <a:bodyPr anchor="t"/>
          <a:lstStyle>
            <a:lvl1pPr algn="r">
              <a:defRPr sz="55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20"/>
            <a:ext cx="12435840" cy="2000248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2700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5400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810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080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350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620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8902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01603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060F-A1C0-44B2-AEBD-14C5D4EDDA2C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E45C-6255-4318-94EC-01F16D28CF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731520" y="2133602"/>
            <a:ext cx="6461760" cy="6034617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437120" y="2133602"/>
            <a:ext cx="6461760" cy="6034617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060F-A1C0-44B2-AEBD-14C5D4EDDA2C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E45C-6255-4318-94EC-01F16D28CF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3" y="2046819"/>
            <a:ext cx="6464301" cy="853016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3" y="2899835"/>
            <a:ext cx="6464301" cy="5268384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1" y="2046819"/>
            <a:ext cx="6466840" cy="853016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1" y="2899835"/>
            <a:ext cx="6466840" cy="5268384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060F-A1C0-44B2-AEBD-14C5D4EDDA2C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E45C-6255-4318-94EC-01F16D28CF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060F-A1C0-44B2-AEBD-14C5D4EDDA2C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E45C-6255-4318-94EC-01F16D28CF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060F-A1C0-44B2-AEBD-14C5D4EDDA2C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E45C-6255-4318-94EC-01F16D28CF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4" y="364067"/>
            <a:ext cx="4813301" cy="1549400"/>
          </a:xfrm>
        </p:spPr>
        <p:txBody>
          <a:bodyPr anchor="b"/>
          <a:lstStyle>
            <a:lvl1pPr algn="r">
              <a:defRPr sz="27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9"/>
            <a:ext cx="8178800" cy="78041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4" y="1913469"/>
            <a:ext cx="4813301" cy="6254751"/>
          </a:xfr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060F-A1C0-44B2-AEBD-14C5D4EDDA2C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E45C-6255-4318-94EC-01F16D28CF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1"/>
            <a:ext cx="8778240" cy="755651"/>
          </a:xfrm>
        </p:spPr>
        <p:txBody>
          <a:bodyPr anchor="b"/>
          <a:lstStyle>
            <a:lvl1pPr algn="r">
              <a:defRPr sz="27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4"/>
            <a:ext cx="8778240" cy="5486400"/>
          </a:xfrm>
        </p:spPr>
        <p:txBody>
          <a:bodyPr/>
          <a:lstStyle>
            <a:lvl1pPr marL="0" indent="0">
              <a:buNone/>
              <a:defRPr sz="4400"/>
            </a:lvl1pPr>
            <a:lvl2pPr marL="627004" indent="0">
              <a:buNone/>
              <a:defRPr sz="3800"/>
            </a:lvl2pPr>
            <a:lvl3pPr marL="1254008" indent="0">
              <a:buNone/>
              <a:defRPr sz="3300"/>
            </a:lvl3pPr>
            <a:lvl4pPr marL="1881012" indent="0">
              <a:buNone/>
              <a:defRPr sz="2700"/>
            </a:lvl4pPr>
            <a:lvl5pPr marL="2508016" indent="0">
              <a:buNone/>
              <a:defRPr sz="2700"/>
            </a:lvl5pPr>
            <a:lvl6pPr marL="3135020" indent="0">
              <a:buNone/>
              <a:defRPr sz="2700"/>
            </a:lvl6pPr>
            <a:lvl7pPr marL="3762024" indent="0">
              <a:buNone/>
              <a:defRPr sz="2700"/>
            </a:lvl7pPr>
            <a:lvl8pPr marL="4389029" indent="0">
              <a:buNone/>
              <a:defRPr sz="2700"/>
            </a:lvl8pPr>
            <a:lvl9pPr marL="5016033" indent="0">
              <a:buNone/>
              <a:defRPr sz="27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2"/>
            <a:ext cx="8778240" cy="1073149"/>
          </a:xfr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060F-A1C0-44B2-AEBD-14C5D4EDDA2C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FE45C-6255-4318-94EC-01F16D28CF7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3"/>
            <a:ext cx="13167360" cy="1524000"/>
          </a:xfrm>
          <a:prstGeom prst="rect">
            <a:avLst/>
          </a:prstGeom>
        </p:spPr>
        <p:txBody>
          <a:bodyPr vert="horz" lIns="125401" tIns="62700" rIns="125401" bIns="6270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2"/>
            <a:ext cx="13167360" cy="6034617"/>
          </a:xfrm>
          <a:prstGeom prst="rect">
            <a:avLst/>
          </a:prstGeom>
        </p:spPr>
        <p:txBody>
          <a:bodyPr vert="horz" lIns="125401" tIns="62700" rIns="125401" bIns="6270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5"/>
            <a:ext cx="3413760" cy="486833"/>
          </a:xfrm>
          <a:prstGeom prst="rect">
            <a:avLst/>
          </a:prstGeom>
        </p:spPr>
        <p:txBody>
          <a:bodyPr vert="horz" lIns="125401" tIns="62700" rIns="125401" bIns="62700" rtlCol="1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2060F-A1C0-44B2-AEBD-14C5D4EDDA2C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5"/>
            <a:ext cx="4632960" cy="486833"/>
          </a:xfrm>
          <a:prstGeom prst="rect">
            <a:avLst/>
          </a:prstGeom>
        </p:spPr>
        <p:txBody>
          <a:bodyPr vert="horz" lIns="125401" tIns="62700" rIns="125401" bIns="62700" rtlCol="1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5"/>
            <a:ext cx="3413760" cy="486833"/>
          </a:xfrm>
          <a:prstGeom prst="rect">
            <a:avLst/>
          </a:prstGeom>
        </p:spPr>
        <p:txBody>
          <a:bodyPr vert="horz" lIns="125401" tIns="62700" rIns="125401" bIns="62700" rtlCol="1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FE45C-6255-4318-94EC-01F16D28CF7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54008" rtl="1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0253" indent="-470253" algn="r" defTabSz="1254008" rtl="1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882" indent="-391878" algn="r" defTabSz="1254008" rtl="1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510" indent="-313502" algn="r" defTabSz="1254008" rtl="1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14" indent="-313502" algn="r" defTabSz="1254008" rtl="1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518" indent="-313502" algn="r" defTabSz="1254008" rtl="1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48522" indent="-313502" algn="r" defTabSz="1254008" rtl="1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27" indent="-313502" algn="r" defTabSz="1254008" rtl="1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02531" indent="-313502" algn="r" defTabSz="1254008" rtl="1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329535" indent="-313502" algn="r" defTabSz="1254008" rtl="1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254008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04" algn="r" defTabSz="1254008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54008" algn="r" defTabSz="1254008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012" algn="r" defTabSz="1254008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08016" algn="r" defTabSz="1254008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35020" algn="r" defTabSz="1254008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2024" algn="r" defTabSz="1254008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89029" algn="r" defTabSz="1254008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16033" algn="r" defTabSz="1254008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3"/>
            <a:ext cx="12435840" cy="914398"/>
          </a:xfrm>
        </p:spPr>
        <p:txBody>
          <a:bodyPr>
            <a:normAutofit fontScale="90000"/>
          </a:bodyPr>
          <a:lstStyle/>
          <a:p>
            <a:r>
              <a:rPr lang="ar-SA" b="1" smtClean="0"/>
              <a:t>المحاضره7:التوازن </a:t>
            </a:r>
            <a:r>
              <a:rPr lang="ar-SA" b="1" dirty="0" smtClean="0"/>
              <a:t>الكلي او العام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" y="914400"/>
            <a:ext cx="13776960" cy="792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" y="406401"/>
            <a:ext cx="13776960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" y="406401"/>
            <a:ext cx="13776960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23333"/>
            <a:ext cx="137160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826000"/>
            <a:ext cx="133350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23333"/>
            <a:ext cx="13335000" cy="4402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</Words>
  <Application>Microsoft Office PowerPoint</Application>
  <PresentationFormat>مخصص</PresentationFormat>
  <Paragraphs>1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المحاضره7:التوازن الكلي او العام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5:التوازن الكلي او العام</dc:title>
  <dc:creator>fujitsu</dc:creator>
  <cp:lastModifiedBy>fujitsu</cp:lastModifiedBy>
  <cp:revision>18</cp:revision>
  <dcterms:created xsi:type="dcterms:W3CDTF">2020-04-24T08:32:09Z</dcterms:created>
  <dcterms:modified xsi:type="dcterms:W3CDTF">2020-04-27T06:27:42Z</dcterms:modified>
</cp:coreProperties>
</file>