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65" r:id="rId6"/>
    <p:sldId id="267" r:id="rId7"/>
  </p:sldIdLst>
  <p:sldSz cx="14630400" cy="9144000"/>
  <p:notesSz cx="6858000" cy="9144000"/>
  <p:defaultTextStyle>
    <a:defPPr>
      <a:defRPr lang="ar-IQ"/>
    </a:defPPr>
    <a:lvl1pPr marL="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926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852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778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7048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631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557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483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3409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878" y="-96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8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9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8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6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54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34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2EB1-9F96-46BB-AAB7-B8EF549969F2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B53-BE9E-440D-A510-ECA6CD3FAB6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2EB1-9F96-46BB-AAB7-B8EF549969F2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B53-BE9E-440D-A510-ECA6CD3FAB6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0607040" y="366185"/>
            <a:ext cx="329184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731520" y="366185"/>
            <a:ext cx="963168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2EB1-9F96-46BB-AAB7-B8EF549969F2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B53-BE9E-440D-A510-ECA6CD3FAB6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2EB1-9F96-46BB-AAB7-B8EF549969F2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B53-BE9E-440D-A510-ECA6CD3FAB6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7"/>
            <a:ext cx="12435840" cy="1816100"/>
          </a:xfrm>
        </p:spPr>
        <p:txBody>
          <a:bodyPr anchor="t"/>
          <a:lstStyle>
            <a:lvl1pPr algn="r">
              <a:defRPr sz="59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18"/>
            <a:ext cx="12435840" cy="200024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926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852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377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704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631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755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548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3409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2EB1-9F96-46BB-AAB7-B8EF549969F2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B53-BE9E-440D-A510-ECA6CD3FAB6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731520" y="2133601"/>
            <a:ext cx="6461760" cy="6034617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437120" y="2133601"/>
            <a:ext cx="6461760" cy="6034617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2EB1-9F96-46BB-AAB7-B8EF549969F2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B53-BE9E-440D-A510-ECA6CD3FAB6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046817"/>
            <a:ext cx="6464301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0" y="2899833"/>
            <a:ext cx="6464301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1" y="2046817"/>
            <a:ext cx="6466840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1" y="2899833"/>
            <a:ext cx="6466840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2EB1-9F96-46BB-AAB7-B8EF549969F2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B53-BE9E-440D-A510-ECA6CD3FAB6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2EB1-9F96-46BB-AAB7-B8EF549969F2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B53-BE9E-440D-A510-ECA6CD3FAB6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2EB1-9F96-46BB-AAB7-B8EF549969F2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B53-BE9E-440D-A510-ECA6CD3FAB6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1" y="364067"/>
            <a:ext cx="4813301" cy="1549400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7"/>
            <a:ext cx="8178800" cy="780415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1" y="1913467"/>
            <a:ext cx="4813301" cy="6254751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2EB1-9F96-46BB-AAB7-B8EF549969F2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B53-BE9E-440D-A510-ECA6CD3FAB6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0"/>
            <a:ext cx="8778240" cy="755651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3"/>
            <a:ext cx="8778240" cy="5486400"/>
          </a:xfrm>
        </p:spPr>
        <p:txBody>
          <a:bodyPr/>
          <a:lstStyle>
            <a:lvl1pPr marL="0" indent="0">
              <a:buNone/>
              <a:defRPr sz="4800"/>
            </a:lvl1pPr>
            <a:lvl2pPr marL="679262" indent="0">
              <a:buNone/>
              <a:defRPr sz="4200"/>
            </a:lvl2pPr>
            <a:lvl3pPr marL="1358524" indent="0">
              <a:buNone/>
              <a:defRPr sz="3600"/>
            </a:lvl3pPr>
            <a:lvl4pPr marL="2037786" indent="0">
              <a:buNone/>
              <a:defRPr sz="3000"/>
            </a:lvl4pPr>
            <a:lvl5pPr marL="2717048" indent="0">
              <a:buNone/>
              <a:defRPr sz="3000"/>
            </a:lvl5pPr>
            <a:lvl6pPr marL="3396310" indent="0">
              <a:buNone/>
              <a:defRPr sz="3000"/>
            </a:lvl6pPr>
            <a:lvl7pPr marL="4075572" indent="0">
              <a:buNone/>
              <a:defRPr sz="3000"/>
            </a:lvl7pPr>
            <a:lvl8pPr marL="4754834" indent="0">
              <a:buNone/>
              <a:defRPr sz="3000"/>
            </a:lvl8pPr>
            <a:lvl9pPr marL="5434096" indent="0">
              <a:buNone/>
              <a:defRPr sz="3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1"/>
            <a:ext cx="8778240" cy="1073149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2EB1-9F96-46BB-AAB7-B8EF549969F2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EB53-BE9E-440D-A510-ECA6CD3FAB6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  <a:prstGeom prst="rect">
            <a:avLst/>
          </a:prstGeom>
        </p:spPr>
        <p:txBody>
          <a:bodyPr vert="horz" lIns="135852" tIns="67926" rIns="135852" bIns="67926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1"/>
            <a:ext cx="13167360" cy="6034617"/>
          </a:xfrm>
          <a:prstGeom prst="rect">
            <a:avLst/>
          </a:prstGeom>
        </p:spPr>
        <p:txBody>
          <a:bodyPr vert="horz" lIns="135852" tIns="67926" rIns="135852" bIns="67926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52EB1-9F96-46BB-AAB7-B8EF549969F2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4"/>
            <a:ext cx="46329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7EB53-BE9E-440D-A510-ECA6CD3FAB67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8524" rtl="1" eaLnBrk="1" latinLnBrk="0" hangingPunct="1">
        <a:spcBef>
          <a:spcPct val="0"/>
        </a:spcBef>
        <a:buNone/>
        <a:defRPr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9447" indent="-509447" algn="r" defTabSz="1358524" rtl="1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3801" indent="-424539" algn="r" defTabSz="1358524" rtl="1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69815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7417" indent="-339631" algn="r" defTabSz="1358524" rtl="1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6679" indent="-339631" algn="r" defTabSz="1358524" rtl="1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35941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15203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9446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73727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926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852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78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7048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631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7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5483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409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1016000"/>
          </a:xfrm>
        </p:spPr>
        <p:txBody>
          <a:bodyPr>
            <a:normAutofit fontScale="90000"/>
          </a:bodyPr>
          <a:lstStyle/>
          <a:p>
            <a:r>
              <a:rPr lang="ar-SA" b="1" smtClean="0"/>
              <a:t>المحاضره 5: </a:t>
            </a:r>
            <a:r>
              <a:rPr lang="ar-SA" b="1" dirty="0" smtClean="0"/>
              <a:t>عوامل </a:t>
            </a:r>
            <a:r>
              <a:rPr lang="ar-SA" b="1" smtClean="0"/>
              <a:t>الاستقرار الذاتيه</a:t>
            </a:r>
            <a:endParaRPr lang="ar-IQ" b="1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431" y="1219200"/>
            <a:ext cx="13759542" cy="7448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258" y="1"/>
            <a:ext cx="13933714" cy="8858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258" y="285751"/>
            <a:ext cx="14020800" cy="847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" y="406400"/>
            <a:ext cx="13776960" cy="822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" y="304800"/>
            <a:ext cx="13898880" cy="853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" y="304800"/>
            <a:ext cx="13898880" cy="853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</Words>
  <Application>Microsoft Office PowerPoint</Application>
  <PresentationFormat>مخصص</PresentationFormat>
  <Paragraphs>1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المحاضره 5: عوامل الاستقرار الذاتيه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5</cp:revision>
  <dcterms:created xsi:type="dcterms:W3CDTF">2020-04-24T11:21:09Z</dcterms:created>
  <dcterms:modified xsi:type="dcterms:W3CDTF">2020-04-27T06:27:02Z</dcterms:modified>
</cp:coreProperties>
</file>