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14630400" cy="9144000"/>
  <p:notesSz cx="6858000" cy="9144000"/>
  <p:defaultTextStyle>
    <a:defPPr>
      <a:defRPr lang="ar-IQ"/>
    </a:defPPr>
    <a:lvl1pPr marL="0" algn="r" defTabSz="1063173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1586" algn="r" defTabSz="1063173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63173" algn="r" defTabSz="1063173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94759" algn="r" defTabSz="1063173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26346" algn="r" defTabSz="1063173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57932" algn="r" defTabSz="1063173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89519" algn="r" defTabSz="1063173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21105" algn="r" defTabSz="1063173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52692" algn="r" defTabSz="1063173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878" y="-96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9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1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63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94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26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57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89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21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52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12-811B-4D84-A32A-0D70E0999F6A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F8D-E694-47C0-8C31-BDE651477B9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12-811B-4D84-A32A-0D70E0999F6A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F8D-E694-47C0-8C31-BDE651477B9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0607040" y="366186"/>
            <a:ext cx="329184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731520" y="366186"/>
            <a:ext cx="963168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12-811B-4D84-A32A-0D70E0999F6A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F8D-E694-47C0-8C31-BDE651477B9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12-811B-4D84-A32A-0D70E0999F6A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F8D-E694-47C0-8C31-BDE651477B9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9"/>
            <a:ext cx="12435840" cy="1816100"/>
          </a:xfrm>
        </p:spPr>
        <p:txBody>
          <a:bodyPr anchor="t"/>
          <a:lstStyle>
            <a:lvl1pPr algn="r">
              <a:defRPr sz="47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8"/>
            <a:ext cx="12435840" cy="200024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15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631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947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263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579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895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211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526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12-811B-4D84-A32A-0D70E0999F6A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F8D-E694-47C0-8C31-BDE651477B9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731520" y="2133602"/>
            <a:ext cx="6461760" cy="603461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437120" y="2133602"/>
            <a:ext cx="6461760" cy="603461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12-811B-4D84-A32A-0D70E0999F6A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F8D-E694-47C0-8C31-BDE651477B9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1" y="2046818"/>
            <a:ext cx="6464301" cy="85301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1586" indent="0">
              <a:buNone/>
              <a:defRPr sz="2300" b="1"/>
            </a:lvl2pPr>
            <a:lvl3pPr marL="1063173" indent="0">
              <a:buNone/>
              <a:defRPr sz="2100" b="1"/>
            </a:lvl3pPr>
            <a:lvl4pPr marL="1594759" indent="0">
              <a:buNone/>
              <a:defRPr sz="1900" b="1"/>
            </a:lvl4pPr>
            <a:lvl5pPr marL="2126346" indent="0">
              <a:buNone/>
              <a:defRPr sz="1900" b="1"/>
            </a:lvl5pPr>
            <a:lvl6pPr marL="2657932" indent="0">
              <a:buNone/>
              <a:defRPr sz="1900" b="1"/>
            </a:lvl6pPr>
            <a:lvl7pPr marL="3189519" indent="0">
              <a:buNone/>
              <a:defRPr sz="1900" b="1"/>
            </a:lvl7pPr>
            <a:lvl8pPr marL="3721105" indent="0">
              <a:buNone/>
              <a:defRPr sz="1900" b="1"/>
            </a:lvl8pPr>
            <a:lvl9pPr marL="4252692" indent="0">
              <a:buNone/>
              <a:defRPr sz="1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1" y="2899834"/>
            <a:ext cx="6464301" cy="5268384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2" y="2046818"/>
            <a:ext cx="6466840" cy="85301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1586" indent="0">
              <a:buNone/>
              <a:defRPr sz="2300" b="1"/>
            </a:lvl2pPr>
            <a:lvl3pPr marL="1063173" indent="0">
              <a:buNone/>
              <a:defRPr sz="2100" b="1"/>
            </a:lvl3pPr>
            <a:lvl4pPr marL="1594759" indent="0">
              <a:buNone/>
              <a:defRPr sz="1900" b="1"/>
            </a:lvl4pPr>
            <a:lvl5pPr marL="2126346" indent="0">
              <a:buNone/>
              <a:defRPr sz="1900" b="1"/>
            </a:lvl5pPr>
            <a:lvl6pPr marL="2657932" indent="0">
              <a:buNone/>
              <a:defRPr sz="1900" b="1"/>
            </a:lvl6pPr>
            <a:lvl7pPr marL="3189519" indent="0">
              <a:buNone/>
              <a:defRPr sz="1900" b="1"/>
            </a:lvl7pPr>
            <a:lvl8pPr marL="3721105" indent="0">
              <a:buNone/>
              <a:defRPr sz="1900" b="1"/>
            </a:lvl8pPr>
            <a:lvl9pPr marL="4252692" indent="0">
              <a:buNone/>
              <a:defRPr sz="1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2" y="2899834"/>
            <a:ext cx="6466840" cy="5268384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12-811B-4D84-A32A-0D70E0999F6A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F8D-E694-47C0-8C31-BDE651477B9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12-811B-4D84-A32A-0D70E0999F6A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F8D-E694-47C0-8C31-BDE651477B9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12-811B-4D84-A32A-0D70E0999F6A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F8D-E694-47C0-8C31-BDE651477B9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2" y="364067"/>
            <a:ext cx="4813301" cy="1549400"/>
          </a:xfrm>
        </p:spPr>
        <p:txBody>
          <a:bodyPr anchor="b"/>
          <a:lstStyle>
            <a:lvl1pPr algn="r">
              <a:defRPr sz="23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9"/>
            <a:ext cx="8178800" cy="7804151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2" y="1913469"/>
            <a:ext cx="4813301" cy="6254751"/>
          </a:xfrm>
        </p:spPr>
        <p:txBody>
          <a:bodyPr/>
          <a:lstStyle>
            <a:lvl1pPr marL="0" indent="0">
              <a:buNone/>
              <a:defRPr sz="1600"/>
            </a:lvl1pPr>
            <a:lvl2pPr marL="531586" indent="0">
              <a:buNone/>
              <a:defRPr sz="1400"/>
            </a:lvl2pPr>
            <a:lvl3pPr marL="1063173" indent="0">
              <a:buNone/>
              <a:defRPr sz="1200"/>
            </a:lvl3pPr>
            <a:lvl4pPr marL="1594759" indent="0">
              <a:buNone/>
              <a:defRPr sz="1000"/>
            </a:lvl4pPr>
            <a:lvl5pPr marL="2126346" indent="0">
              <a:buNone/>
              <a:defRPr sz="1000"/>
            </a:lvl5pPr>
            <a:lvl6pPr marL="2657932" indent="0">
              <a:buNone/>
              <a:defRPr sz="1000"/>
            </a:lvl6pPr>
            <a:lvl7pPr marL="3189519" indent="0">
              <a:buNone/>
              <a:defRPr sz="1000"/>
            </a:lvl7pPr>
            <a:lvl8pPr marL="3721105" indent="0">
              <a:buNone/>
              <a:defRPr sz="1000"/>
            </a:lvl8pPr>
            <a:lvl9pPr marL="4252692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12-811B-4D84-A32A-0D70E0999F6A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F8D-E694-47C0-8C31-BDE651477B9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r">
              <a:defRPr sz="23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3700"/>
            </a:lvl1pPr>
            <a:lvl2pPr marL="531586" indent="0">
              <a:buNone/>
              <a:defRPr sz="3300"/>
            </a:lvl2pPr>
            <a:lvl3pPr marL="1063173" indent="0">
              <a:buNone/>
              <a:defRPr sz="2800"/>
            </a:lvl3pPr>
            <a:lvl4pPr marL="1594759" indent="0">
              <a:buNone/>
              <a:defRPr sz="2300"/>
            </a:lvl4pPr>
            <a:lvl5pPr marL="2126346" indent="0">
              <a:buNone/>
              <a:defRPr sz="2300"/>
            </a:lvl5pPr>
            <a:lvl6pPr marL="2657932" indent="0">
              <a:buNone/>
              <a:defRPr sz="2300"/>
            </a:lvl6pPr>
            <a:lvl7pPr marL="3189519" indent="0">
              <a:buNone/>
              <a:defRPr sz="2300"/>
            </a:lvl7pPr>
            <a:lvl8pPr marL="3721105" indent="0">
              <a:buNone/>
              <a:defRPr sz="2300"/>
            </a:lvl8pPr>
            <a:lvl9pPr marL="4252692" indent="0">
              <a:buNone/>
              <a:defRPr sz="23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1600"/>
            </a:lvl1pPr>
            <a:lvl2pPr marL="531586" indent="0">
              <a:buNone/>
              <a:defRPr sz="1400"/>
            </a:lvl2pPr>
            <a:lvl3pPr marL="1063173" indent="0">
              <a:buNone/>
              <a:defRPr sz="1200"/>
            </a:lvl3pPr>
            <a:lvl4pPr marL="1594759" indent="0">
              <a:buNone/>
              <a:defRPr sz="1000"/>
            </a:lvl4pPr>
            <a:lvl5pPr marL="2126346" indent="0">
              <a:buNone/>
              <a:defRPr sz="1000"/>
            </a:lvl5pPr>
            <a:lvl6pPr marL="2657932" indent="0">
              <a:buNone/>
              <a:defRPr sz="1000"/>
            </a:lvl6pPr>
            <a:lvl7pPr marL="3189519" indent="0">
              <a:buNone/>
              <a:defRPr sz="1000"/>
            </a:lvl7pPr>
            <a:lvl8pPr marL="3721105" indent="0">
              <a:buNone/>
              <a:defRPr sz="1000"/>
            </a:lvl8pPr>
            <a:lvl9pPr marL="4252692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12-811B-4D84-A32A-0D70E0999F6A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F8D-E694-47C0-8C31-BDE651477B9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06317" tIns="53159" rIns="106317" bIns="53159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2"/>
            <a:ext cx="13167360" cy="6034618"/>
          </a:xfrm>
          <a:prstGeom prst="rect">
            <a:avLst/>
          </a:prstGeom>
        </p:spPr>
        <p:txBody>
          <a:bodyPr vert="horz" lIns="106317" tIns="53159" rIns="106317" bIns="53159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6"/>
            <a:ext cx="3413760" cy="486833"/>
          </a:xfrm>
          <a:prstGeom prst="rect">
            <a:avLst/>
          </a:prstGeom>
        </p:spPr>
        <p:txBody>
          <a:bodyPr vert="horz" lIns="106317" tIns="53159" rIns="106317" bIns="53159" rtlCol="1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7F012-811B-4D84-A32A-0D70E0999F6A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6"/>
            <a:ext cx="4632960" cy="486833"/>
          </a:xfrm>
          <a:prstGeom prst="rect">
            <a:avLst/>
          </a:prstGeom>
        </p:spPr>
        <p:txBody>
          <a:bodyPr vert="horz" lIns="106317" tIns="53159" rIns="106317" bIns="53159" rtlCol="1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6"/>
            <a:ext cx="3413760" cy="486833"/>
          </a:xfrm>
          <a:prstGeom prst="rect">
            <a:avLst/>
          </a:prstGeom>
        </p:spPr>
        <p:txBody>
          <a:bodyPr vert="horz" lIns="106317" tIns="53159" rIns="106317" bIns="53159" rtlCol="1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62F8D-E694-47C0-8C31-BDE651477B9A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63173" rtl="1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8690" indent="-398690" algn="r" defTabSz="1063173" rtl="1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63828" indent="-332242" algn="r" defTabSz="1063173" rtl="1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28966" indent="-265793" algn="r" defTabSz="1063173" rtl="1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60553" indent="-265793" algn="r" defTabSz="1063173" rtl="1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92139" indent="-265793" algn="r" defTabSz="1063173" rtl="1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23725" indent="-265793" algn="r" defTabSz="1063173" rtl="1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55312" indent="-265793" algn="r" defTabSz="1063173" rtl="1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86898" indent="-265793" algn="r" defTabSz="1063173" rtl="1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18485" indent="-265793" algn="r" defTabSz="1063173" rtl="1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063173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1586" algn="r" defTabSz="1063173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3173" algn="r" defTabSz="1063173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94759" algn="r" defTabSz="1063173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6346" algn="r" defTabSz="1063173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7932" algn="r" defTabSz="1063173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519" algn="r" defTabSz="1063173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21105" algn="r" defTabSz="1063173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52692" algn="r" defTabSz="1063173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914400"/>
          </a:xfrm>
        </p:spPr>
        <p:txBody>
          <a:bodyPr>
            <a:normAutofit/>
          </a:bodyPr>
          <a:lstStyle/>
          <a:p>
            <a:r>
              <a:rPr lang="ar-SA" b="1" dirty="0" smtClean="0"/>
              <a:t>المحاضره 3:الدخول التوازنيه</a:t>
            </a:r>
            <a:endParaRPr lang="ar-IQ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143000"/>
            <a:ext cx="13533120" cy="759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06400"/>
            <a:ext cx="13533120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344" y="406400"/>
            <a:ext cx="13846629" cy="822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429" y="406400"/>
            <a:ext cx="13846629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515" y="406400"/>
            <a:ext cx="13585371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515" y="406400"/>
            <a:ext cx="13585370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</Words>
  <Application>Microsoft Office PowerPoint</Application>
  <PresentationFormat>مخصص</PresentationFormat>
  <Paragraphs>1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المحاضره 3:الدخول التوازنيه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2:مضاعف الانفاق الحكومي</dc:title>
  <dc:creator>fujitsu</dc:creator>
  <cp:lastModifiedBy>fujitsu</cp:lastModifiedBy>
  <cp:revision>8</cp:revision>
  <dcterms:created xsi:type="dcterms:W3CDTF">2020-04-23T15:48:02Z</dcterms:created>
  <dcterms:modified xsi:type="dcterms:W3CDTF">2020-04-24T11:20:07Z</dcterms:modified>
</cp:coreProperties>
</file>