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4" r:id="rId6"/>
    <p:sldId id="266" r:id="rId7"/>
  </p:sldIdLst>
  <p:sldSz cx="14630400" cy="9144000"/>
  <p:notesSz cx="6858000" cy="9144000"/>
  <p:defaultTextStyle>
    <a:defPPr>
      <a:defRPr lang="ar-IQ"/>
    </a:defPPr>
    <a:lvl1pPr marL="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6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52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78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7048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31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57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83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409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878" y="-96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8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0607040" y="366185"/>
            <a:ext cx="329184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731520" y="366185"/>
            <a:ext cx="963168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7"/>
            <a:ext cx="12435840" cy="1816100"/>
          </a:xfrm>
        </p:spPr>
        <p:txBody>
          <a:bodyPr anchor="t"/>
          <a:lstStyle>
            <a:lvl1pPr algn="r">
              <a:defRPr sz="59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8"/>
            <a:ext cx="12435840" cy="200024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6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52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77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70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3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5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8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40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731520" y="2133601"/>
            <a:ext cx="6461760" cy="6034617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437120" y="2133601"/>
            <a:ext cx="6461760" cy="6034617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046817"/>
            <a:ext cx="6464301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0" y="2899833"/>
            <a:ext cx="6464301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1" y="2046817"/>
            <a:ext cx="6466840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1" y="2899833"/>
            <a:ext cx="6466840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" y="364067"/>
            <a:ext cx="4813301" cy="1549400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7"/>
            <a:ext cx="8178800" cy="780415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1" y="1913467"/>
            <a:ext cx="4813301" cy="6254751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800"/>
            </a:lvl1pPr>
            <a:lvl2pPr marL="679262" indent="0">
              <a:buNone/>
              <a:defRPr sz="4200"/>
            </a:lvl2pPr>
            <a:lvl3pPr marL="1358524" indent="0">
              <a:buNone/>
              <a:defRPr sz="3600"/>
            </a:lvl3pPr>
            <a:lvl4pPr marL="2037786" indent="0">
              <a:buNone/>
              <a:defRPr sz="3000"/>
            </a:lvl4pPr>
            <a:lvl5pPr marL="2717048" indent="0">
              <a:buNone/>
              <a:defRPr sz="3000"/>
            </a:lvl5pPr>
            <a:lvl6pPr marL="3396310" indent="0">
              <a:buNone/>
              <a:defRPr sz="3000"/>
            </a:lvl6pPr>
            <a:lvl7pPr marL="4075572" indent="0">
              <a:buNone/>
              <a:defRPr sz="3000"/>
            </a:lvl7pPr>
            <a:lvl8pPr marL="4754834" indent="0">
              <a:buNone/>
              <a:defRPr sz="3000"/>
            </a:lvl8pPr>
            <a:lvl9pPr marL="5434096" indent="0">
              <a:buNone/>
              <a:defRPr sz="3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35852" tIns="67926" rIns="135852" bIns="67926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1"/>
            <a:ext cx="13167360" cy="6034617"/>
          </a:xfrm>
          <a:prstGeom prst="rect">
            <a:avLst/>
          </a:prstGeom>
        </p:spPr>
        <p:txBody>
          <a:bodyPr vert="horz" lIns="135852" tIns="67926" rIns="135852" bIns="67926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F3696-34C1-4543-91D2-DB036054AAF0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4"/>
            <a:ext cx="46329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5765B-32BA-4C14-ACAB-C4305C01856D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8524" rtl="1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47" indent="-509447" algn="r" defTabSz="1358524" rtl="1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801" indent="-424539" algn="r" defTabSz="1358524" rtl="1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15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417" indent="-339631" algn="r" defTabSz="1358524" rtl="1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679" indent="-339631" algn="r" defTabSz="1358524" rtl="1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941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5203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46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727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6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52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78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7048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31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7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83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409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812800"/>
          </a:xfrm>
        </p:spPr>
        <p:txBody>
          <a:bodyPr>
            <a:normAutofit fontScale="90000"/>
          </a:bodyPr>
          <a:lstStyle/>
          <a:p>
            <a:r>
              <a:rPr lang="ar-SA" b="1" smtClean="0"/>
              <a:t>المحاضره 2:الانفاق </a:t>
            </a:r>
            <a:r>
              <a:rPr lang="ar-SA" b="1" dirty="0" smtClean="0"/>
              <a:t>الحكومي وتوازن الدخل</a:t>
            </a:r>
            <a:endParaRPr lang="ar-IQ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85800"/>
            <a:ext cx="13759542" cy="802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258" y="203200"/>
            <a:ext cx="14020800" cy="863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4456229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" y="406400"/>
            <a:ext cx="13533120" cy="81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13411200" cy="822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06400"/>
            <a:ext cx="13533120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</Words>
  <Application>Microsoft Office PowerPoint</Application>
  <PresentationFormat>مخصص</PresentationFormat>
  <Paragraphs>1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المحاضره 2:الانفاق الحكومي وتوازن الدخل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3:الانفاق الحكومي وتوازن الدخل</dc:title>
  <dc:creator>fujitsu</dc:creator>
  <cp:lastModifiedBy>fujitsu</cp:lastModifiedBy>
  <cp:revision>5</cp:revision>
  <dcterms:created xsi:type="dcterms:W3CDTF">2020-04-24T11:05:47Z</dcterms:created>
  <dcterms:modified xsi:type="dcterms:W3CDTF">2020-04-27T09:18:32Z</dcterms:modified>
</cp:coreProperties>
</file>