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6F26-CB2D-4474-A9C5-7FDF0243CDF1}" type="datetimeFigureOut">
              <a:rPr lang="ar-IQ" smtClean="0"/>
              <a:pPr/>
              <a:t>29/12/1441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0674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عرض على الشاشة (3:4)‏</PresentationFormat>
  <Paragraphs>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17</dc:title>
  <dc:creator>fujitsu</dc:creator>
  <cp:lastModifiedBy>fujitsu</cp:lastModifiedBy>
  <cp:revision>7</cp:revision>
  <dcterms:created xsi:type="dcterms:W3CDTF">2020-03-03T15:37:31Z</dcterms:created>
  <dcterms:modified xsi:type="dcterms:W3CDTF">2020-08-18T13:53:21Z</dcterms:modified>
</cp:coreProperties>
</file>