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64" r:id="rId3"/>
    <p:sldId id="265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9" d="100"/>
          <a:sy n="49" d="100"/>
        </p:scale>
        <p:origin x="-111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6F26-CB2D-4474-A9C5-7FDF0243CDF1}" type="datetimeFigureOut">
              <a:rPr lang="ar-IQ" smtClean="0"/>
              <a:pPr/>
              <a:t>29/12/1441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0EE1-C4FC-4171-BF69-C3465814E2C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6F26-CB2D-4474-A9C5-7FDF0243CDF1}" type="datetimeFigureOut">
              <a:rPr lang="ar-IQ" smtClean="0"/>
              <a:pPr/>
              <a:t>29/12/1441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0EE1-C4FC-4171-BF69-C3465814E2C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6F26-CB2D-4474-A9C5-7FDF0243CDF1}" type="datetimeFigureOut">
              <a:rPr lang="ar-IQ" smtClean="0"/>
              <a:pPr/>
              <a:t>29/12/1441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0EE1-C4FC-4171-BF69-C3465814E2C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6F26-CB2D-4474-A9C5-7FDF0243CDF1}" type="datetimeFigureOut">
              <a:rPr lang="ar-IQ" smtClean="0"/>
              <a:pPr/>
              <a:t>29/12/1441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0EE1-C4FC-4171-BF69-C3465814E2C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6F26-CB2D-4474-A9C5-7FDF0243CDF1}" type="datetimeFigureOut">
              <a:rPr lang="ar-IQ" smtClean="0"/>
              <a:pPr/>
              <a:t>29/12/1441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0EE1-C4FC-4171-BF69-C3465814E2C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6F26-CB2D-4474-A9C5-7FDF0243CDF1}" type="datetimeFigureOut">
              <a:rPr lang="ar-IQ" smtClean="0"/>
              <a:pPr/>
              <a:t>29/12/1441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0EE1-C4FC-4171-BF69-C3465814E2C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6F26-CB2D-4474-A9C5-7FDF0243CDF1}" type="datetimeFigureOut">
              <a:rPr lang="ar-IQ" smtClean="0"/>
              <a:pPr/>
              <a:t>29/12/1441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0EE1-C4FC-4171-BF69-C3465814E2C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6F26-CB2D-4474-A9C5-7FDF0243CDF1}" type="datetimeFigureOut">
              <a:rPr lang="ar-IQ" smtClean="0"/>
              <a:pPr/>
              <a:t>29/12/1441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0EE1-C4FC-4171-BF69-C3465814E2C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6F26-CB2D-4474-A9C5-7FDF0243CDF1}" type="datetimeFigureOut">
              <a:rPr lang="ar-IQ" smtClean="0"/>
              <a:pPr/>
              <a:t>29/12/1441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0EE1-C4FC-4171-BF69-C3465814E2C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6F26-CB2D-4474-A9C5-7FDF0243CDF1}" type="datetimeFigureOut">
              <a:rPr lang="ar-IQ" smtClean="0"/>
              <a:pPr/>
              <a:t>29/12/1441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0EE1-C4FC-4171-BF69-C3465814E2C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6F26-CB2D-4474-A9C5-7FDF0243CDF1}" type="datetimeFigureOut">
              <a:rPr lang="ar-IQ" smtClean="0"/>
              <a:pPr/>
              <a:t>29/12/1441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0EE1-C4FC-4171-BF69-C3465814E2C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D6F26-CB2D-4474-A9C5-7FDF0243CDF1}" type="datetimeFigureOut">
              <a:rPr lang="ar-IQ" smtClean="0"/>
              <a:pPr/>
              <a:t>29/12/1441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80EE1-C4FC-4171-BF69-C3465814E2C3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6106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0"/>
            <a:ext cx="86868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058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4582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20674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3058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2296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0</Words>
  <Application>Microsoft Office PowerPoint</Application>
  <PresentationFormat>عرض على الشاشة (3:4)‏</PresentationFormat>
  <Paragraphs>0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محاضره   17</dc:title>
  <dc:creator>fujitsu</dc:creator>
  <cp:lastModifiedBy>fujitsu</cp:lastModifiedBy>
  <cp:revision>7</cp:revision>
  <dcterms:created xsi:type="dcterms:W3CDTF">2020-03-03T15:37:31Z</dcterms:created>
  <dcterms:modified xsi:type="dcterms:W3CDTF">2020-08-18T13:53:21Z</dcterms:modified>
</cp:coreProperties>
</file>