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28/12/1441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28/12/1441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28/12/1441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28/12/1441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28/12/1441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28/12/1441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28/12/1441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28/12/1441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28/12/1441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28/12/1441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0D7B-B137-4371-A577-0800157A2418}" type="datetimeFigureOut">
              <a:rPr lang="ar-IQ" smtClean="0"/>
              <a:pPr/>
              <a:t>28/12/1441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60D7B-B137-4371-A577-0800157A2418}" type="datetimeFigureOut">
              <a:rPr lang="ar-IQ" smtClean="0"/>
              <a:pPr/>
              <a:t>28/12/1441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0B538-1FAA-4705-B209-6E3AB6775E4E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المحاضره   16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90600"/>
            <a:ext cx="7924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058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743200"/>
            <a:ext cx="8382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610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</Words>
  <Application>Microsoft Office PowerPoint</Application>
  <PresentationFormat>عرض على الشاشة (3:4)‏</PresentationFormat>
  <Paragraphs>1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المحاضره   16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  16</dc:title>
  <dc:creator>fujitsu</dc:creator>
  <cp:lastModifiedBy>fujitsu</cp:lastModifiedBy>
  <cp:revision>5</cp:revision>
  <dcterms:created xsi:type="dcterms:W3CDTF">2020-03-03T15:00:18Z</dcterms:created>
  <dcterms:modified xsi:type="dcterms:W3CDTF">2020-08-17T08:32:34Z</dcterms:modified>
</cp:coreProperties>
</file>