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0D7B-B137-4371-A577-0800157A2418}" type="datetimeFigureOut">
              <a:rPr lang="ar-IQ" smtClean="0"/>
              <a:pPr/>
              <a:t>28/12/1441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  16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05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عرض على الشاشة (3:4)‏</PresentationFormat>
  <Paragraphs>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المحاضره   16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 16</dc:title>
  <dc:creator>fujitsu</dc:creator>
  <cp:lastModifiedBy>fujitsu</cp:lastModifiedBy>
  <cp:revision>5</cp:revision>
  <dcterms:created xsi:type="dcterms:W3CDTF">2020-03-03T15:00:18Z</dcterms:created>
  <dcterms:modified xsi:type="dcterms:W3CDTF">2020-08-17T08:32:34Z</dcterms:modified>
</cp:coreProperties>
</file>