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114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21FFD-4022-4532-887B-799E995FC01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0C19C-BFB7-4B8E-8856-7C9A77D86A1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21FFD-4022-4532-887B-799E995FC015}" type="datetimeFigureOut">
              <a:rPr lang="ar-IQ" smtClean="0"/>
              <a:t>09/07/1441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0C19C-BFB7-4B8E-8856-7C9A77D86A10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990599"/>
          </a:xfrm>
        </p:spPr>
        <p:txBody>
          <a:bodyPr/>
          <a:lstStyle/>
          <a:p>
            <a:r>
              <a:rPr lang="ar-SA" b="1" dirty="0" smtClean="0"/>
              <a:t>المحاضره   14</a:t>
            </a:r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762000"/>
            <a:ext cx="8458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04800"/>
            <a:ext cx="8382000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84582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8600"/>
            <a:ext cx="8610600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9600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</Words>
  <Application>Microsoft Office PowerPoint</Application>
  <PresentationFormat>عرض على الشاشة (3:4)‏</PresentationFormat>
  <Paragraphs>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المحاضره   14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المحاضره   14</dc:title>
  <dc:creator>fujitsu</dc:creator>
  <cp:lastModifiedBy>fujitsu</cp:lastModifiedBy>
  <cp:revision>2</cp:revision>
  <dcterms:created xsi:type="dcterms:W3CDTF">2020-03-03T14:37:06Z</dcterms:created>
  <dcterms:modified xsi:type="dcterms:W3CDTF">2020-03-03T14:50:05Z</dcterms:modified>
</cp:coreProperties>
</file>