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9" d="100"/>
          <a:sy n="49" d="100"/>
        </p:scale>
        <p:origin x="-111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ECF1-8B5B-40E9-A271-C21C810A752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8A8A-30A9-4DB9-9B6D-91CA55A9035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ECF1-8B5B-40E9-A271-C21C810A752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8A8A-30A9-4DB9-9B6D-91CA55A9035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ECF1-8B5B-40E9-A271-C21C810A752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8A8A-30A9-4DB9-9B6D-91CA55A9035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ECF1-8B5B-40E9-A271-C21C810A752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8A8A-30A9-4DB9-9B6D-91CA55A9035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ECF1-8B5B-40E9-A271-C21C810A752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8A8A-30A9-4DB9-9B6D-91CA55A9035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ECF1-8B5B-40E9-A271-C21C810A752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8A8A-30A9-4DB9-9B6D-91CA55A9035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ECF1-8B5B-40E9-A271-C21C810A752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8A8A-30A9-4DB9-9B6D-91CA55A9035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ECF1-8B5B-40E9-A271-C21C810A752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8A8A-30A9-4DB9-9B6D-91CA55A9035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ECF1-8B5B-40E9-A271-C21C810A752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8A8A-30A9-4DB9-9B6D-91CA55A9035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ECF1-8B5B-40E9-A271-C21C810A752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8A8A-30A9-4DB9-9B6D-91CA55A9035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ECF1-8B5B-40E9-A271-C21C810A752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8A8A-30A9-4DB9-9B6D-91CA55A9035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CECF1-8B5B-40E9-A271-C21C810A752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68A8A-30A9-4DB9-9B6D-91CA55A90356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ar-SA" b="1" dirty="0" smtClean="0"/>
              <a:t>محاضره   13 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09600"/>
            <a:ext cx="84582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3058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3058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058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229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038600"/>
            <a:ext cx="8229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4582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</Words>
  <Application>Microsoft Office PowerPoint</Application>
  <PresentationFormat>عرض على الشاشة (3:4)‏</PresentationFormat>
  <Paragraphs>1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سمة Office</vt:lpstr>
      <vt:lpstr>محاضره   13 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محاضره   13 </dc:title>
  <dc:creator>fujitsu</dc:creator>
  <cp:lastModifiedBy>fujitsu</cp:lastModifiedBy>
  <cp:revision>2</cp:revision>
  <dcterms:created xsi:type="dcterms:W3CDTF">2020-03-03T12:40:14Z</dcterms:created>
  <dcterms:modified xsi:type="dcterms:W3CDTF">2020-03-03T14:36:53Z</dcterms:modified>
</cp:coreProperties>
</file>