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ECF1-8B5B-40E9-A271-C21C810A752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 13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45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محاضره   13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13 </dc:title>
  <dc:creator>fujitsu</dc:creator>
  <cp:lastModifiedBy>fujitsu</cp:lastModifiedBy>
  <cp:revision>2</cp:revision>
  <dcterms:created xsi:type="dcterms:W3CDTF">2020-03-03T12:40:14Z</dcterms:created>
  <dcterms:modified xsi:type="dcterms:W3CDTF">2020-03-03T14:36:53Z</dcterms:modified>
</cp:coreProperties>
</file>