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9" d="100"/>
          <a:sy n="49" d="100"/>
        </p:scale>
        <p:origin x="-111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A546A-5A88-472A-8AB6-5BE397ABE2D9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BB4D-9F57-49C8-8FDC-9475F0FD2A6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A546A-5A88-472A-8AB6-5BE397ABE2D9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BB4D-9F57-49C8-8FDC-9475F0FD2A6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A546A-5A88-472A-8AB6-5BE397ABE2D9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BB4D-9F57-49C8-8FDC-9475F0FD2A6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A546A-5A88-472A-8AB6-5BE397ABE2D9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BB4D-9F57-49C8-8FDC-9475F0FD2A6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A546A-5A88-472A-8AB6-5BE397ABE2D9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BB4D-9F57-49C8-8FDC-9475F0FD2A6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A546A-5A88-472A-8AB6-5BE397ABE2D9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BB4D-9F57-49C8-8FDC-9475F0FD2A6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A546A-5A88-472A-8AB6-5BE397ABE2D9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BB4D-9F57-49C8-8FDC-9475F0FD2A6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A546A-5A88-472A-8AB6-5BE397ABE2D9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BB4D-9F57-49C8-8FDC-9475F0FD2A6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A546A-5A88-472A-8AB6-5BE397ABE2D9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BB4D-9F57-49C8-8FDC-9475F0FD2A6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A546A-5A88-472A-8AB6-5BE397ABE2D9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BB4D-9F57-49C8-8FDC-9475F0FD2A6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A546A-5A88-472A-8AB6-5BE397ABE2D9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BB4D-9F57-49C8-8FDC-9475F0FD2A6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A546A-5A88-472A-8AB6-5BE397ABE2D9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EBB4D-9F57-49C8-8FDC-9475F0FD2A6E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ar-SA" b="1" dirty="0" smtClean="0"/>
              <a:t>محاضره   12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1066800"/>
            <a:ext cx="6400800" cy="45720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838200"/>
            <a:ext cx="8382000" cy="571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4582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5344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276600"/>
            <a:ext cx="8382000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4582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458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743200"/>
            <a:ext cx="8382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</Words>
  <Application>Microsoft Office PowerPoint</Application>
  <PresentationFormat>عرض على الشاشة (3:4)‏</PresentationFormat>
  <Paragraphs>1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سمة Office</vt:lpstr>
      <vt:lpstr>محاضره   12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محاضره   12</dc:title>
  <dc:creator>fujitsu</dc:creator>
  <cp:lastModifiedBy>fujitsu</cp:lastModifiedBy>
  <cp:revision>2</cp:revision>
  <dcterms:created xsi:type="dcterms:W3CDTF">2020-03-03T12:25:05Z</dcterms:created>
  <dcterms:modified xsi:type="dcterms:W3CDTF">2020-03-03T12:39:56Z</dcterms:modified>
</cp:coreProperties>
</file>