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3220B-CC65-47FA-896A-46D5EC88F61F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6923B-ED51-401B-8DC6-7BE6051A10F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838199"/>
          </a:xfrm>
        </p:spPr>
        <p:txBody>
          <a:bodyPr>
            <a:normAutofit/>
          </a:bodyPr>
          <a:lstStyle/>
          <a:p>
            <a:r>
              <a:rPr lang="ar-SA" b="1" dirty="0" smtClean="0"/>
              <a:t>محاضره  10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458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971800"/>
            <a:ext cx="84582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محاضره  10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10</dc:title>
  <dc:creator>fujitsu</dc:creator>
  <cp:lastModifiedBy>fujitsu</cp:lastModifiedBy>
  <cp:revision>2</cp:revision>
  <dcterms:created xsi:type="dcterms:W3CDTF">2020-03-03T11:59:14Z</dcterms:created>
  <dcterms:modified xsi:type="dcterms:W3CDTF">2020-03-03T12:12:53Z</dcterms:modified>
</cp:coreProperties>
</file>