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0CC31-37AB-425B-A459-96585689039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78605-3409-4683-8B8D-31A23D0486F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066799"/>
          </a:xfrm>
        </p:spPr>
        <p:txBody>
          <a:bodyPr/>
          <a:lstStyle/>
          <a:p>
            <a:r>
              <a:rPr lang="ar-SA" b="1" dirty="0" smtClean="0"/>
              <a:t>محاضره  5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10600" cy="59436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1054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محاضره  5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5</dc:title>
  <dc:creator>fujitsu</dc:creator>
  <cp:lastModifiedBy>fujitsu</cp:lastModifiedBy>
  <cp:revision>3</cp:revision>
  <dcterms:created xsi:type="dcterms:W3CDTF">2020-03-03T07:00:00Z</dcterms:created>
  <dcterms:modified xsi:type="dcterms:W3CDTF">2020-03-03T07:22:16Z</dcterms:modified>
</cp:coreProperties>
</file>