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9" d="100"/>
          <a:sy n="49" d="100"/>
        </p:scale>
        <p:origin x="-1114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0AB0-F298-40DE-A2CD-5123146FB2CE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A7017-0A3B-4DCD-BC61-21D39747ED8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0AB0-F298-40DE-A2CD-5123146FB2CE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A7017-0A3B-4DCD-BC61-21D39747ED8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0AB0-F298-40DE-A2CD-5123146FB2CE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A7017-0A3B-4DCD-BC61-21D39747ED8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0AB0-F298-40DE-A2CD-5123146FB2CE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A7017-0A3B-4DCD-BC61-21D39747ED8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0AB0-F298-40DE-A2CD-5123146FB2CE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A7017-0A3B-4DCD-BC61-21D39747ED8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0AB0-F298-40DE-A2CD-5123146FB2CE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A7017-0A3B-4DCD-BC61-21D39747ED8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0AB0-F298-40DE-A2CD-5123146FB2CE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A7017-0A3B-4DCD-BC61-21D39747ED8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0AB0-F298-40DE-A2CD-5123146FB2CE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A7017-0A3B-4DCD-BC61-21D39747ED8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0AB0-F298-40DE-A2CD-5123146FB2CE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A7017-0A3B-4DCD-BC61-21D39747ED8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0AB0-F298-40DE-A2CD-5123146FB2CE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A7017-0A3B-4DCD-BC61-21D39747ED8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0AB0-F298-40DE-A2CD-5123146FB2CE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A7017-0A3B-4DCD-BC61-21D39747ED8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A0AB0-F298-40DE-A2CD-5123146FB2CE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A7017-0A3B-4DCD-BC61-21D39747ED8B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533399"/>
          </a:xfrm>
        </p:spPr>
        <p:txBody>
          <a:bodyPr>
            <a:normAutofit fontScale="90000"/>
          </a:bodyPr>
          <a:lstStyle/>
          <a:p>
            <a:r>
              <a:rPr lang="ar-SA" b="1" dirty="0" smtClean="0"/>
              <a:t>محاضره   4  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762000"/>
            <a:ext cx="8382000" cy="5791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533400"/>
            <a:ext cx="78486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0"/>
            <a:ext cx="84582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ar-SA" dirty="0" err="1" smtClean="0"/>
              <a:t>.......</a:t>
            </a:r>
            <a:endParaRPr lang="ar-IQ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90600"/>
            <a:ext cx="9144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</Words>
  <Application>Microsoft Office PowerPoint</Application>
  <PresentationFormat>عرض على الشاشة (3:4)‏</PresentationFormat>
  <Paragraphs>2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سمة Office</vt:lpstr>
      <vt:lpstr>محاضره   4  </vt:lpstr>
      <vt:lpstr>الشريحة 2</vt:lpstr>
      <vt:lpstr>الشريحة 3</vt:lpstr>
      <vt:lpstr>.......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محاضره 37</dc:title>
  <dc:creator>fujitsu</dc:creator>
  <cp:lastModifiedBy>fujitsu</cp:lastModifiedBy>
  <cp:revision>3</cp:revision>
  <dcterms:created xsi:type="dcterms:W3CDTF">2019-11-05T13:25:24Z</dcterms:created>
  <dcterms:modified xsi:type="dcterms:W3CDTF">2020-03-03T07:03:35Z</dcterms:modified>
</cp:coreProperties>
</file>