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4DFB-5C12-43AD-89C2-81CBBFF34FFB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4DFB-5C12-43AD-89C2-81CBBFF34FFB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4DFB-5C12-43AD-89C2-81CBBFF34FFB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4DFB-5C12-43AD-89C2-81CBBFF34FFB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4DFB-5C12-43AD-89C2-81CBBFF34FFB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4DFB-5C12-43AD-89C2-81CBBFF34FFB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4DFB-5C12-43AD-89C2-81CBBFF34FFB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4DFB-5C12-43AD-89C2-81CBBFF34FFB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4DFB-5C12-43AD-89C2-81CBBFF34FFB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4DFB-5C12-43AD-89C2-81CBBFF34FFB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4DFB-5C12-43AD-89C2-81CBBFF34FFB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34DFB-5C12-43AD-89C2-81CBBFF34FFB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4C201-5DD3-43C6-8337-F683958D9131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ar-SA" b="1" dirty="0" smtClean="0"/>
              <a:t>محاضره </a:t>
            </a:r>
            <a:r>
              <a:rPr lang="ar-SA" b="1" dirty="0" smtClean="0"/>
              <a:t>  3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1" y="1752600"/>
            <a:ext cx="7696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8600"/>
            <a:ext cx="8077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058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533400"/>
            <a:ext cx="76962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عرض على الشاشة (3:4)‏</PresentationFormat>
  <Paragraphs>1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 محاضره   3 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محاضره 36</dc:title>
  <dc:creator>fujitsu</dc:creator>
  <cp:lastModifiedBy>fujitsu</cp:lastModifiedBy>
  <cp:revision>2</cp:revision>
  <dcterms:created xsi:type="dcterms:W3CDTF">2019-11-05T13:16:56Z</dcterms:created>
  <dcterms:modified xsi:type="dcterms:W3CDTF">2020-03-03T06:58:59Z</dcterms:modified>
</cp:coreProperties>
</file>