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CC8-2A55-4893-B784-7195408CB175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17B-0AB8-4B46-ADF0-B155D4B3CA1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CC8-2A55-4893-B784-7195408CB175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17B-0AB8-4B46-ADF0-B155D4B3CA1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CC8-2A55-4893-B784-7195408CB175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17B-0AB8-4B46-ADF0-B155D4B3CA1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CC8-2A55-4893-B784-7195408CB175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17B-0AB8-4B46-ADF0-B155D4B3CA1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CC8-2A55-4893-B784-7195408CB175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17B-0AB8-4B46-ADF0-B155D4B3CA1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CC8-2A55-4893-B784-7195408CB175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17B-0AB8-4B46-ADF0-B155D4B3CA1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CC8-2A55-4893-B784-7195408CB175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17B-0AB8-4B46-ADF0-B155D4B3CA1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CC8-2A55-4893-B784-7195408CB175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17B-0AB8-4B46-ADF0-B155D4B3CA1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CC8-2A55-4893-B784-7195408CB175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17B-0AB8-4B46-ADF0-B155D4B3CA1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CC8-2A55-4893-B784-7195408CB175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17B-0AB8-4B46-ADF0-B155D4B3CA1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CC8-2A55-4893-B784-7195408CB175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17B-0AB8-4B46-ADF0-B155D4B3CA1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27CC8-2A55-4893-B784-7195408CB175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E017B-0AB8-4B46-ADF0-B155D4B3CA1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914399"/>
          </a:xfrm>
        </p:spPr>
        <p:txBody>
          <a:bodyPr/>
          <a:lstStyle/>
          <a:p>
            <a:r>
              <a:rPr lang="ar-SA" b="1" dirty="0" smtClean="0"/>
              <a:t>محاضره  2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1143000"/>
            <a:ext cx="8053388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2000" cy="281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971800"/>
            <a:ext cx="8000999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38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</Words>
  <Application>Microsoft Office PowerPoint</Application>
  <PresentationFormat>عرض على الشاشة (3:4)‏</PresentationFormat>
  <Paragraphs>1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محاضره  2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35</dc:title>
  <dc:creator>fujitsu</dc:creator>
  <cp:lastModifiedBy>fujitsu</cp:lastModifiedBy>
  <cp:revision>4</cp:revision>
  <dcterms:created xsi:type="dcterms:W3CDTF">2019-11-05T12:44:27Z</dcterms:created>
  <dcterms:modified xsi:type="dcterms:W3CDTF">2020-03-03T06:59:16Z</dcterms:modified>
</cp:coreProperties>
</file>