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49" d="100"/>
          <a:sy n="49" d="100"/>
        </p:scale>
        <p:origin x="-111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AA28-23B5-43C9-A267-B76E797508B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AF0B-393F-4746-AED1-FAD9853085A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AA28-23B5-43C9-A267-B76E797508B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AF0B-393F-4746-AED1-FAD9853085A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AA28-23B5-43C9-A267-B76E797508B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AF0B-393F-4746-AED1-FAD9853085A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AA28-23B5-43C9-A267-B76E797508B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AF0B-393F-4746-AED1-FAD9853085A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AA28-23B5-43C9-A267-B76E797508B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AF0B-393F-4746-AED1-FAD9853085A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AA28-23B5-43C9-A267-B76E797508B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AF0B-393F-4746-AED1-FAD9853085A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AA28-23B5-43C9-A267-B76E797508B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AF0B-393F-4746-AED1-FAD9853085A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AA28-23B5-43C9-A267-B76E797508B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AF0B-393F-4746-AED1-FAD9853085A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AA28-23B5-43C9-A267-B76E797508B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AF0B-393F-4746-AED1-FAD9853085A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AA28-23B5-43C9-A267-B76E797508B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AF0B-393F-4746-AED1-FAD9853085A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AA28-23B5-43C9-A267-B76E797508B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AF0B-393F-4746-AED1-FAD9853085A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9AA28-23B5-43C9-A267-B76E797508B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5AF0B-393F-4746-AED1-FAD9853085A2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219199"/>
          </a:xfrm>
        </p:spPr>
        <p:txBody>
          <a:bodyPr>
            <a:normAutofit/>
          </a:bodyPr>
          <a:lstStyle/>
          <a:p>
            <a:r>
              <a:rPr lang="ar-SA" b="1" smtClean="0"/>
              <a:t>محاضره  1 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219200"/>
            <a:ext cx="7924800" cy="5257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4582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82296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</Words>
  <Application>Microsoft Office PowerPoint</Application>
  <PresentationFormat>عرض على الشاشة (3:4)‏</PresentationFormat>
  <Paragraphs>1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سمة Office</vt:lpstr>
      <vt:lpstr>محاضره  1 </vt:lpstr>
      <vt:lpstr>الشريحة 2</vt:lpstr>
      <vt:lpstr>الشريحة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محاضره 34</dc:title>
  <dc:creator>fujitsu</dc:creator>
  <cp:lastModifiedBy>fujitsu</cp:lastModifiedBy>
  <cp:revision>4</cp:revision>
  <dcterms:created xsi:type="dcterms:W3CDTF">2019-11-05T12:32:36Z</dcterms:created>
  <dcterms:modified xsi:type="dcterms:W3CDTF">2020-03-03T16:37:36Z</dcterms:modified>
</cp:coreProperties>
</file>