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81" r:id="rId4"/>
    <p:sldId id="283" r:id="rId5"/>
    <p:sldId id="282" r:id="rId6"/>
    <p:sldId id="271" r:id="rId7"/>
    <p:sldId id="284" r:id="rId8"/>
    <p:sldId id="287" r:id="rId9"/>
    <p:sldId id="286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4BE"/>
    <a:srgbClr val="F4E6C2"/>
    <a:srgbClr val="4BD0FF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AB5443-2C76-4B02-B56A-CCA7696EE6B7}" type="datetimeFigureOut">
              <a:rPr lang="ar-IQ" smtClean="0"/>
              <a:t>11/10/1442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ACBC2F-8DF4-4DF2-9C6B-313234CF530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516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2597-DB9E-470F-BB59-23222AF43192}" type="datetime1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96CC-BE45-4AA3-BD9C-6CEC324FB520}" type="datetime1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F610-27F5-4DDE-9487-FB37EA99BEAB}" type="datetime1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7B1A-94AF-4774-99B5-9AB7E3F8F2B7}" type="datetime1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BAA1-90D6-444A-A52B-8DFB77A54B2F}" type="datetime1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EF6-968C-4401-A9EC-A337C6D00DD7}" type="datetime1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B00A-69BB-416E-8F17-14CB0C194F0F}" type="datetime1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7851-57DB-4FC3-94E6-B9910CED8221}" type="datetime1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D57B-7812-49D3-8A95-D2DE7B7C8E50}" type="datetime1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9E3-7545-4D11-A138-4C2EB30B9F92}" type="datetime1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6284-38E9-44DA-9985-18888124B95D}" type="datetime1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1360-3DB3-4E24-98CD-B67345CA7C67}" type="datetime1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5219" y="21770"/>
            <a:ext cx="9144000" cy="1578429"/>
          </a:xfrm>
          <a:prstGeom prst="rect">
            <a:avLst/>
          </a:prstGeom>
          <a:solidFill>
            <a:srgbClr val="F4E6C2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وزارة التعليم العالي والبحث العلمي</a:t>
            </a:r>
            <a:br>
              <a:rPr lang="ar-IQ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الجامعة المستنصرية</a:t>
            </a:r>
            <a:br>
              <a:rPr lang="ar-IQ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الادارة والاقتصاد</a:t>
            </a:r>
          </a:p>
          <a:p>
            <a:r>
              <a:rPr lang="ar-IQ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قسم الاحصاء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448" y="1447800"/>
            <a:ext cx="9144000" cy="5410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prstTxWarp prst="textStop">
              <a:avLst/>
            </a:prstTxWarp>
            <a:noAutofit/>
            <a:sp3d extrusionH="57150">
              <a:bevelT w="38100" h="38100"/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b="1" dirty="0" smtClean="0"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ar-IQ" sz="6000" b="1" dirty="0" smtClean="0">
                <a:solidFill>
                  <a:srgbClr val="A794BE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المحاضرة الثالثة</a:t>
            </a:r>
          </a:p>
          <a:p>
            <a:r>
              <a:rPr lang="ar-IQ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شرح القوائم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الكورس الثاني/ المرحلة الاولى/ صباحي مسائي</a:t>
            </a:r>
          </a:p>
          <a:p>
            <a:endParaRPr lang="en-US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التدريسي</a:t>
            </a:r>
          </a:p>
          <a:p>
            <a:pPr rtl="1"/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 م. علياء هاشم محمد</a:t>
            </a:r>
          </a:p>
          <a:p>
            <a:endParaRPr lang="ar-IQ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</a:t>
            </a:r>
            <a:endParaRPr lang="ar-IQ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6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2" y="285205"/>
            <a:ext cx="4982344" cy="497259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00336"/>
            <a:ext cx="4038600" cy="45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2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7215928" cy="255305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11204" b="10292"/>
          <a:stretch/>
        </p:blipFill>
        <p:spPr>
          <a:xfrm>
            <a:off x="7368328" y="13784"/>
            <a:ext cx="1775672" cy="242461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3200"/>
            <a:ext cx="906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144000" cy="9144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8991600" cy="1447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0" y="30843"/>
            <a:ext cx="3011714" cy="654957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IQ" sz="4000" b="1" dirty="0">
                <a:solidFill>
                  <a:srgbClr val="C00000"/>
                </a:solidFill>
              </a:rPr>
              <a:t>ادراج</a:t>
            </a:r>
            <a:r>
              <a:rPr lang="ar-IQ" sz="4000" b="1" dirty="0" smtClean="0">
                <a:solidFill>
                  <a:srgbClr val="C00000"/>
                </a:solidFill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</a:rPr>
              <a:t>Insert</a:t>
            </a:r>
            <a:endParaRPr lang="ar-IQ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8458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3400"/>
            <a:ext cx="7201437" cy="584872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3" y="685800"/>
            <a:ext cx="9499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2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686800" cy="53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38800" y="564243"/>
            <a:ext cx="3011714" cy="654957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IQ" sz="4000" b="1" dirty="0" smtClean="0">
                <a:solidFill>
                  <a:srgbClr val="C00000"/>
                </a:solidFill>
              </a:rPr>
              <a:t>صورة</a:t>
            </a:r>
            <a:endParaRPr lang="ar-IQ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6" y="1371600"/>
            <a:ext cx="857431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5181600" cy="51053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53123" y="1199241"/>
            <a:ext cx="2534557" cy="514350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IQ" sz="2000" b="1" dirty="0" smtClean="0">
                <a:solidFill>
                  <a:srgbClr val="C00000"/>
                </a:solidFill>
              </a:rPr>
              <a:t>هنا يظهر اسم الصورة</a:t>
            </a:r>
            <a:endParaRPr lang="ar-IQ" sz="2000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19800" y="2133600"/>
            <a:ext cx="2971800" cy="514350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IQ" sz="2000" b="1" dirty="0" smtClean="0">
                <a:solidFill>
                  <a:srgbClr val="C00000"/>
                </a:solidFill>
              </a:rPr>
              <a:t>من هنا نختار الصورة المطلوبة</a:t>
            </a:r>
            <a:endParaRPr lang="ar-IQ" sz="2000" b="1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3124" y="4382407"/>
            <a:ext cx="2022021" cy="514350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IQ" sz="2000" b="1" dirty="0" smtClean="0">
                <a:solidFill>
                  <a:srgbClr val="C00000"/>
                </a:solidFill>
              </a:rPr>
              <a:t>من هنا لالغاء الاوامر</a:t>
            </a:r>
            <a:endParaRPr lang="ar-IQ" sz="20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53124" y="5229225"/>
            <a:ext cx="2534557" cy="514350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IQ" sz="2000" b="1" dirty="0" smtClean="0">
                <a:solidFill>
                  <a:srgbClr val="C00000"/>
                </a:solidFill>
              </a:rPr>
              <a:t>لاادراج صورة في المستند</a:t>
            </a:r>
            <a:endParaRPr lang="ar-IQ" sz="20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14800" y="54864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14800" y="510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76800" y="4639582"/>
            <a:ext cx="10763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76800" y="4639582"/>
            <a:ext cx="0" cy="257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00400" y="1456416"/>
            <a:ext cx="27196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0400" y="1456416"/>
            <a:ext cx="0" cy="3183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67300" y="2407557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2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76200"/>
            <a:ext cx="8839199" cy="1066800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IQ" sz="2000" b="1" dirty="0" smtClean="0">
                <a:solidFill>
                  <a:srgbClr val="C00000"/>
                </a:solidFill>
              </a:rPr>
              <a:t>ولاظهار خصائص الصورة المدرجة في المستند نقوم بالضغط على زر الماوس الايسر مرتين شريط عرضي يحتوي على عدة فقرات </a:t>
            </a:r>
            <a:endParaRPr lang="ar-IQ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5401"/>
            <a:ext cx="9144000" cy="1981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7228"/>
            <a:ext cx="8249696" cy="15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5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76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yaser</dc:creator>
  <cp:lastModifiedBy>DR.Ahmed Saker</cp:lastModifiedBy>
  <cp:revision>49</cp:revision>
  <dcterms:created xsi:type="dcterms:W3CDTF">2006-08-16T00:00:00Z</dcterms:created>
  <dcterms:modified xsi:type="dcterms:W3CDTF">2021-05-22T12:10:16Z</dcterms:modified>
</cp:coreProperties>
</file>