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2" r:id="rId5"/>
    <p:sldId id="280" r:id="rId6"/>
    <p:sldId id="277" r:id="rId7"/>
    <p:sldId id="278" r:id="rId8"/>
    <p:sldId id="279" r:id="rId9"/>
    <p:sldId id="28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6C2"/>
    <a:srgbClr val="4BD0FF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AB5443-2C76-4B02-B56A-CCA7696EE6B7}" type="datetimeFigureOut">
              <a:rPr lang="ar-IQ" smtClean="0"/>
              <a:t>28/09/1442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ACBC2F-8DF4-4DF2-9C6B-313234CF530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51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2597-DB9E-470F-BB59-23222AF4319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96CC-BE45-4AA3-BD9C-6CEC324FB520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F610-27F5-4DDE-9487-FB37EA99BEAB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7B1A-94AF-4774-99B5-9AB7E3F8F2B7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BAA1-90D6-444A-A52B-8DFB77A54B2F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EF6-968C-4401-A9EC-A337C6D00DD7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B00A-69BB-416E-8F17-14CB0C194F0F}" type="datetime1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7851-57DB-4FC3-94E6-B9910CED8221}" type="datetime1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D57B-7812-49D3-8A95-D2DE7B7C8E50}" type="datetime1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9E3-7545-4D11-A138-4C2EB30B9F92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284-38E9-44DA-9985-18888124B95D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1360-3DB3-4E24-98CD-B67345CA7C67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mustansiriyah.edu.iq/e-learn/profile.php?id=174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5219" y="21771"/>
            <a:ext cx="9144000" cy="1447800"/>
          </a:xfrm>
          <a:prstGeom prst="rect">
            <a:avLst/>
          </a:prstGeom>
          <a:solidFill>
            <a:srgbClr val="F4E6C2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التعليم العالي والبحث العلمي</a:t>
            </a:r>
            <a:br>
              <a:rPr lang="ar-IQ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الجامعة المستنصرية</a:t>
            </a:r>
            <a:br>
              <a:rPr lang="ar-IQ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الادارة والاقتصاد</a:t>
            </a:r>
          </a:p>
          <a:p>
            <a:r>
              <a:rPr lang="ar-IQ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 الاحصاء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448" y="1447800"/>
            <a:ext cx="9144000" cy="541020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المحاضرة الثانية</a:t>
            </a: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شرح القوائم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الكورس الثاني/ المرحلة الاولى/ صباحي مسائي</a:t>
            </a:r>
          </a:p>
          <a:p>
            <a:r>
              <a:rPr lang="ar-IQ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البروفايل الاكاديمي للاستاذ</a:t>
            </a:r>
          </a:p>
          <a:p>
            <a:r>
              <a:rPr lang="en-US" sz="2400" dirty="0" smtClean="0">
                <a:hlinkClick r:id="rId2"/>
              </a:rPr>
              <a:t>https://uomustansiriyah.edu.iq/e-learn/profile.php?id=1740</a:t>
            </a:r>
            <a:endParaRPr lang="ar-IQ" sz="2400" dirty="0" smtClean="0"/>
          </a:p>
          <a:p>
            <a:endParaRPr lang="ar-IQ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التدريسي</a:t>
            </a:r>
          </a:p>
          <a:p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علياء هاشم محمد</a:t>
            </a:r>
          </a:p>
          <a:p>
            <a:endParaRPr lang="ar-IQ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</a:t>
            </a:r>
            <a:endParaRPr lang="ar-IQ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7" y="152400"/>
            <a:ext cx="7391400" cy="14478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752601"/>
            <a:ext cx="8301384" cy="108422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872955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39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</a:pPr>
            <a:r>
              <a:rPr lang="ar-IQ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شريط القوائم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777"/>
            <a:ext cx="9144000" cy="16622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10000"/>
            <a:ext cx="9143998" cy="1295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2200" y="1091863"/>
            <a:ext cx="2971800" cy="584537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800" b="1" dirty="0" smtClean="0">
                <a:solidFill>
                  <a:srgbClr val="582A04"/>
                </a:solidFill>
                <a:latin typeface="AC" pitchFamily="82" charset="0"/>
              </a:rPr>
              <a:t>الصفحة الرئيسية</a:t>
            </a:r>
            <a:endParaRPr lang="ar-IQ" sz="2800" b="1" dirty="0">
              <a:solidFill>
                <a:srgbClr val="582A04"/>
              </a:solidFill>
              <a:latin typeface="A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625892"/>
            <a:ext cx="1828800" cy="451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3600" y="1077686"/>
            <a:ext cx="2514600" cy="451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5" y="296974"/>
            <a:ext cx="2038635" cy="9716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3262"/>
            <a:ext cx="1428950" cy="9295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812"/>
            <a:ext cx="9144000" cy="52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419600" cy="12954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43400" cy="12954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1"/>
            <a:ext cx="8763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199"/>
            <a:ext cx="8802106" cy="15908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/>
          <a:stretch/>
        </p:blipFill>
        <p:spPr>
          <a:xfrm>
            <a:off x="152400" y="1843314"/>
            <a:ext cx="8802105" cy="45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tx1"/>
                </a:solidFill>
              </a:rPr>
              <a:pPr/>
              <a:t>8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890" cy="1066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6476999" cy="17814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50" y="152400"/>
            <a:ext cx="5003249" cy="9143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15138"/>
            <a:ext cx="8741822" cy="3385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4611" y="5257800"/>
            <a:ext cx="39581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ar-IQ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ar-IQ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0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</dc:creator>
  <cp:lastModifiedBy>DR.Ahmed Saker</cp:lastModifiedBy>
  <cp:revision>36</cp:revision>
  <dcterms:created xsi:type="dcterms:W3CDTF">2006-08-16T00:00:00Z</dcterms:created>
  <dcterms:modified xsi:type="dcterms:W3CDTF">2021-05-09T07:38:00Z</dcterms:modified>
</cp:coreProperties>
</file>