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72" r:id="rId5"/>
    <p:sldId id="280" r:id="rId6"/>
    <p:sldId id="277" r:id="rId7"/>
    <p:sldId id="278" r:id="rId8"/>
    <p:sldId id="279" r:id="rId9"/>
    <p:sldId id="267" r:id="rId10"/>
    <p:sldId id="281" r:id="rId11"/>
    <p:sldId id="271" r:id="rId12"/>
    <p:sldId id="269" r:id="rId13"/>
    <p:sldId id="27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6C2"/>
    <a:srgbClr val="4BD0FF"/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AB5443-2C76-4B02-B56A-CCA7696EE6B7}" type="datetimeFigureOut">
              <a:rPr lang="ar-IQ" smtClean="0"/>
              <a:t>21/09/1442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ACBC2F-8DF4-4DF2-9C6B-313234CF530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516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2597-DB9E-470F-BB59-23222AF43192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796CC-BE45-4AA3-BD9C-6CEC324FB520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5F610-27F5-4DDE-9487-FB37EA99BEAB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7B1A-94AF-4774-99B5-9AB7E3F8F2B7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BAA1-90D6-444A-A52B-8DFB77A54B2F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EF6-968C-4401-A9EC-A337C6D00DD7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B00A-69BB-416E-8F17-14CB0C194F0F}" type="datetime1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7851-57DB-4FC3-94E6-B9910CED8221}" type="datetime1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D57B-7812-49D3-8A95-D2DE7B7C8E50}" type="datetime1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19E3-7545-4D11-A138-4C2EB30B9F92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6284-38E9-44DA-9985-18888124B95D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1360-3DB3-4E24-98CD-B67345CA7C67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uomustansiriyah.edu.iq/e-learn/profile.php?id=174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5219" y="21771"/>
            <a:ext cx="9144000" cy="1447800"/>
          </a:xfrm>
          <a:prstGeom prst="rect">
            <a:avLst/>
          </a:prstGeom>
          <a:solidFill>
            <a:srgbClr val="F4E6C2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وزارة التعليم العالي والبحث العلمي</a:t>
            </a:r>
            <a:br>
              <a:rPr lang="ar-IQ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الجامعة المستنصرية</a:t>
            </a:r>
            <a:br>
              <a:rPr lang="ar-IQ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IQ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الادارة </a:t>
            </a:r>
            <a:r>
              <a:rPr lang="ar-IQ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والاقتصاد</a:t>
            </a:r>
          </a:p>
          <a:p>
            <a:r>
              <a:rPr lang="ar-IQ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قسم الاحصاء</a:t>
            </a:r>
            <a:endParaRPr lang="ar-IQ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448" y="1447800"/>
            <a:ext cx="9144000" cy="5410200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sz="6000" b="1" dirty="0" smtClean="0">
                <a:solidFill>
                  <a:srgbClr val="F4E6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المحاضرة الاولى</a:t>
            </a:r>
          </a:p>
          <a:p>
            <a:r>
              <a:rPr lang="ar-IQ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مقدمة عن البرنامج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الكورس الثاني/ المرحلة الاولى/ صباحي مسائي</a:t>
            </a:r>
          </a:p>
          <a:p>
            <a:r>
              <a:rPr lang="ar-IQ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البروفايل الاكاديمي للاستاذ</a:t>
            </a:r>
          </a:p>
          <a:p>
            <a:r>
              <a:rPr lang="en-US" sz="2400" dirty="0" smtClean="0">
                <a:hlinkClick r:id="rId2"/>
              </a:rPr>
              <a:t>https://uomustansiriyah.edu.iq/e-learn/profile.php?id=1740</a:t>
            </a:r>
            <a:endParaRPr lang="ar-IQ" sz="2400" dirty="0" smtClean="0"/>
          </a:p>
          <a:p>
            <a:endParaRPr lang="ar-IQ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التدريسي</a:t>
            </a:r>
          </a:p>
          <a:p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 علياء هاشم محمد</a:t>
            </a:r>
          </a:p>
          <a:p>
            <a:endParaRPr lang="ar-IQ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ar-IQ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2020-2021</a:t>
            </a:r>
            <a:endParaRPr lang="ar-IQ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6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"/>
          <a:stretch/>
        </p:blipFill>
        <p:spPr>
          <a:xfrm>
            <a:off x="457200" y="457200"/>
            <a:ext cx="83057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20689"/>
          <a:stretch/>
        </p:blipFill>
        <p:spPr>
          <a:xfrm>
            <a:off x="76200" y="0"/>
            <a:ext cx="8882743" cy="6172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705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6287378" cy="605874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066800" y="3810000"/>
            <a:ext cx="3429000" cy="6858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5978" y="457200"/>
            <a:ext cx="2475622" cy="4953000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4000" b="1" dirty="0">
                <a:solidFill>
                  <a:srgbClr val="C00000"/>
                </a:solidFill>
              </a:rPr>
              <a:t>لتغيير الارقام من عربي الى انكليزي وبالعكس</a:t>
            </a:r>
          </a:p>
        </p:txBody>
      </p:sp>
    </p:spTree>
    <p:extLst>
      <p:ext uri="{BB962C8B-B14F-4D97-AF65-F5344CB8AC3E}">
        <p14:creationId xmlns:p14="http://schemas.microsoft.com/office/powerpoint/2010/main" val="31855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4" y="204337"/>
            <a:ext cx="7964012" cy="6449326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1981200" y="1600200"/>
            <a:ext cx="3429000" cy="6858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Left Arrow 4"/>
          <p:cNvSpPr/>
          <p:nvPr/>
        </p:nvSpPr>
        <p:spPr>
          <a:xfrm>
            <a:off x="3766457" y="4015014"/>
            <a:ext cx="3429000" cy="685800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143999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8000" dirty="0" smtClean="0">
                <a:solidFill>
                  <a:srgbClr val="582A04"/>
                </a:solidFill>
                <a:latin typeface="AC" pitchFamily="82" charset="0"/>
              </a:rPr>
              <a:t>Microsoft  Word </a:t>
            </a:r>
            <a:r>
              <a:rPr lang="en-US" sz="6000" dirty="0" smtClean="0">
                <a:solidFill>
                  <a:srgbClr val="582A04"/>
                </a:solidFill>
                <a:latin typeface="AC" pitchFamily="82" charset="0"/>
              </a:rPr>
              <a:t>2010</a:t>
            </a:r>
            <a:r>
              <a:rPr lang="en-US" sz="7200" dirty="0" smtClean="0">
                <a:solidFill>
                  <a:srgbClr val="582A04"/>
                </a:solidFill>
                <a:latin typeface="Acid Bath" pitchFamily="34" charset="0"/>
              </a:rPr>
              <a:t> </a:t>
            </a:r>
            <a:endParaRPr lang="ar-IQ" sz="7200" dirty="0">
              <a:solidFill>
                <a:srgbClr val="582A04"/>
              </a:solidFill>
              <a:latin typeface="Acid Bath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r="2221"/>
          <a:stretch/>
        </p:blipFill>
        <p:spPr>
          <a:xfrm>
            <a:off x="158748" y="1399639"/>
            <a:ext cx="8826501" cy="52215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4" r="80645" b="19058"/>
          <a:stretch/>
        </p:blipFill>
        <p:spPr bwMode="auto">
          <a:xfrm>
            <a:off x="83457" y="332162"/>
            <a:ext cx="3505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65" y="1582205"/>
            <a:ext cx="5211041" cy="903588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362200" y="625892"/>
            <a:ext cx="1828800" cy="451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43600" y="1077686"/>
            <a:ext cx="2514600" cy="451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92286" y="332162"/>
            <a:ext cx="5486400" cy="1175694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IQ" sz="2800" b="1" dirty="0">
                <a:solidFill>
                  <a:srgbClr val="582A04"/>
                </a:solidFill>
                <a:latin typeface="AC" pitchFamily="82" charset="0"/>
              </a:rPr>
              <a:t>لتشغيل برنامج مايكروسوفت وورد</a:t>
            </a:r>
            <a:r>
              <a:rPr lang="ar-IQ" sz="2000" b="1" dirty="0">
                <a:solidFill>
                  <a:srgbClr val="582A04"/>
                </a:solidFill>
                <a:latin typeface="AC" pitchFamily="82" charset="0"/>
              </a:rPr>
              <a:t>2010</a:t>
            </a:r>
            <a:r>
              <a:rPr lang="ar-IQ" sz="2800" b="1" dirty="0">
                <a:solidFill>
                  <a:srgbClr val="582A04"/>
                </a:solidFill>
                <a:latin typeface="AC" pitchFamily="82" charset="0"/>
              </a:rPr>
              <a:t> </a:t>
            </a:r>
            <a:endParaRPr lang="ar-IQ" sz="2800" b="1" dirty="0">
              <a:solidFill>
                <a:srgbClr val="582A04"/>
              </a:solidFill>
              <a:latin typeface="Acid Ba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5"/>
          <a:stretch/>
        </p:blipFill>
        <p:spPr>
          <a:xfrm>
            <a:off x="5105400" y="972457"/>
            <a:ext cx="4038600" cy="291374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4" t="25205" r="2878" b="7787"/>
          <a:stretch/>
        </p:blipFill>
        <p:spPr bwMode="auto">
          <a:xfrm>
            <a:off x="76200" y="228600"/>
            <a:ext cx="487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90886" y="281319"/>
            <a:ext cx="4038600" cy="740247"/>
          </a:xfrm>
          <a:prstGeom prst="rect">
            <a:avLst/>
          </a:prstGeom>
          <a:solidFill>
            <a:srgbClr val="EDD497"/>
          </a:solidFill>
          <a:ln>
            <a:noFill/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2800" b="1" dirty="0" smtClean="0">
                <a:solidFill>
                  <a:srgbClr val="582A04"/>
                </a:solidFill>
                <a:latin typeface="AC" pitchFamily="82" charset="0"/>
              </a:rPr>
              <a:t>لانشاء </a:t>
            </a:r>
            <a:r>
              <a:rPr lang="ar-IQ" sz="2800" b="1" dirty="0">
                <a:solidFill>
                  <a:srgbClr val="582A04"/>
                </a:solidFill>
                <a:latin typeface="AC" pitchFamily="82" charset="0"/>
              </a:rPr>
              <a:t>ملف وررود بطريقة اخرى</a:t>
            </a:r>
          </a:p>
        </p:txBody>
      </p:sp>
      <p:sp>
        <p:nvSpPr>
          <p:cNvPr id="3" name="Left Arrow 2"/>
          <p:cNvSpPr/>
          <p:nvPr/>
        </p:nvSpPr>
        <p:spPr>
          <a:xfrm>
            <a:off x="4181929" y="3628571"/>
            <a:ext cx="2895600" cy="279400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56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" r="5981"/>
          <a:stretch/>
        </p:blipFill>
        <p:spPr>
          <a:xfrm>
            <a:off x="1" y="304800"/>
            <a:ext cx="8853714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1" y="304800"/>
            <a:ext cx="5119914" cy="584775"/>
          </a:xfrm>
          <a:prstGeom prst="rect">
            <a:avLst/>
          </a:prstGeom>
          <a:solidFill>
            <a:srgbClr val="4BD0FF"/>
          </a:solidFill>
        </p:spPr>
        <p:txBody>
          <a:bodyPr wrap="square" rtlCol="1">
            <a:spAutoFit/>
          </a:bodyPr>
          <a:lstStyle/>
          <a:p>
            <a:pPr algn="r"/>
            <a:r>
              <a:rPr lang="ar-IQ" sz="3200" b="1" dirty="0" smtClean="0">
                <a:solidFill>
                  <a:schemeClr val="tx2">
                    <a:lumMod val="50000"/>
                  </a:schemeClr>
                </a:solidFill>
                <a:cs typeface="+mj-cs"/>
              </a:rPr>
              <a:t>واجهة البرنامج</a:t>
            </a:r>
            <a:endParaRPr lang="ar-IQ" sz="3200" b="1" dirty="0">
              <a:solidFill>
                <a:schemeClr val="tx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939"/>
          <a:stretch/>
        </p:blipFill>
        <p:spPr>
          <a:xfrm>
            <a:off x="304800" y="1066800"/>
            <a:ext cx="8382000" cy="13389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001000" cy="304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6886" y="482023"/>
            <a:ext cx="5119914" cy="584775"/>
          </a:xfrm>
          <a:prstGeom prst="rect">
            <a:avLst/>
          </a:prstGeom>
          <a:solidFill>
            <a:srgbClr val="4BD0FF"/>
          </a:solidFill>
        </p:spPr>
        <p:txBody>
          <a:bodyPr wrap="square" rtlCol="1">
            <a:spAutoFit/>
          </a:bodyPr>
          <a:lstStyle/>
          <a:p>
            <a:pPr algn="r"/>
            <a:r>
              <a:rPr lang="ar-IQ" sz="3200" b="1" dirty="0" smtClean="0">
                <a:solidFill>
                  <a:schemeClr val="tx2">
                    <a:lumMod val="50000"/>
                  </a:schemeClr>
                </a:solidFill>
                <a:cs typeface="+mj-cs"/>
              </a:rPr>
              <a:t>عناصر الواجهة الرئيسية هي:</a:t>
            </a:r>
            <a:endParaRPr lang="ar-IQ" sz="3200" b="1" dirty="0">
              <a:solidFill>
                <a:schemeClr val="tx2">
                  <a:lumMod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7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10600" cy="6248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8001000" cy="11716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1"/>
            <a:ext cx="8229600" cy="1524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b="1" smtClean="0">
                <a:solidFill>
                  <a:schemeClr val="tx1"/>
                </a:solidFill>
              </a:rPr>
              <a:pPr/>
              <a:t>8</a:t>
            </a:fld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r="-32184" b="2122"/>
          <a:stretch/>
        </p:blipFill>
        <p:spPr>
          <a:xfrm>
            <a:off x="0" y="0"/>
            <a:ext cx="102108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20800"/>
            <a:ext cx="1524000" cy="5562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72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yaser</dc:creator>
  <cp:lastModifiedBy>DR.Ahmed Saker</cp:lastModifiedBy>
  <cp:revision>27</cp:revision>
  <dcterms:created xsi:type="dcterms:W3CDTF">2006-08-16T00:00:00Z</dcterms:created>
  <dcterms:modified xsi:type="dcterms:W3CDTF">2021-05-02T10:05:15Z</dcterms:modified>
</cp:coreProperties>
</file>