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0" r:id="rId1"/>
  </p:sldMasterIdLst>
  <p:sldIdLst>
    <p:sldId id="257" r:id="rId2"/>
    <p:sldId id="290" r:id="rId3"/>
    <p:sldId id="291" r:id="rId4"/>
    <p:sldId id="279" r:id="rId5"/>
    <p:sldId id="293" r:id="rId6"/>
    <p:sldId id="295" r:id="rId7"/>
    <p:sldId id="305" r:id="rId8"/>
    <p:sldId id="296" r:id="rId9"/>
    <p:sldId id="297" r:id="rId10"/>
    <p:sldId id="298" r:id="rId11"/>
    <p:sldId id="299" r:id="rId12"/>
    <p:sldId id="302" r:id="rId13"/>
    <p:sldId id="303" r:id="rId14"/>
    <p:sldId id="30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C62997EB-ED4F-46B0-B0B4-6FCDCEDF2537}">
          <p14:sldIdLst>
            <p14:sldId id="257"/>
          </p14:sldIdLst>
        </p14:section>
        <p14:section name="مقطع بدون عنوان" id="{800782A9-B424-4F17-8AE9-F54F4DB25312}">
          <p14:sldIdLst>
            <p14:sldId id="290"/>
            <p14:sldId id="291"/>
            <p14:sldId id="279"/>
            <p14:sldId id="293"/>
            <p14:sldId id="295"/>
            <p14:sldId id="305"/>
            <p14:sldId id="296"/>
            <p14:sldId id="297"/>
            <p14:sldId id="298"/>
            <p14:sldId id="299"/>
            <p14:sldId id="302"/>
            <p14:sldId id="303"/>
            <p14:sldId id="30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ad jari" userId="740a0c3b6edae505" providerId="LiveId" clId="{9C058F04-B04C-4EA1-92DC-65D7652FD97D}"/>
    <pc:docChg chg="undo redo custSel delSld modSld sldOrd">
      <pc:chgData name="ahmad jari" userId="740a0c3b6edae505" providerId="LiveId" clId="{9C058F04-B04C-4EA1-92DC-65D7652FD97D}" dt="2021-02-06T10:59:32.172" v="298" actId="2696"/>
      <pc:docMkLst>
        <pc:docMk/>
      </pc:docMkLst>
      <pc:sldChg chg="modSp mod">
        <pc:chgData name="ahmad jari" userId="740a0c3b6edae505" providerId="LiveId" clId="{9C058F04-B04C-4EA1-92DC-65D7652FD97D}" dt="2021-02-06T09:49:21.028" v="3" actId="6549"/>
        <pc:sldMkLst>
          <pc:docMk/>
          <pc:sldMk cId="1357504643" sldId="257"/>
        </pc:sldMkLst>
        <pc:spChg chg="mod">
          <ac:chgData name="ahmad jari" userId="740a0c3b6edae505" providerId="LiveId" clId="{9C058F04-B04C-4EA1-92DC-65D7652FD97D}" dt="2021-02-06T09:49:21.028" v="3" actId="6549"/>
          <ac:spMkLst>
            <pc:docMk/>
            <pc:sldMk cId="1357504643" sldId="257"/>
            <ac:spMk id="2" creationId="{00000000-0000-0000-0000-000000000000}"/>
          </ac:spMkLst>
        </pc:spChg>
      </pc:sldChg>
      <pc:sldChg chg="modSp mod">
        <pc:chgData name="ahmad jari" userId="740a0c3b6edae505" providerId="LiveId" clId="{9C058F04-B04C-4EA1-92DC-65D7652FD97D}" dt="2021-02-06T09:51:52.741" v="11" actId="207"/>
        <pc:sldMkLst>
          <pc:docMk/>
          <pc:sldMk cId="4116367888" sldId="258"/>
        </pc:sldMkLst>
        <pc:spChg chg="mod">
          <ac:chgData name="ahmad jari" userId="740a0c3b6edae505" providerId="LiveId" clId="{9C058F04-B04C-4EA1-92DC-65D7652FD97D}" dt="2021-02-06T09:49:37.017" v="5" actId="27636"/>
          <ac:spMkLst>
            <pc:docMk/>
            <pc:sldMk cId="4116367888" sldId="258"/>
            <ac:spMk id="2" creationId="{00000000-0000-0000-0000-000000000000}"/>
          </ac:spMkLst>
        </pc:spChg>
        <pc:spChg chg="mod">
          <ac:chgData name="ahmad jari" userId="740a0c3b6edae505" providerId="LiveId" clId="{9C058F04-B04C-4EA1-92DC-65D7652FD97D}" dt="2021-02-06T09:51:52.741" v="11" actId="207"/>
          <ac:spMkLst>
            <pc:docMk/>
            <pc:sldMk cId="4116367888" sldId="258"/>
            <ac:spMk id="3" creationId="{00000000-0000-0000-0000-000000000000}"/>
          </ac:spMkLst>
        </pc:spChg>
      </pc:sldChg>
      <pc:sldChg chg="modSp mod">
        <pc:chgData name="ahmad jari" userId="740a0c3b6edae505" providerId="LiveId" clId="{9C058F04-B04C-4EA1-92DC-65D7652FD97D}" dt="2021-02-06T09:59:25.246" v="35" actId="6549"/>
        <pc:sldMkLst>
          <pc:docMk/>
          <pc:sldMk cId="1777801075" sldId="259"/>
        </pc:sldMkLst>
        <pc:spChg chg="mod">
          <ac:chgData name="ahmad jari" userId="740a0c3b6edae505" providerId="LiveId" clId="{9C058F04-B04C-4EA1-92DC-65D7652FD97D}" dt="2021-02-06T09:59:25.246" v="35" actId="6549"/>
          <ac:spMkLst>
            <pc:docMk/>
            <pc:sldMk cId="1777801075" sldId="259"/>
            <ac:spMk id="2" creationId="{00000000-0000-0000-0000-000000000000}"/>
          </ac:spMkLst>
        </pc:spChg>
        <pc:spChg chg="mod">
          <ac:chgData name="ahmad jari" userId="740a0c3b6edae505" providerId="LiveId" clId="{9C058F04-B04C-4EA1-92DC-65D7652FD97D}" dt="2021-02-06T09:57:13.035" v="32" actId="207"/>
          <ac:spMkLst>
            <pc:docMk/>
            <pc:sldMk cId="1777801075" sldId="259"/>
            <ac:spMk id="7" creationId="{D3677924-A3D9-4752-90EA-6153F95D02F2}"/>
          </ac:spMkLst>
        </pc:spChg>
      </pc:sldChg>
      <pc:sldChg chg="modSp mod">
        <pc:chgData name="ahmad jari" userId="740a0c3b6edae505" providerId="LiveId" clId="{9C058F04-B04C-4EA1-92DC-65D7652FD97D}" dt="2021-02-06T10:05:49.625" v="99" actId="21"/>
        <pc:sldMkLst>
          <pc:docMk/>
          <pc:sldMk cId="2876770375" sldId="260"/>
        </pc:sldMkLst>
        <pc:spChg chg="mod">
          <ac:chgData name="ahmad jari" userId="740a0c3b6edae505" providerId="LiveId" clId="{9C058F04-B04C-4EA1-92DC-65D7652FD97D}" dt="2021-02-06T09:58:59.222" v="34" actId="27636"/>
          <ac:spMkLst>
            <pc:docMk/>
            <pc:sldMk cId="2876770375" sldId="260"/>
            <ac:spMk id="2" creationId="{00000000-0000-0000-0000-000000000000}"/>
          </ac:spMkLst>
        </pc:spChg>
        <pc:spChg chg="mod">
          <ac:chgData name="ahmad jari" userId="740a0c3b6edae505" providerId="LiveId" clId="{9C058F04-B04C-4EA1-92DC-65D7652FD97D}" dt="2021-02-06T10:05:49.625" v="99" actId="21"/>
          <ac:spMkLst>
            <pc:docMk/>
            <pc:sldMk cId="2876770375" sldId="260"/>
            <ac:spMk id="4" creationId="{00000000-0000-0000-0000-000000000000}"/>
          </ac:spMkLst>
        </pc:spChg>
      </pc:sldChg>
      <pc:sldChg chg="modSp mod">
        <pc:chgData name="ahmad jari" userId="740a0c3b6edae505" providerId="LiveId" clId="{9C058F04-B04C-4EA1-92DC-65D7652FD97D}" dt="2021-02-06T10:08:11.320" v="121" actId="207"/>
        <pc:sldMkLst>
          <pc:docMk/>
          <pc:sldMk cId="1936957401" sldId="262"/>
        </pc:sldMkLst>
        <pc:spChg chg="mod">
          <ac:chgData name="ahmad jari" userId="740a0c3b6edae505" providerId="LiveId" clId="{9C058F04-B04C-4EA1-92DC-65D7652FD97D}" dt="2021-02-06T10:06:23.387" v="106" actId="6549"/>
          <ac:spMkLst>
            <pc:docMk/>
            <pc:sldMk cId="1936957401" sldId="262"/>
            <ac:spMk id="2" creationId="{00000000-0000-0000-0000-000000000000}"/>
          </ac:spMkLst>
        </pc:spChg>
        <pc:spChg chg="mod">
          <ac:chgData name="ahmad jari" userId="740a0c3b6edae505" providerId="LiveId" clId="{9C058F04-B04C-4EA1-92DC-65D7652FD97D}" dt="2021-02-06T10:08:11.320" v="121" actId="207"/>
          <ac:spMkLst>
            <pc:docMk/>
            <pc:sldMk cId="1936957401" sldId="262"/>
            <ac:spMk id="3" creationId="{00000000-0000-0000-0000-000000000000}"/>
          </ac:spMkLst>
        </pc:spChg>
      </pc:sldChg>
      <pc:sldChg chg="modSp mod ord">
        <pc:chgData name="ahmad jari" userId="740a0c3b6edae505" providerId="LiveId" clId="{9C058F04-B04C-4EA1-92DC-65D7652FD97D}" dt="2021-02-06T10:40:48.458" v="153" actId="255"/>
        <pc:sldMkLst>
          <pc:docMk/>
          <pc:sldMk cId="3828336469" sldId="263"/>
        </pc:sldMkLst>
        <pc:spChg chg="mod">
          <ac:chgData name="ahmad jari" userId="740a0c3b6edae505" providerId="LiveId" clId="{9C058F04-B04C-4EA1-92DC-65D7652FD97D}" dt="2021-02-06T10:10:32.135" v="127" actId="6549"/>
          <ac:spMkLst>
            <pc:docMk/>
            <pc:sldMk cId="3828336469" sldId="263"/>
            <ac:spMk id="2" creationId="{00000000-0000-0000-0000-000000000000}"/>
          </ac:spMkLst>
        </pc:spChg>
        <pc:spChg chg="mod">
          <ac:chgData name="ahmad jari" userId="740a0c3b6edae505" providerId="LiveId" clId="{9C058F04-B04C-4EA1-92DC-65D7652FD97D}" dt="2021-02-06T10:40:48.458" v="153" actId="255"/>
          <ac:spMkLst>
            <pc:docMk/>
            <pc:sldMk cId="3828336469" sldId="263"/>
            <ac:spMk id="3" creationId="{00000000-0000-0000-0000-000000000000}"/>
          </ac:spMkLst>
        </pc:spChg>
      </pc:sldChg>
      <pc:sldChg chg="del mod modShow">
        <pc:chgData name="ahmad jari" userId="740a0c3b6edae505" providerId="LiveId" clId="{9C058F04-B04C-4EA1-92DC-65D7652FD97D}" dt="2021-02-01T12:15:10.659" v="1" actId="2696"/>
        <pc:sldMkLst>
          <pc:docMk/>
          <pc:sldMk cId="305404454" sldId="264"/>
        </pc:sldMkLst>
      </pc:sldChg>
      <pc:sldChg chg="addSp delSp modSp mod ord">
        <pc:chgData name="ahmad jari" userId="740a0c3b6edae505" providerId="LiveId" clId="{9C058F04-B04C-4EA1-92DC-65D7652FD97D}" dt="2021-02-06T09:54:22.949" v="21" actId="14100"/>
        <pc:sldMkLst>
          <pc:docMk/>
          <pc:sldMk cId="4163433448" sldId="276"/>
        </pc:sldMkLst>
        <pc:spChg chg="add del mod">
          <ac:chgData name="ahmad jari" userId="740a0c3b6edae505" providerId="LiveId" clId="{9C058F04-B04C-4EA1-92DC-65D7652FD97D}" dt="2021-02-06T09:53:48.389" v="15"/>
          <ac:spMkLst>
            <pc:docMk/>
            <pc:sldMk cId="4163433448" sldId="276"/>
            <ac:spMk id="2" creationId="{3A6F939B-CAB5-4C5B-8586-D5EB8AEB77B5}"/>
          </ac:spMkLst>
        </pc:spChg>
        <pc:spChg chg="del mod">
          <ac:chgData name="ahmad jari" userId="740a0c3b6edae505" providerId="LiveId" clId="{9C058F04-B04C-4EA1-92DC-65D7652FD97D}" dt="2021-02-06T09:53:55.986" v="18"/>
          <ac:spMkLst>
            <pc:docMk/>
            <pc:sldMk cId="4163433448" sldId="276"/>
            <ac:spMk id="3" creationId="{00000000-0000-0000-0000-000000000000}"/>
          </ac:spMkLst>
        </pc:spChg>
        <pc:spChg chg="add del mod">
          <ac:chgData name="ahmad jari" userId="740a0c3b6edae505" providerId="LiveId" clId="{9C058F04-B04C-4EA1-92DC-65D7652FD97D}" dt="2021-02-06T09:53:48.389" v="15"/>
          <ac:spMkLst>
            <pc:docMk/>
            <pc:sldMk cId="4163433448" sldId="276"/>
            <ac:spMk id="4" creationId="{C710EF7D-3EEE-4EDB-B65C-C233D450D2A5}"/>
          </ac:spMkLst>
        </pc:spChg>
        <pc:spChg chg="add del mod">
          <ac:chgData name="ahmad jari" userId="740a0c3b6edae505" providerId="LiveId" clId="{9C058F04-B04C-4EA1-92DC-65D7652FD97D}" dt="2021-02-06T09:53:48.389" v="15"/>
          <ac:spMkLst>
            <pc:docMk/>
            <pc:sldMk cId="4163433448" sldId="276"/>
            <ac:spMk id="5" creationId="{C332CB95-C508-424B-A7CB-3A63D263D7D0}"/>
          </ac:spMkLst>
        </pc:spChg>
        <pc:spChg chg="add del mod">
          <ac:chgData name="ahmad jari" userId="740a0c3b6edae505" providerId="LiveId" clId="{9C058F04-B04C-4EA1-92DC-65D7652FD97D}" dt="2021-02-06T09:53:48.389" v="15"/>
          <ac:spMkLst>
            <pc:docMk/>
            <pc:sldMk cId="4163433448" sldId="276"/>
            <ac:spMk id="6" creationId="{7E239B91-552F-411F-9424-93AC98B0C27A}"/>
          </ac:spMkLst>
        </pc:spChg>
        <pc:spChg chg="add del mod">
          <ac:chgData name="ahmad jari" userId="740a0c3b6edae505" providerId="LiveId" clId="{9C058F04-B04C-4EA1-92DC-65D7652FD97D}" dt="2021-02-06T09:53:48.389" v="15"/>
          <ac:spMkLst>
            <pc:docMk/>
            <pc:sldMk cId="4163433448" sldId="276"/>
            <ac:spMk id="7" creationId="{1B004877-30D3-4702-9CDC-05345B3220E8}"/>
          </ac:spMkLst>
        </pc:spChg>
        <pc:spChg chg="add del mod">
          <ac:chgData name="ahmad jari" userId="740a0c3b6edae505" providerId="LiveId" clId="{9C058F04-B04C-4EA1-92DC-65D7652FD97D}" dt="2021-02-06T09:53:48.389" v="15"/>
          <ac:spMkLst>
            <pc:docMk/>
            <pc:sldMk cId="4163433448" sldId="276"/>
            <ac:spMk id="8" creationId="{3F8468CB-E110-4AAA-B7A5-767B44F5C053}"/>
          </ac:spMkLst>
        </pc:spChg>
        <pc:spChg chg="add del mod">
          <ac:chgData name="ahmad jari" userId="740a0c3b6edae505" providerId="LiveId" clId="{9C058F04-B04C-4EA1-92DC-65D7652FD97D}" dt="2021-02-06T09:53:48.389" v="15"/>
          <ac:spMkLst>
            <pc:docMk/>
            <pc:sldMk cId="4163433448" sldId="276"/>
            <ac:spMk id="9" creationId="{6C5DAA0C-3686-42FB-A114-AD477C5C3FA9}"/>
          </ac:spMkLst>
        </pc:spChg>
        <pc:spChg chg="add del mod">
          <ac:chgData name="ahmad jari" userId="740a0c3b6edae505" providerId="LiveId" clId="{9C058F04-B04C-4EA1-92DC-65D7652FD97D}" dt="2021-02-06T09:53:48.389" v="15"/>
          <ac:spMkLst>
            <pc:docMk/>
            <pc:sldMk cId="4163433448" sldId="276"/>
            <ac:spMk id="10" creationId="{8739B17E-1432-4AC4-96BE-D2D488759745}"/>
          </ac:spMkLst>
        </pc:spChg>
        <pc:spChg chg="add del mod">
          <ac:chgData name="ahmad jari" userId="740a0c3b6edae505" providerId="LiveId" clId="{9C058F04-B04C-4EA1-92DC-65D7652FD97D}" dt="2021-02-06T09:53:48.389" v="15"/>
          <ac:spMkLst>
            <pc:docMk/>
            <pc:sldMk cId="4163433448" sldId="276"/>
            <ac:spMk id="14" creationId="{546859CE-D5F1-446C-9558-E643E3E754DF}"/>
          </ac:spMkLst>
        </pc:spChg>
        <pc:spChg chg="add del mod">
          <ac:chgData name="ahmad jari" userId="740a0c3b6edae505" providerId="LiveId" clId="{9C058F04-B04C-4EA1-92DC-65D7652FD97D}" dt="2021-02-06T09:53:48.389" v="15"/>
          <ac:spMkLst>
            <pc:docMk/>
            <pc:sldMk cId="4163433448" sldId="276"/>
            <ac:spMk id="15" creationId="{E30A106E-EDF3-427B-8085-89D81EE06381}"/>
          </ac:spMkLst>
        </pc:spChg>
        <pc:spChg chg="add del mod">
          <ac:chgData name="ahmad jari" userId="740a0c3b6edae505" providerId="LiveId" clId="{9C058F04-B04C-4EA1-92DC-65D7652FD97D}" dt="2021-02-06T09:53:48.389" v="15"/>
          <ac:spMkLst>
            <pc:docMk/>
            <pc:sldMk cId="4163433448" sldId="276"/>
            <ac:spMk id="16" creationId="{F4B63492-6E28-457F-B3F4-E03ED8E16EC9}"/>
          </ac:spMkLst>
        </pc:spChg>
        <pc:spChg chg="add del mod">
          <ac:chgData name="ahmad jari" userId="740a0c3b6edae505" providerId="LiveId" clId="{9C058F04-B04C-4EA1-92DC-65D7652FD97D}" dt="2021-02-06T09:53:48.389" v="15"/>
          <ac:spMkLst>
            <pc:docMk/>
            <pc:sldMk cId="4163433448" sldId="276"/>
            <ac:spMk id="17" creationId="{6609D6FE-ED95-4D5E-963D-FCC845EC4BE5}"/>
          </ac:spMkLst>
        </pc:spChg>
        <pc:spChg chg="add del mod">
          <ac:chgData name="ahmad jari" userId="740a0c3b6edae505" providerId="LiveId" clId="{9C058F04-B04C-4EA1-92DC-65D7652FD97D}" dt="2021-02-06T09:53:48.389" v="15"/>
          <ac:spMkLst>
            <pc:docMk/>
            <pc:sldMk cId="4163433448" sldId="276"/>
            <ac:spMk id="18" creationId="{F09E0B81-5DE9-4443-87CC-FB2E44DE7D10}"/>
          </ac:spMkLst>
        </pc:spChg>
        <pc:picChg chg="add mod">
          <ac:chgData name="ahmad jari" userId="740a0c3b6edae505" providerId="LiveId" clId="{9C058F04-B04C-4EA1-92DC-65D7652FD97D}" dt="2021-02-06T09:54:22.949" v="21" actId="14100"/>
          <ac:picMkLst>
            <pc:docMk/>
            <pc:sldMk cId="4163433448" sldId="276"/>
            <ac:picMk id="19" creationId="{4B6D89DA-3B32-4A86-B6E5-14541F138B49}"/>
          </ac:picMkLst>
        </pc:picChg>
        <pc:cxnChg chg="add del mod">
          <ac:chgData name="ahmad jari" userId="740a0c3b6edae505" providerId="LiveId" clId="{9C058F04-B04C-4EA1-92DC-65D7652FD97D}" dt="2021-02-06T09:53:48.389" v="15"/>
          <ac:cxnSpMkLst>
            <pc:docMk/>
            <pc:sldMk cId="4163433448" sldId="276"/>
            <ac:cxnSpMk id="11" creationId="{2FF9706B-160B-4066-B5AF-2D7E8E863C7E}"/>
          </ac:cxnSpMkLst>
        </pc:cxnChg>
        <pc:cxnChg chg="add del mod">
          <ac:chgData name="ahmad jari" userId="740a0c3b6edae505" providerId="LiveId" clId="{9C058F04-B04C-4EA1-92DC-65D7652FD97D}" dt="2021-02-06T09:53:48.389" v="15"/>
          <ac:cxnSpMkLst>
            <pc:docMk/>
            <pc:sldMk cId="4163433448" sldId="276"/>
            <ac:cxnSpMk id="12" creationId="{248937A8-9557-46A2-BF9B-A0164206B3B0}"/>
          </ac:cxnSpMkLst>
        </pc:cxnChg>
        <pc:cxnChg chg="add del mod">
          <ac:chgData name="ahmad jari" userId="740a0c3b6edae505" providerId="LiveId" clId="{9C058F04-B04C-4EA1-92DC-65D7652FD97D}" dt="2021-02-06T09:53:48.389" v="15"/>
          <ac:cxnSpMkLst>
            <pc:docMk/>
            <pc:sldMk cId="4163433448" sldId="276"/>
            <ac:cxnSpMk id="13" creationId="{A2CE495C-7E58-4B72-99AD-FB90CD21E52B}"/>
          </ac:cxnSpMkLst>
        </pc:cxnChg>
      </pc:sldChg>
      <pc:sldChg chg="addSp delSp modSp mod">
        <pc:chgData name="ahmad jari" userId="740a0c3b6edae505" providerId="LiveId" clId="{9C058F04-B04C-4EA1-92DC-65D7652FD97D}" dt="2021-02-06T10:49:15.235" v="220" actId="14100"/>
        <pc:sldMkLst>
          <pc:docMk/>
          <pc:sldMk cId="3917218935" sldId="277"/>
        </pc:sldMkLst>
        <pc:spChg chg="add del mod">
          <ac:chgData name="ahmad jari" userId="740a0c3b6edae505" providerId="LiveId" clId="{9C058F04-B04C-4EA1-92DC-65D7652FD97D}" dt="2021-02-06T10:48:36.514" v="213" actId="47"/>
          <ac:spMkLst>
            <pc:docMk/>
            <pc:sldMk cId="3917218935" sldId="277"/>
            <ac:spMk id="3" creationId="{00000000-0000-0000-0000-000000000000}"/>
          </ac:spMkLst>
        </pc:spChg>
        <pc:spChg chg="add del mod">
          <ac:chgData name="ahmad jari" userId="740a0c3b6edae505" providerId="LiveId" clId="{9C058F04-B04C-4EA1-92DC-65D7652FD97D}" dt="2021-02-06T10:48:31.248" v="209"/>
          <ac:spMkLst>
            <pc:docMk/>
            <pc:sldMk cId="3917218935" sldId="277"/>
            <ac:spMk id="4" creationId="{3DC7F103-01A8-4579-AC81-648D79273887}"/>
          </ac:spMkLst>
        </pc:spChg>
        <pc:spChg chg="add del mod">
          <ac:chgData name="ahmad jari" userId="740a0c3b6edae505" providerId="LiveId" clId="{9C058F04-B04C-4EA1-92DC-65D7652FD97D}" dt="2021-02-06T10:48:31.248" v="209"/>
          <ac:spMkLst>
            <pc:docMk/>
            <pc:sldMk cId="3917218935" sldId="277"/>
            <ac:spMk id="5" creationId="{32051B37-52D5-4A0A-A3E8-DF9053D09BD6}"/>
          </ac:spMkLst>
        </pc:spChg>
        <pc:spChg chg="add del mod">
          <ac:chgData name="ahmad jari" userId="740a0c3b6edae505" providerId="LiveId" clId="{9C058F04-B04C-4EA1-92DC-65D7652FD97D}" dt="2021-02-06T10:48:31.248" v="209"/>
          <ac:spMkLst>
            <pc:docMk/>
            <pc:sldMk cId="3917218935" sldId="277"/>
            <ac:spMk id="6" creationId="{D20D6E09-69FE-4492-B377-7CE4D53E6DF7}"/>
          </ac:spMkLst>
        </pc:spChg>
        <pc:spChg chg="add del mod">
          <ac:chgData name="ahmad jari" userId="740a0c3b6edae505" providerId="LiveId" clId="{9C058F04-B04C-4EA1-92DC-65D7652FD97D}" dt="2021-02-06T10:48:31.248" v="209"/>
          <ac:spMkLst>
            <pc:docMk/>
            <pc:sldMk cId="3917218935" sldId="277"/>
            <ac:spMk id="7" creationId="{6359EBDB-895F-4021-9598-227C6FBD941D}"/>
          </ac:spMkLst>
        </pc:spChg>
        <pc:spChg chg="add del mod">
          <ac:chgData name="ahmad jari" userId="740a0c3b6edae505" providerId="LiveId" clId="{9C058F04-B04C-4EA1-92DC-65D7652FD97D}" dt="2021-02-06T10:48:31.248" v="209"/>
          <ac:spMkLst>
            <pc:docMk/>
            <pc:sldMk cId="3917218935" sldId="277"/>
            <ac:spMk id="8" creationId="{0F5466C8-B73A-4D1C-B9C6-5BE0C8D3FB15}"/>
          </ac:spMkLst>
        </pc:spChg>
        <pc:spChg chg="add del mod">
          <ac:chgData name="ahmad jari" userId="740a0c3b6edae505" providerId="LiveId" clId="{9C058F04-B04C-4EA1-92DC-65D7652FD97D}" dt="2021-02-06T10:48:31.248" v="209"/>
          <ac:spMkLst>
            <pc:docMk/>
            <pc:sldMk cId="3917218935" sldId="277"/>
            <ac:spMk id="9" creationId="{17B6A755-D675-405A-B08E-B0E5AA135319}"/>
          </ac:spMkLst>
        </pc:spChg>
        <pc:spChg chg="add del mod">
          <ac:chgData name="ahmad jari" userId="740a0c3b6edae505" providerId="LiveId" clId="{9C058F04-B04C-4EA1-92DC-65D7652FD97D}" dt="2021-02-06T10:48:31.248" v="209"/>
          <ac:spMkLst>
            <pc:docMk/>
            <pc:sldMk cId="3917218935" sldId="277"/>
            <ac:spMk id="10" creationId="{0BCFDD79-4D90-424A-AA0B-B903E35FAFE1}"/>
          </ac:spMkLst>
        </pc:spChg>
        <pc:spChg chg="add del mod">
          <ac:chgData name="ahmad jari" userId="740a0c3b6edae505" providerId="LiveId" clId="{9C058F04-B04C-4EA1-92DC-65D7652FD97D}" dt="2021-02-06T10:48:54.020" v="215"/>
          <ac:spMkLst>
            <pc:docMk/>
            <pc:sldMk cId="3917218935" sldId="277"/>
            <ac:spMk id="11" creationId="{A1CC292F-F3BE-4074-A70D-2ACC3AFBC0F9}"/>
          </ac:spMkLst>
        </pc:spChg>
        <pc:spChg chg="add del mod">
          <ac:chgData name="ahmad jari" userId="740a0c3b6edae505" providerId="LiveId" clId="{9C058F04-B04C-4EA1-92DC-65D7652FD97D}" dt="2021-02-06T10:48:54.020" v="215"/>
          <ac:spMkLst>
            <pc:docMk/>
            <pc:sldMk cId="3917218935" sldId="277"/>
            <ac:spMk id="12" creationId="{FC5B1FB0-A611-42F4-BAAD-73D1082771CE}"/>
          </ac:spMkLst>
        </pc:spChg>
        <pc:spChg chg="add del mod">
          <ac:chgData name="ahmad jari" userId="740a0c3b6edae505" providerId="LiveId" clId="{9C058F04-B04C-4EA1-92DC-65D7652FD97D}" dt="2021-02-06T10:48:54.020" v="215"/>
          <ac:spMkLst>
            <pc:docMk/>
            <pc:sldMk cId="3917218935" sldId="277"/>
            <ac:spMk id="13" creationId="{254A5F6D-CD78-4F22-8731-CF8DF2E2D8F8}"/>
          </ac:spMkLst>
        </pc:spChg>
        <pc:spChg chg="add del mod">
          <ac:chgData name="ahmad jari" userId="740a0c3b6edae505" providerId="LiveId" clId="{9C058F04-B04C-4EA1-92DC-65D7652FD97D}" dt="2021-02-06T10:48:54.020" v="215"/>
          <ac:spMkLst>
            <pc:docMk/>
            <pc:sldMk cId="3917218935" sldId="277"/>
            <ac:spMk id="14" creationId="{10EECC78-23A5-400C-8EE5-2C2226D1CD66}"/>
          </ac:spMkLst>
        </pc:spChg>
        <pc:spChg chg="add del mod">
          <ac:chgData name="ahmad jari" userId="740a0c3b6edae505" providerId="LiveId" clId="{9C058F04-B04C-4EA1-92DC-65D7652FD97D}" dt="2021-02-06T10:48:54.020" v="215"/>
          <ac:spMkLst>
            <pc:docMk/>
            <pc:sldMk cId="3917218935" sldId="277"/>
            <ac:spMk id="15" creationId="{0817387B-0CE0-44D9-94F7-D3BEE06CC62C}"/>
          </ac:spMkLst>
        </pc:spChg>
        <pc:spChg chg="add del mod">
          <ac:chgData name="ahmad jari" userId="740a0c3b6edae505" providerId="LiveId" clId="{9C058F04-B04C-4EA1-92DC-65D7652FD97D}" dt="2021-02-06T10:48:54.020" v="215"/>
          <ac:spMkLst>
            <pc:docMk/>
            <pc:sldMk cId="3917218935" sldId="277"/>
            <ac:spMk id="16" creationId="{3122F63A-739A-4592-A207-F8CCC8A9AC7E}"/>
          </ac:spMkLst>
        </pc:spChg>
        <pc:spChg chg="add del mod">
          <ac:chgData name="ahmad jari" userId="740a0c3b6edae505" providerId="LiveId" clId="{9C058F04-B04C-4EA1-92DC-65D7652FD97D}" dt="2021-02-06T10:48:54.020" v="215"/>
          <ac:spMkLst>
            <pc:docMk/>
            <pc:sldMk cId="3917218935" sldId="277"/>
            <ac:spMk id="17" creationId="{6C01283A-BD75-4DF3-99F6-B959A227836D}"/>
          </ac:spMkLst>
        </pc:spChg>
        <pc:picChg chg="add del mod">
          <ac:chgData name="ahmad jari" userId="740a0c3b6edae505" providerId="LiveId" clId="{9C058F04-B04C-4EA1-92DC-65D7652FD97D}" dt="2021-02-06T10:48:17.037" v="207"/>
          <ac:picMkLst>
            <pc:docMk/>
            <pc:sldMk cId="3917218935" sldId="277"/>
            <ac:picMk id="2" creationId="{E8D9A8CB-27BF-491B-AA13-B152FE3CC557}"/>
          </ac:picMkLst>
        </pc:picChg>
        <pc:picChg chg="add mod">
          <ac:chgData name="ahmad jari" userId="740a0c3b6edae505" providerId="LiveId" clId="{9C058F04-B04C-4EA1-92DC-65D7652FD97D}" dt="2021-02-06T10:49:15.235" v="220" actId="14100"/>
          <ac:picMkLst>
            <pc:docMk/>
            <pc:sldMk cId="3917218935" sldId="277"/>
            <ac:picMk id="18" creationId="{61246ED0-276A-4F2B-9D73-5F18BB4D56EF}"/>
          </ac:picMkLst>
        </pc:picChg>
      </pc:sldChg>
      <pc:sldChg chg="modSp mod ord">
        <pc:chgData name="ahmad jari" userId="740a0c3b6edae505" providerId="LiveId" clId="{9C058F04-B04C-4EA1-92DC-65D7652FD97D}" dt="2021-02-06T10:46:05.036" v="193" actId="207"/>
        <pc:sldMkLst>
          <pc:docMk/>
          <pc:sldMk cId="4137369114" sldId="279"/>
        </pc:sldMkLst>
        <pc:spChg chg="mod">
          <ac:chgData name="ahmad jari" userId="740a0c3b6edae505" providerId="LiveId" clId="{9C058F04-B04C-4EA1-92DC-65D7652FD97D}" dt="2021-02-06T10:42:57.763" v="181" actId="122"/>
          <ac:spMkLst>
            <pc:docMk/>
            <pc:sldMk cId="4137369114" sldId="279"/>
            <ac:spMk id="2" creationId="{00000000-0000-0000-0000-000000000000}"/>
          </ac:spMkLst>
        </pc:spChg>
        <pc:spChg chg="mod">
          <ac:chgData name="ahmad jari" userId="740a0c3b6edae505" providerId="LiveId" clId="{9C058F04-B04C-4EA1-92DC-65D7652FD97D}" dt="2021-02-06T10:46:05.036" v="193" actId="207"/>
          <ac:spMkLst>
            <pc:docMk/>
            <pc:sldMk cId="4137369114" sldId="279"/>
            <ac:spMk id="3" creationId="{00000000-0000-0000-0000-000000000000}"/>
          </ac:spMkLst>
        </pc:spChg>
      </pc:sldChg>
      <pc:sldChg chg="del">
        <pc:chgData name="ahmad jari" userId="740a0c3b6edae505" providerId="LiveId" clId="{9C058F04-B04C-4EA1-92DC-65D7652FD97D}" dt="2021-02-06T10:59:00.637" v="290" actId="2696"/>
        <pc:sldMkLst>
          <pc:docMk/>
          <pc:sldMk cId="4152061697" sldId="280"/>
        </pc:sldMkLst>
      </pc:sldChg>
      <pc:sldChg chg="del">
        <pc:chgData name="ahmad jari" userId="740a0c3b6edae505" providerId="LiveId" clId="{9C058F04-B04C-4EA1-92DC-65D7652FD97D}" dt="2021-02-06T10:59:04.487" v="291" actId="2696"/>
        <pc:sldMkLst>
          <pc:docMk/>
          <pc:sldMk cId="101102786" sldId="281"/>
        </pc:sldMkLst>
      </pc:sldChg>
      <pc:sldChg chg="del">
        <pc:chgData name="ahmad jari" userId="740a0c3b6edae505" providerId="LiveId" clId="{9C058F04-B04C-4EA1-92DC-65D7652FD97D}" dt="2021-02-06T10:59:08.231" v="292" actId="2696"/>
        <pc:sldMkLst>
          <pc:docMk/>
          <pc:sldMk cId="2216280490" sldId="282"/>
        </pc:sldMkLst>
      </pc:sldChg>
      <pc:sldChg chg="del">
        <pc:chgData name="ahmad jari" userId="740a0c3b6edae505" providerId="LiveId" clId="{9C058F04-B04C-4EA1-92DC-65D7652FD97D}" dt="2021-02-06T10:59:12.191" v="293" actId="2696"/>
        <pc:sldMkLst>
          <pc:docMk/>
          <pc:sldMk cId="4565221" sldId="283"/>
        </pc:sldMkLst>
      </pc:sldChg>
      <pc:sldChg chg="del">
        <pc:chgData name="ahmad jari" userId="740a0c3b6edae505" providerId="LiveId" clId="{9C058F04-B04C-4EA1-92DC-65D7652FD97D}" dt="2021-02-06T10:59:16.003" v="294" actId="2696"/>
        <pc:sldMkLst>
          <pc:docMk/>
          <pc:sldMk cId="2009804284" sldId="284"/>
        </pc:sldMkLst>
      </pc:sldChg>
      <pc:sldChg chg="del">
        <pc:chgData name="ahmad jari" userId="740a0c3b6edae505" providerId="LiveId" clId="{9C058F04-B04C-4EA1-92DC-65D7652FD97D}" dt="2021-02-06T10:59:20.339" v="295" actId="2696"/>
        <pc:sldMkLst>
          <pc:docMk/>
          <pc:sldMk cId="1268068101" sldId="285"/>
        </pc:sldMkLst>
      </pc:sldChg>
      <pc:sldChg chg="del">
        <pc:chgData name="ahmad jari" userId="740a0c3b6edae505" providerId="LiveId" clId="{9C058F04-B04C-4EA1-92DC-65D7652FD97D}" dt="2021-02-06T10:59:24.167" v="296" actId="2696"/>
        <pc:sldMkLst>
          <pc:docMk/>
          <pc:sldMk cId="4088080161" sldId="287"/>
        </pc:sldMkLst>
      </pc:sldChg>
      <pc:sldChg chg="del">
        <pc:chgData name="ahmad jari" userId="740a0c3b6edae505" providerId="LiveId" clId="{9C058F04-B04C-4EA1-92DC-65D7652FD97D}" dt="2021-02-06T10:59:28.228" v="297" actId="2696"/>
        <pc:sldMkLst>
          <pc:docMk/>
          <pc:sldMk cId="2060433535" sldId="288"/>
        </pc:sldMkLst>
      </pc:sldChg>
      <pc:sldChg chg="del">
        <pc:chgData name="ahmad jari" userId="740a0c3b6edae505" providerId="LiveId" clId="{9C058F04-B04C-4EA1-92DC-65D7652FD97D}" dt="2021-02-06T10:59:32.172" v="298" actId="2696"/>
        <pc:sldMkLst>
          <pc:docMk/>
          <pc:sldMk cId="920802872" sldId="289"/>
        </pc:sldMkLst>
      </pc:sldChg>
      <pc:sldChg chg="addSp modSp mod">
        <pc:chgData name="ahmad jari" userId="740a0c3b6edae505" providerId="LiveId" clId="{9C058F04-B04C-4EA1-92DC-65D7652FD97D}" dt="2021-02-06T10:56:33.466" v="289" actId="14100"/>
        <pc:sldMkLst>
          <pc:docMk/>
          <pc:sldMk cId="1862530607" sldId="290"/>
        </pc:sldMkLst>
        <pc:spChg chg="mod">
          <ac:chgData name="ahmad jari" userId="740a0c3b6edae505" providerId="LiveId" clId="{9C058F04-B04C-4EA1-92DC-65D7652FD97D}" dt="2021-02-06T10:50:44.163" v="222" actId="122"/>
          <ac:spMkLst>
            <pc:docMk/>
            <pc:sldMk cId="1862530607" sldId="290"/>
            <ac:spMk id="2" creationId="{00000000-0000-0000-0000-000000000000}"/>
          </ac:spMkLst>
        </pc:spChg>
        <pc:spChg chg="mod">
          <ac:chgData name="ahmad jari" userId="740a0c3b6edae505" providerId="LiveId" clId="{9C058F04-B04C-4EA1-92DC-65D7652FD97D}" dt="2021-02-06T10:56:27.616" v="288" actId="255"/>
          <ac:spMkLst>
            <pc:docMk/>
            <pc:sldMk cId="1862530607" sldId="290"/>
            <ac:spMk id="3" creationId="{00000000-0000-0000-0000-000000000000}"/>
          </ac:spMkLst>
        </pc:spChg>
        <pc:picChg chg="add mod">
          <ac:chgData name="ahmad jari" userId="740a0c3b6edae505" providerId="LiveId" clId="{9C058F04-B04C-4EA1-92DC-65D7652FD97D}" dt="2021-02-06T10:56:33.466" v="289" actId="14100"/>
          <ac:picMkLst>
            <pc:docMk/>
            <pc:sldMk cId="1862530607" sldId="290"/>
            <ac:picMk id="4" creationId="{69B15ED5-6745-49B6-85FC-A0B9E4DED712}"/>
          </ac:picMkLst>
        </pc:picChg>
      </pc:sldChg>
    </pc:docChg>
  </pc:docChgLst>
  <pc:docChgLst>
    <pc:chgData name="ahmad jari" userId="740a0c3b6edae505" providerId="LiveId" clId="{E806CDF6-F782-4D8D-8BE9-133AA01C4FA1}"/>
    <pc:docChg chg="undo redo custSel addSld delSld modSld sldOrd modMainMaster">
      <pc:chgData name="ahmad jari" userId="740a0c3b6edae505" providerId="LiveId" clId="{E806CDF6-F782-4D8D-8BE9-133AA01C4FA1}" dt="2021-01-20T07:44:51.276" v="1337" actId="207"/>
      <pc:docMkLst>
        <pc:docMk/>
      </pc:docMkLst>
      <pc:sldChg chg="addSp modSp mod modTransition setBg">
        <pc:chgData name="ahmad jari" userId="740a0c3b6edae505" providerId="LiveId" clId="{E806CDF6-F782-4D8D-8BE9-133AA01C4FA1}" dt="2021-01-20T07:41:37.927" v="1333"/>
        <pc:sldMkLst>
          <pc:docMk/>
          <pc:sldMk cId="1357504643" sldId="257"/>
        </pc:sldMkLst>
        <pc:spChg chg="mod">
          <ac:chgData name="ahmad jari" userId="740a0c3b6edae505" providerId="LiveId" clId="{E806CDF6-F782-4D8D-8BE9-133AA01C4FA1}" dt="2021-01-19T16:27:26.976" v="196"/>
          <ac:spMkLst>
            <pc:docMk/>
            <pc:sldMk cId="1357504643" sldId="257"/>
            <ac:spMk id="2" creationId="{00000000-0000-0000-0000-000000000000}"/>
          </ac:spMkLst>
        </pc:spChg>
        <pc:picChg chg="mod">
          <ac:chgData name="ahmad jari" userId="740a0c3b6edae505" providerId="LiveId" clId="{E806CDF6-F782-4D8D-8BE9-133AA01C4FA1}" dt="2021-01-20T07:35:31.508" v="1295" actId="1076"/>
          <ac:picMkLst>
            <pc:docMk/>
            <pc:sldMk cId="1357504643" sldId="257"/>
            <ac:picMk id="5" creationId="{00000000-0000-0000-0000-000000000000}"/>
          </ac:picMkLst>
        </pc:picChg>
        <pc:picChg chg="mod">
          <ac:chgData name="ahmad jari" userId="740a0c3b6edae505" providerId="LiveId" clId="{E806CDF6-F782-4D8D-8BE9-133AA01C4FA1}" dt="2021-01-20T07:35:18.552" v="1294" actId="1076"/>
          <ac:picMkLst>
            <pc:docMk/>
            <pc:sldMk cId="1357504643" sldId="257"/>
            <ac:picMk id="6" creationId="{00000000-0000-0000-0000-000000000000}"/>
          </ac:picMkLst>
        </pc:picChg>
        <pc:picChg chg="add mod">
          <ac:chgData name="ahmad jari" userId="740a0c3b6edae505" providerId="LiveId" clId="{E806CDF6-F782-4D8D-8BE9-133AA01C4FA1}" dt="2021-01-20T07:35:36.151" v="1296" actId="1076"/>
          <ac:picMkLst>
            <pc:docMk/>
            <pc:sldMk cId="1357504643" sldId="257"/>
            <ac:picMk id="7" creationId="{0035D08B-E3F7-4A52-938D-CE27443B3476}"/>
          </ac:picMkLst>
        </pc:picChg>
      </pc:sldChg>
      <pc:sldChg chg="modSp mod modTransition">
        <pc:chgData name="ahmad jari" userId="740a0c3b6edae505" providerId="LiveId" clId="{E806CDF6-F782-4D8D-8BE9-133AA01C4FA1}" dt="2021-01-20T07:41:37.927" v="1333"/>
        <pc:sldMkLst>
          <pc:docMk/>
          <pc:sldMk cId="4116367888" sldId="258"/>
        </pc:sldMkLst>
        <pc:spChg chg="mod">
          <ac:chgData name="ahmad jari" userId="740a0c3b6edae505" providerId="LiveId" clId="{E806CDF6-F782-4D8D-8BE9-133AA01C4FA1}" dt="2021-01-20T07:36:35.056" v="1299" actId="207"/>
          <ac:spMkLst>
            <pc:docMk/>
            <pc:sldMk cId="4116367888" sldId="258"/>
            <ac:spMk id="2" creationId="{00000000-0000-0000-0000-000000000000}"/>
          </ac:spMkLst>
        </pc:spChg>
        <pc:spChg chg="mod">
          <ac:chgData name="ahmad jari" userId="740a0c3b6edae505" providerId="LiveId" clId="{E806CDF6-F782-4D8D-8BE9-133AA01C4FA1}" dt="2021-01-20T07:37:48.005" v="1306" actId="121"/>
          <ac:spMkLst>
            <pc:docMk/>
            <pc:sldMk cId="4116367888" sldId="258"/>
            <ac:spMk id="3" creationId="{00000000-0000-0000-0000-000000000000}"/>
          </ac:spMkLst>
        </pc:spChg>
      </pc:sldChg>
      <pc:sldChg chg="addSp delSp modSp mod modTransition">
        <pc:chgData name="ahmad jari" userId="740a0c3b6edae505" providerId="LiveId" clId="{E806CDF6-F782-4D8D-8BE9-133AA01C4FA1}" dt="2021-01-20T07:41:37.927" v="1333"/>
        <pc:sldMkLst>
          <pc:docMk/>
          <pc:sldMk cId="1777801075" sldId="259"/>
        </pc:sldMkLst>
        <pc:spChg chg="mod">
          <ac:chgData name="ahmad jari" userId="740a0c3b6edae505" providerId="LiveId" clId="{E806CDF6-F782-4D8D-8BE9-133AA01C4FA1}" dt="2021-01-20T07:38:07.442" v="1307" actId="207"/>
          <ac:spMkLst>
            <pc:docMk/>
            <pc:sldMk cId="1777801075" sldId="259"/>
            <ac:spMk id="2" creationId="{00000000-0000-0000-0000-000000000000}"/>
          </ac:spMkLst>
        </pc:spChg>
        <pc:spChg chg="del mod">
          <ac:chgData name="ahmad jari" userId="740a0c3b6edae505" providerId="LiveId" clId="{E806CDF6-F782-4D8D-8BE9-133AA01C4FA1}" dt="2021-01-19T16:48:43.681" v="295"/>
          <ac:spMkLst>
            <pc:docMk/>
            <pc:sldMk cId="1777801075" sldId="259"/>
            <ac:spMk id="3" creationId="{00000000-0000-0000-0000-000000000000}"/>
          </ac:spMkLst>
        </pc:spChg>
        <pc:spChg chg="add mod">
          <ac:chgData name="ahmad jari" userId="740a0c3b6edae505" providerId="LiveId" clId="{E806CDF6-F782-4D8D-8BE9-133AA01C4FA1}" dt="2021-01-19T16:56:00.978" v="320" actId="255"/>
          <ac:spMkLst>
            <pc:docMk/>
            <pc:sldMk cId="1777801075" sldId="259"/>
            <ac:spMk id="7" creationId="{D3677924-A3D9-4752-90EA-6153F95D02F2}"/>
          </ac:spMkLst>
        </pc:spChg>
        <pc:cxnChg chg="del">
          <ac:chgData name="ahmad jari" userId="740a0c3b6edae505" providerId="LiveId" clId="{E806CDF6-F782-4D8D-8BE9-133AA01C4FA1}" dt="2021-01-19T16:48:43.619" v="293" actId="478"/>
          <ac:cxnSpMkLst>
            <pc:docMk/>
            <pc:sldMk cId="1777801075" sldId="259"/>
            <ac:cxnSpMk id="5" creationId="{00000000-0000-0000-0000-000000000000}"/>
          </ac:cxnSpMkLst>
        </pc:cxnChg>
        <pc:cxnChg chg="del">
          <ac:chgData name="ahmad jari" userId="740a0c3b6edae505" providerId="LiveId" clId="{E806CDF6-F782-4D8D-8BE9-133AA01C4FA1}" dt="2021-01-19T16:48:46.243" v="296" actId="478"/>
          <ac:cxnSpMkLst>
            <pc:docMk/>
            <pc:sldMk cId="1777801075" sldId="259"/>
            <ac:cxnSpMk id="9" creationId="{00000000-0000-0000-0000-000000000000}"/>
          </ac:cxnSpMkLst>
        </pc:cxnChg>
      </pc:sldChg>
      <pc:sldChg chg="delSp modSp mod modTransition">
        <pc:chgData name="ahmad jari" userId="740a0c3b6edae505" providerId="LiveId" clId="{E806CDF6-F782-4D8D-8BE9-133AA01C4FA1}" dt="2021-01-20T07:41:37.927" v="1333"/>
        <pc:sldMkLst>
          <pc:docMk/>
          <pc:sldMk cId="2876770375" sldId="260"/>
        </pc:sldMkLst>
        <pc:spChg chg="mod">
          <ac:chgData name="ahmad jari" userId="740a0c3b6edae505" providerId="LiveId" clId="{E806CDF6-F782-4D8D-8BE9-133AA01C4FA1}" dt="2021-01-19T17:28:47.264" v="572" actId="27636"/>
          <ac:spMkLst>
            <pc:docMk/>
            <pc:sldMk cId="2876770375" sldId="260"/>
            <ac:spMk id="2" creationId="{00000000-0000-0000-0000-000000000000}"/>
          </ac:spMkLst>
        </pc:spChg>
        <pc:spChg chg="mod">
          <ac:chgData name="ahmad jari" userId="740a0c3b6edae505" providerId="LiveId" clId="{E806CDF6-F782-4D8D-8BE9-133AA01C4FA1}" dt="2021-01-20T07:39:35.232" v="1318" actId="20577"/>
          <ac:spMkLst>
            <pc:docMk/>
            <pc:sldMk cId="2876770375" sldId="260"/>
            <ac:spMk id="4" creationId="{00000000-0000-0000-0000-000000000000}"/>
          </ac:spMkLst>
        </pc:spChg>
        <pc:cxnChg chg="del">
          <ac:chgData name="ahmad jari" userId="740a0c3b6edae505" providerId="LiveId" clId="{E806CDF6-F782-4D8D-8BE9-133AA01C4FA1}" dt="2021-01-19T17:11:02.485" v="380" actId="478"/>
          <ac:cxnSpMkLst>
            <pc:docMk/>
            <pc:sldMk cId="2876770375" sldId="260"/>
            <ac:cxnSpMk id="6" creationId="{00000000-0000-0000-0000-000000000000}"/>
          </ac:cxnSpMkLst>
        </pc:cxnChg>
        <pc:cxnChg chg="del">
          <ac:chgData name="ahmad jari" userId="740a0c3b6edae505" providerId="LiveId" clId="{E806CDF6-F782-4D8D-8BE9-133AA01C4FA1}" dt="2021-01-19T17:11:05.411" v="381" actId="478"/>
          <ac:cxnSpMkLst>
            <pc:docMk/>
            <pc:sldMk cId="2876770375" sldId="260"/>
            <ac:cxnSpMk id="9" creationId="{00000000-0000-0000-0000-000000000000}"/>
          </ac:cxnSpMkLst>
        </pc:cxnChg>
      </pc:sldChg>
      <pc:sldChg chg="del ord setBg">
        <pc:chgData name="ahmad jari" userId="740a0c3b6edae505" providerId="LiveId" clId="{E806CDF6-F782-4D8D-8BE9-133AA01C4FA1}" dt="2021-01-19T17:57:42.187" v="854" actId="2696"/>
        <pc:sldMkLst>
          <pc:docMk/>
          <pc:sldMk cId="1681533809" sldId="261"/>
        </pc:sldMkLst>
      </pc:sldChg>
      <pc:sldChg chg="modSp mod ord modTransition">
        <pc:chgData name="ahmad jari" userId="740a0c3b6edae505" providerId="LiveId" clId="{E806CDF6-F782-4D8D-8BE9-133AA01C4FA1}" dt="2021-01-20T07:41:37.927" v="1333"/>
        <pc:sldMkLst>
          <pc:docMk/>
          <pc:sldMk cId="1936957401" sldId="262"/>
        </pc:sldMkLst>
        <pc:spChg chg="mod">
          <ac:chgData name="ahmad jari" userId="740a0c3b6edae505" providerId="LiveId" clId="{E806CDF6-F782-4D8D-8BE9-133AA01C4FA1}" dt="2021-01-19T17:31:08.411" v="577" actId="14100"/>
          <ac:spMkLst>
            <pc:docMk/>
            <pc:sldMk cId="1936957401" sldId="262"/>
            <ac:spMk id="2" creationId="{00000000-0000-0000-0000-000000000000}"/>
          </ac:spMkLst>
        </pc:spChg>
        <pc:spChg chg="mod">
          <ac:chgData name="ahmad jari" userId="740a0c3b6edae505" providerId="LiveId" clId="{E806CDF6-F782-4D8D-8BE9-133AA01C4FA1}" dt="2021-01-19T17:41:04.660" v="665" actId="27636"/>
          <ac:spMkLst>
            <pc:docMk/>
            <pc:sldMk cId="1936957401" sldId="262"/>
            <ac:spMk id="3" creationId="{00000000-0000-0000-0000-000000000000}"/>
          </ac:spMkLst>
        </pc:spChg>
      </pc:sldChg>
      <pc:sldChg chg="modSp mod modTransition">
        <pc:chgData name="ahmad jari" userId="740a0c3b6edae505" providerId="LiveId" clId="{E806CDF6-F782-4D8D-8BE9-133AA01C4FA1}" dt="2021-01-20T07:41:37.927" v="1333"/>
        <pc:sldMkLst>
          <pc:docMk/>
          <pc:sldMk cId="3828336469" sldId="263"/>
        </pc:sldMkLst>
        <pc:spChg chg="mod">
          <ac:chgData name="ahmad jari" userId="740a0c3b6edae505" providerId="LiveId" clId="{E806CDF6-F782-4D8D-8BE9-133AA01C4FA1}" dt="2021-01-19T17:54:34.606" v="844" actId="27636"/>
          <ac:spMkLst>
            <pc:docMk/>
            <pc:sldMk cId="3828336469" sldId="263"/>
            <ac:spMk id="2" creationId="{00000000-0000-0000-0000-000000000000}"/>
          </ac:spMkLst>
        </pc:spChg>
        <pc:spChg chg="mod">
          <ac:chgData name="ahmad jari" userId="740a0c3b6edae505" providerId="LiveId" clId="{E806CDF6-F782-4D8D-8BE9-133AA01C4FA1}" dt="2021-01-19T17:56:16.849" v="853" actId="1076"/>
          <ac:spMkLst>
            <pc:docMk/>
            <pc:sldMk cId="3828336469" sldId="263"/>
            <ac:spMk id="3" creationId="{00000000-0000-0000-0000-000000000000}"/>
          </ac:spMkLst>
        </pc:spChg>
      </pc:sldChg>
      <pc:sldChg chg="addSp delSp modSp mod ord modTransition">
        <pc:chgData name="ahmad jari" userId="740a0c3b6edae505" providerId="LiveId" clId="{E806CDF6-F782-4D8D-8BE9-133AA01C4FA1}" dt="2021-01-20T07:41:37.927" v="1333"/>
        <pc:sldMkLst>
          <pc:docMk/>
          <pc:sldMk cId="305404454" sldId="264"/>
        </pc:sldMkLst>
        <pc:spChg chg="del mod">
          <ac:chgData name="ahmad jari" userId="740a0c3b6edae505" providerId="LiveId" clId="{E806CDF6-F782-4D8D-8BE9-133AA01C4FA1}" dt="2021-01-19T21:40:13.321" v="1028" actId="478"/>
          <ac:spMkLst>
            <pc:docMk/>
            <pc:sldMk cId="305404454" sldId="264"/>
            <ac:spMk id="3" creationId="{00000000-0000-0000-0000-000000000000}"/>
          </ac:spMkLst>
        </pc:spChg>
        <pc:picChg chg="add del mod">
          <ac:chgData name="ahmad jari" userId="740a0c3b6edae505" providerId="LiveId" clId="{E806CDF6-F782-4D8D-8BE9-133AA01C4FA1}" dt="2021-01-20T06:49:57.517" v="1039" actId="478"/>
          <ac:picMkLst>
            <pc:docMk/>
            <pc:sldMk cId="305404454" sldId="264"/>
            <ac:picMk id="2" creationId="{4EB80057-D012-4A84-BF58-FCE38A1419F2}"/>
          </ac:picMkLst>
        </pc:picChg>
        <pc:picChg chg="add mod">
          <ac:chgData name="ahmad jari" userId="740a0c3b6edae505" providerId="LiveId" clId="{E806CDF6-F782-4D8D-8BE9-133AA01C4FA1}" dt="2021-01-20T06:51:04.493" v="1044" actId="14100"/>
          <ac:picMkLst>
            <pc:docMk/>
            <pc:sldMk cId="305404454" sldId="264"/>
            <ac:picMk id="3" creationId="{76AB6A8E-A9AF-44C0-BAFA-73B14ECEC481}"/>
          </ac:picMkLst>
        </pc:picChg>
      </pc:sldChg>
      <pc:sldChg chg="del ord">
        <pc:chgData name="ahmad jari" userId="740a0c3b6edae505" providerId="LiveId" clId="{E806CDF6-F782-4D8D-8BE9-133AA01C4FA1}" dt="2021-01-20T07:34:02.816" v="1283" actId="2696"/>
        <pc:sldMkLst>
          <pc:docMk/>
          <pc:sldMk cId="3719981013" sldId="265"/>
        </pc:sldMkLst>
      </pc:sldChg>
      <pc:sldChg chg="del">
        <pc:chgData name="ahmad jari" userId="740a0c3b6edae505" providerId="LiveId" clId="{E806CDF6-F782-4D8D-8BE9-133AA01C4FA1}" dt="2021-01-20T07:34:07.133" v="1284" actId="2696"/>
        <pc:sldMkLst>
          <pc:docMk/>
          <pc:sldMk cId="3687221094" sldId="266"/>
        </pc:sldMkLst>
      </pc:sldChg>
      <pc:sldChg chg="del">
        <pc:chgData name="ahmad jari" userId="740a0c3b6edae505" providerId="LiveId" clId="{E806CDF6-F782-4D8D-8BE9-133AA01C4FA1}" dt="2021-01-20T07:34:10.921" v="1285" actId="2696"/>
        <pc:sldMkLst>
          <pc:docMk/>
          <pc:sldMk cId="4054934745" sldId="267"/>
        </pc:sldMkLst>
      </pc:sldChg>
      <pc:sldChg chg="del">
        <pc:chgData name="ahmad jari" userId="740a0c3b6edae505" providerId="LiveId" clId="{E806CDF6-F782-4D8D-8BE9-133AA01C4FA1}" dt="2021-01-20T07:34:14.379" v="1286" actId="2696"/>
        <pc:sldMkLst>
          <pc:docMk/>
          <pc:sldMk cId="1908376747" sldId="268"/>
        </pc:sldMkLst>
      </pc:sldChg>
      <pc:sldChg chg="del">
        <pc:chgData name="ahmad jari" userId="740a0c3b6edae505" providerId="LiveId" clId="{E806CDF6-F782-4D8D-8BE9-133AA01C4FA1}" dt="2021-01-20T07:34:21.986" v="1288" actId="2696"/>
        <pc:sldMkLst>
          <pc:docMk/>
          <pc:sldMk cId="3891007309" sldId="269"/>
        </pc:sldMkLst>
      </pc:sldChg>
      <pc:sldChg chg="del">
        <pc:chgData name="ahmad jari" userId="740a0c3b6edae505" providerId="LiveId" clId="{E806CDF6-F782-4D8D-8BE9-133AA01C4FA1}" dt="2021-01-20T07:34:25.795" v="1289" actId="2696"/>
        <pc:sldMkLst>
          <pc:docMk/>
          <pc:sldMk cId="400961645" sldId="270"/>
        </pc:sldMkLst>
      </pc:sldChg>
      <pc:sldChg chg="del">
        <pc:chgData name="ahmad jari" userId="740a0c3b6edae505" providerId="LiveId" clId="{E806CDF6-F782-4D8D-8BE9-133AA01C4FA1}" dt="2021-01-20T07:34:29.157" v="1290" actId="2696"/>
        <pc:sldMkLst>
          <pc:docMk/>
          <pc:sldMk cId="3284840601" sldId="271"/>
        </pc:sldMkLst>
      </pc:sldChg>
      <pc:sldChg chg="del">
        <pc:chgData name="ahmad jari" userId="740a0c3b6edae505" providerId="LiveId" clId="{E806CDF6-F782-4D8D-8BE9-133AA01C4FA1}" dt="2021-01-20T07:34:32.469" v="1291" actId="2696"/>
        <pc:sldMkLst>
          <pc:docMk/>
          <pc:sldMk cId="4090314805" sldId="272"/>
        </pc:sldMkLst>
      </pc:sldChg>
      <pc:sldChg chg="del">
        <pc:chgData name="ahmad jari" userId="740a0c3b6edae505" providerId="LiveId" clId="{E806CDF6-F782-4D8D-8BE9-133AA01C4FA1}" dt="2021-01-20T07:34:40.265" v="1292" actId="2696"/>
        <pc:sldMkLst>
          <pc:docMk/>
          <pc:sldMk cId="4184077428" sldId="273"/>
        </pc:sldMkLst>
      </pc:sldChg>
      <pc:sldChg chg="modSp del">
        <pc:chgData name="ahmad jari" userId="740a0c3b6edae505" providerId="LiveId" clId="{E806CDF6-F782-4D8D-8BE9-133AA01C4FA1}" dt="2021-01-20T07:34:46.331" v="1293" actId="2696"/>
        <pc:sldMkLst>
          <pc:docMk/>
          <pc:sldMk cId="3914447587" sldId="275"/>
        </pc:sldMkLst>
        <pc:spChg chg="mod">
          <ac:chgData name="ahmad jari" userId="740a0c3b6edae505" providerId="LiveId" clId="{E806CDF6-F782-4D8D-8BE9-133AA01C4FA1}" dt="2021-01-19T16:27:26.976" v="196"/>
          <ac:spMkLst>
            <pc:docMk/>
            <pc:sldMk cId="3914447587" sldId="275"/>
            <ac:spMk id="2" creationId="{00000000-0000-0000-0000-000000000000}"/>
          </ac:spMkLst>
        </pc:spChg>
        <pc:picChg chg="mod">
          <ac:chgData name="ahmad jari" userId="740a0c3b6edae505" providerId="LiveId" clId="{E806CDF6-F782-4D8D-8BE9-133AA01C4FA1}" dt="2021-01-19T16:27:26.976" v="196"/>
          <ac:picMkLst>
            <pc:docMk/>
            <pc:sldMk cId="3914447587" sldId="275"/>
            <ac:picMk id="5" creationId="{00000000-0000-0000-0000-000000000000}"/>
          </ac:picMkLst>
        </pc:picChg>
        <pc:picChg chg="mod">
          <ac:chgData name="ahmad jari" userId="740a0c3b6edae505" providerId="LiveId" clId="{E806CDF6-F782-4D8D-8BE9-133AA01C4FA1}" dt="2021-01-19T16:27:26.976" v="196"/>
          <ac:picMkLst>
            <pc:docMk/>
            <pc:sldMk cId="3914447587" sldId="275"/>
            <ac:picMk id="6" creationId="{00000000-0000-0000-0000-000000000000}"/>
          </ac:picMkLst>
        </pc:picChg>
      </pc:sldChg>
      <pc:sldChg chg="addSp delSp modSp add mod ord modTransition">
        <pc:chgData name="ahmad jari" userId="740a0c3b6edae505" providerId="LiveId" clId="{E806CDF6-F782-4D8D-8BE9-133AA01C4FA1}" dt="2021-01-20T07:41:37.927" v="1333"/>
        <pc:sldMkLst>
          <pc:docMk/>
          <pc:sldMk cId="4163433448" sldId="276"/>
        </pc:sldMkLst>
        <pc:spChg chg="add del mod">
          <ac:chgData name="ahmad jari" userId="740a0c3b6edae505" providerId="LiveId" clId="{E806CDF6-F782-4D8D-8BE9-133AA01C4FA1}" dt="2021-01-19T17:02:24.764" v="350" actId="478"/>
          <ac:spMkLst>
            <pc:docMk/>
            <pc:sldMk cId="4163433448" sldId="276"/>
            <ac:spMk id="2" creationId="{417D9F88-A75C-4FAD-92FF-C0638834329D}"/>
          </ac:spMkLst>
        </pc:spChg>
        <pc:spChg chg="mod">
          <ac:chgData name="ahmad jari" userId="740a0c3b6edae505" providerId="LiveId" clId="{E806CDF6-F782-4D8D-8BE9-133AA01C4FA1}" dt="2021-01-20T07:39:05.317" v="1308" actId="207"/>
          <ac:spMkLst>
            <pc:docMk/>
            <pc:sldMk cId="4163433448" sldId="276"/>
            <ac:spMk id="3" creationId="{00000000-0000-0000-0000-000000000000}"/>
          </ac:spMkLst>
        </pc:spChg>
      </pc:sldChg>
      <pc:sldChg chg="modSp add mod ord modTransition">
        <pc:chgData name="ahmad jari" userId="740a0c3b6edae505" providerId="LiveId" clId="{E806CDF6-F782-4D8D-8BE9-133AA01C4FA1}" dt="2021-01-20T07:41:37.927" v="1333"/>
        <pc:sldMkLst>
          <pc:docMk/>
          <pc:sldMk cId="3917218935" sldId="277"/>
        </pc:sldMkLst>
        <pc:spChg chg="mod">
          <ac:chgData name="ahmad jari" userId="740a0c3b6edae505" providerId="LiveId" clId="{E806CDF6-F782-4D8D-8BE9-133AA01C4FA1}" dt="2021-01-19T17:41:43.889" v="669" actId="121"/>
          <ac:spMkLst>
            <pc:docMk/>
            <pc:sldMk cId="3917218935" sldId="277"/>
            <ac:spMk id="3" creationId="{00000000-0000-0000-0000-000000000000}"/>
          </ac:spMkLst>
        </pc:spChg>
      </pc:sldChg>
      <pc:sldChg chg="addSp modSp add del mod ord">
        <pc:chgData name="ahmad jari" userId="740a0c3b6edae505" providerId="LiveId" clId="{E806CDF6-F782-4D8D-8BE9-133AA01C4FA1}" dt="2021-01-20T07:34:17.755" v="1287" actId="2696"/>
        <pc:sldMkLst>
          <pc:docMk/>
          <pc:sldMk cId="2159013177" sldId="278"/>
        </pc:sldMkLst>
        <pc:spChg chg="mod">
          <ac:chgData name="ahmad jari" userId="740a0c3b6edae505" providerId="LiveId" clId="{E806CDF6-F782-4D8D-8BE9-133AA01C4FA1}" dt="2021-01-19T17:58:50.576" v="863" actId="20577"/>
          <ac:spMkLst>
            <pc:docMk/>
            <pc:sldMk cId="2159013177" sldId="278"/>
            <ac:spMk id="2" creationId="{00000000-0000-0000-0000-000000000000}"/>
          </ac:spMkLst>
        </pc:spChg>
        <pc:spChg chg="mod">
          <ac:chgData name="ahmad jari" userId="740a0c3b6edae505" providerId="LiveId" clId="{E806CDF6-F782-4D8D-8BE9-133AA01C4FA1}" dt="2021-01-19T18:01:04.826" v="867" actId="20577"/>
          <ac:spMkLst>
            <pc:docMk/>
            <pc:sldMk cId="2159013177" sldId="278"/>
            <ac:spMk id="3" creationId="{00000000-0000-0000-0000-000000000000}"/>
          </ac:spMkLst>
        </pc:spChg>
        <pc:picChg chg="add mod">
          <ac:chgData name="ahmad jari" userId="740a0c3b6edae505" providerId="LiveId" clId="{E806CDF6-F782-4D8D-8BE9-133AA01C4FA1}" dt="2021-01-19T18:01:49.211" v="872" actId="14100"/>
          <ac:picMkLst>
            <pc:docMk/>
            <pc:sldMk cId="2159013177" sldId="278"/>
            <ac:picMk id="4" creationId="{5744B560-8191-448B-951B-4E5069C6972C}"/>
          </ac:picMkLst>
        </pc:picChg>
      </pc:sldChg>
      <pc:sldChg chg="addSp delSp modSp add mod modTransition">
        <pc:chgData name="ahmad jari" userId="740a0c3b6edae505" providerId="LiveId" clId="{E806CDF6-F782-4D8D-8BE9-133AA01C4FA1}" dt="2021-01-20T07:41:37.927" v="1333"/>
        <pc:sldMkLst>
          <pc:docMk/>
          <pc:sldMk cId="4137369114" sldId="279"/>
        </pc:sldMkLst>
        <pc:spChg chg="mod">
          <ac:chgData name="ahmad jari" userId="740a0c3b6edae505" providerId="LiveId" clId="{E806CDF6-F782-4D8D-8BE9-133AA01C4FA1}" dt="2021-01-19T18:17:58.636" v="903" actId="20577"/>
          <ac:spMkLst>
            <pc:docMk/>
            <pc:sldMk cId="4137369114" sldId="279"/>
            <ac:spMk id="2" creationId="{00000000-0000-0000-0000-000000000000}"/>
          </ac:spMkLst>
        </pc:spChg>
        <pc:spChg chg="mod">
          <ac:chgData name="ahmad jari" userId="740a0c3b6edae505" providerId="LiveId" clId="{E806CDF6-F782-4D8D-8BE9-133AA01C4FA1}" dt="2021-01-20T06:49:39.176" v="1038" actId="113"/>
          <ac:spMkLst>
            <pc:docMk/>
            <pc:sldMk cId="4137369114" sldId="279"/>
            <ac:spMk id="3" creationId="{00000000-0000-0000-0000-000000000000}"/>
          </ac:spMkLst>
        </pc:spChg>
        <pc:picChg chg="add del mod">
          <ac:chgData name="ahmad jari" userId="740a0c3b6edae505" providerId="LiveId" clId="{E806CDF6-F782-4D8D-8BE9-133AA01C4FA1}" dt="2021-01-19T21:39:58.204" v="1026"/>
          <ac:picMkLst>
            <pc:docMk/>
            <pc:sldMk cId="4137369114" sldId="279"/>
            <ac:picMk id="4" creationId="{0B20250B-5238-488C-A7E1-5B9F7DA6C4DD}"/>
          </ac:picMkLst>
        </pc:picChg>
      </pc:sldChg>
      <pc:sldChg chg="modSp add mod modTransition">
        <pc:chgData name="ahmad jari" userId="740a0c3b6edae505" providerId="LiveId" clId="{E806CDF6-F782-4D8D-8BE9-133AA01C4FA1}" dt="2021-01-20T07:41:37.927" v="1333"/>
        <pc:sldMkLst>
          <pc:docMk/>
          <pc:sldMk cId="4152061697" sldId="280"/>
        </pc:sldMkLst>
        <pc:spChg chg="mod">
          <ac:chgData name="ahmad jari" userId="740a0c3b6edae505" providerId="LiveId" clId="{E806CDF6-F782-4D8D-8BE9-133AA01C4FA1}" dt="2021-01-20T06:54:07.325" v="1052" actId="20577"/>
          <ac:spMkLst>
            <pc:docMk/>
            <pc:sldMk cId="4152061697" sldId="280"/>
            <ac:spMk id="2" creationId="{00000000-0000-0000-0000-000000000000}"/>
          </ac:spMkLst>
        </pc:spChg>
        <pc:spChg chg="mod">
          <ac:chgData name="ahmad jari" userId="740a0c3b6edae505" providerId="LiveId" clId="{E806CDF6-F782-4D8D-8BE9-133AA01C4FA1}" dt="2021-01-20T06:57:13.090" v="1065" actId="207"/>
          <ac:spMkLst>
            <pc:docMk/>
            <pc:sldMk cId="4152061697" sldId="280"/>
            <ac:spMk id="3" creationId="{00000000-0000-0000-0000-000000000000}"/>
          </ac:spMkLst>
        </pc:spChg>
      </pc:sldChg>
      <pc:sldChg chg="addSp delSp modSp add mod ord modTransition">
        <pc:chgData name="ahmad jari" userId="740a0c3b6edae505" providerId="LiveId" clId="{E806CDF6-F782-4D8D-8BE9-133AA01C4FA1}" dt="2021-01-20T07:41:37.927" v="1333"/>
        <pc:sldMkLst>
          <pc:docMk/>
          <pc:sldMk cId="101102786" sldId="281"/>
        </pc:sldMkLst>
        <pc:spChg chg="add mod">
          <ac:chgData name="ahmad jari" userId="740a0c3b6edae505" providerId="LiveId" clId="{E806CDF6-F782-4D8D-8BE9-133AA01C4FA1}" dt="2021-01-20T07:03:31.685" v="1126" actId="6549"/>
          <ac:spMkLst>
            <pc:docMk/>
            <pc:sldMk cId="101102786" sldId="281"/>
            <ac:spMk id="4" creationId="{A377B682-08FF-4168-9428-D761F6894906}"/>
          </ac:spMkLst>
        </pc:spChg>
        <pc:picChg chg="del">
          <ac:chgData name="ahmad jari" userId="740a0c3b6edae505" providerId="LiveId" clId="{E806CDF6-F782-4D8D-8BE9-133AA01C4FA1}" dt="2021-01-20T06:58:34.532" v="1071" actId="478"/>
          <ac:picMkLst>
            <pc:docMk/>
            <pc:sldMk cId="101102786" sldId="281"/>
            <ac:picMk id="3" creationId="{76AB6A8E-A9AF-44C0-BAFA-73B14ECEC481}"/>
          </ac:picMkLst>
        </pc:picChg>
      </pc:sldChg>
      <pc:sldChg chg="modSp add mod modTransition">
        <pc:chgData name="ahmad jari" userId="740a0c3b6edae505" providerId="LiveId" clId="{E806CDF6-F782-4D8D-8BE9-133AA01C4FA1}" dt="2021-01-20T07:41:37.927" v="1333"/>
        <pc:sldMkLst>
          <pc:docMk/>
          <pc:sldMk cId="2216280490" sldId="282"/>
        </pc:sldMkLst>
        <pc:spChg chg="mod">
          <ac:chgData name="ahmad jari" userId="740a0c3b6edae505" providerId="LiveId" clId="{E806CDF6-F782-4D8D-8BE9-133AA01C4FA1}" dt="2021-01-20T07:04:42.059" v="1132" actId="20577"/>
          <ac:spMkLst>
            <pc:docMk/>
            <pc:sldMk cId="2216280490" sldId="282"/>
            <ac:spMk id="2" creationId="{00000000-0000-0000-0000-000000000000}"/>
          </ac:spMkLst>
        </pc:spChg>
        <pc:spChg chg="mod">
          <ac:chgData name="ahmad jari" userId="740a0c3b6edae505" providerId="LiveId" clId="{E806CDF6-F782-4D8D-8BE9-133AA01C4FA1}" dt="2021-01-20T07:09:46.418" v="1204" actId="313"/>
          <ac:spMkLst>
            <pc:docMk/>
            <pc:sldMk cId="2216280490" sldId="282"/>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4565221" sldId="283"/>
        </pc:sldMkLst>
        <pc:spChg chg="mod">
          <ac:chgData name="ahmad jari" userId="740a0c3b6edae505" providerId="LiveId" clId="{E806CDF6-F782-4D8D-8BE9-133AA01C4FA1}" dt="2021-01-20T07:10:56.807" v="1211" actId="207"/>
          <ac:spMkLst>
            <pc:docMk/>
            <pc:sldMk cId="4565221" sldId="283"/>
            <ac:spMk id="4" creationId="{A377B682-08FF-4168-9428-D761F6894906}"/>
          </ac:spMkLst>
        </pc:spChg>
      </pc:sldChg>
      <pc:sldChg chg="modSp add mod modTransition">
        <pc:chgData name="ahmad jari" userId="740a0c3b6edae505" providerId="LiveId" clId="{E806CDF6-F782-4D8D-8BE9-133AA01C4FA1}" dt="2021-01-20T07:41:37.927" v="1333"/>
        <pc:sldMkLst>
          <pc:docMk/>
          <pc:sldMk cId="2009804284" sldId="284"/>
        </pc:sldMkLst>
        <pc:spChg chg="mod">
          <ac:chgData name="ahmad jari" userId="740a0c3b6edae505" providerId="LiveId" clId="{E806CDF6-F782-4D8D-8BE9-133AA01C4FA1}" dt="2021-01-20T07:12:39.278" v="1220" actId="20577"/>
          <ac:spMkLst>
            <pc:docMk/>
            <pc:sldMk cId="2009804284" sldId="284"/>
            <ac:spMk id="2" creationId="{00000000-0000-0000-0000-000000000000}"/>
          </ac:spMkLst>
        </pc:spChg>
        <pc:spChg chg="mod">
          <ac:chgData name="ahmad jari" userId="740a0c3b6edae505" providerId="LiveId" clId="{E806CDF6-F782-4D8D-8BE9-133AA01C4FA1}" dt="2021-01-20T07:19:26.684" v="1246" actId="255"/>
          <ac:spMkLst>
            <pc:docMk/>
            <pc:sldMk cId="2009804284" sldId="284"/>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1268068101" sldId="285"/>
        </pc:sldMkLst>
        <pc:spChg chg="mod">
          <ac:chgData name="ahmad jari" userId="740a0c3b6edae505" providerId="LiveId" clId="{E806CDF6-F782-4D8D-8BE9-133AA01C4FA1}" dt="2021-01-20T07:21:05.979" v="1251" actId="6549"/>
          <ac:spMkLst>
            <pc:docMk/>
            <pc:sldMk cId="1268068101" sldId="285"/>
            <ac:spMk id="2" creationId="{00000000-0000-0000-0000-000000000000}"/>
          </ac:spMkLst>
        </pc:spChg>
        <pc:spChg chg="mod">
          <ac:chgData name="ahmad jari" userId="740a0c3b6edae505" providerId="LiveId" clId="{E806CDF6-F782-4D8D-8BE9-133AA01C4FA1}" dt="2021-01-20T07:22:13.642" v="1257" actId="207"/>
          <ac:spMkLst>
            <pc:docMk/>
            <pc:sldMk cId="1268068101" sldId="285"/>
            <ac:spMk id="3" creationId="{00000000-0000-0000-0000-000000000000}"/>
          </ac:spMkLst>
        </pc:spChg>
      </pc:sldChg>
      <pc:sldChg chg="modSp add del mod ord">
        <pc:chgData name="ahmad jari" userId="740a0c3b6edae505" providerId="LiveId" clId="{E806CDF6-F782-4D8D-8BE9-133AA01C4FA1}" dt="2021-01-20T07:33:59.174" v="1282" actId="2696"/>
        <pc:sldMkLst>
          <pc:docMk/>
          <pc:sldMk cId="1697514823" sldId="286"/>
        </pc:sldMkLst>
        <pc:spChg chg="mod">
          <ac:chgData name="ahmad jari" userId="740a0c3b6edae505" providerId="LiveId" clId="{E806CDF6-F782-4D8D-8BE9-133AA01C4FA1}" dt="2021-01-20T07:26:09.855" v="1275" actId="207"/>
          <ac:spMkLst>
            <pc:docMk/>
            <pc:sldMk cId="1697514823" sldId="286"/>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4088080161" sldId="287"/>
        </pc:sldMkLst>
        <pc:spChg chg="mod">
          <ac:chgData name="ahmad jari" userId="740a0c3b6edae505" providerId="LiveId" clId="{E806CDF6-F782-4D8D-8BE9-133AA01C4FA1}" dt="2021-01-20T07:27:36.312" v="1281" actId="207"/>
          <ac:spMkLst>
            <pc:docMk/>
            <pc:sldMk cId="4088080161" sldId="287"/>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2060433535" sldId="288"/>
        </pc:sldMkLst>
        <pc:spChg chg="mod">
          <ac:chgData name="ahmad jari" userId="740a0c3b6edae505" providerId="LiveId" clId="{E806CDF6-F782-4D8D-8BE9-133AA01C4FA1}" dt="2021-01-20T07:25:26.849" v="1271" actId="207"/>
          <ac:spMkLst>
            <pc:docMk/>
            <pc:sldMk cId="2060433535" sldId="288"/>
            <ac:spMk id="4" creationId="{A377B682-08FF-4168-9428-D761F6894906}"/>
          </ac:spMkLst>
        </pc:spChg>
      </pc:sldChg>
      <pc:sldChg chg="modSp add mod">
        <pc:chgData name="ahmad jari" userId="740a0c3b6edae505" providerId="LiveId" clId="{E806CDF6-F782-4D8D-8BE9-133AA01C4FA1}" dt="2021-01-20T07:44:51.276" v="1337" actId="207"/>
        <pc:sldMkLst>
          <pc:docMk/>
          <pc:sldMk cId="920802872" sldId="289"/>
        </pc:sldMkLst>
        <pc:spChg chg="mod">
          <ac:chgData name="ahmad jari" userId="740a0c3b6edae505" providerId="LiveId" clId="{E806CDF6-F782-4D8D-8BE9-133AA01C4FA1}" dt="2021-01-20T07:44:51.276" v="1337" actId="207"/>
          <ac:spMkLst>
            <pc:docMk/>
            <pc:sldMk cId="920802872" sldId="289"/>
            <ac:spMk id="4" creationId="{A377B682-08FF-4168-9428-D761F6894906}"/>
          </ac:spMkLst>
        </pc:spChg>
      </pc:sldChg>
      <pc:sldMasterChg chg="modTransition setBg modSldLayout">
        <pc:chgData name="ahmad jari" userId="740a0c3b6edae505" providerId="LiveId" clId="{E806CDF6-F782-4D8D-8BE9-133AA01C4FA1}" dt="2021-01-19T16:24:52.546" v="183"/>
        <pc:sldMasterMkLst>
          <pc:docMk/>
          <pc:sldMasterMk cId="1363386380" sldId="2147483678"/>
        </pc:sldMasterMkLst>
        <pc:sldLayoutChg chg="modTransition setBg">
          <pc:chgData name="ahmad jari" userId="740a0c3b6edae505" providerId="LiveId" clId="{E806CDF6-F782-4D8D-8BE9-133AA01C4FA1}" dt="2021-01-19T16:24:52.546" v="183"/>
          <pc:sldLayoutMkLst>
            <pc:docMk/>
            <pc:sldMasterMk cId="1363386380" sldId="2147483678"/>
            <pc:sldLayoutMk cId="410896574" sldId="2147483679"/>
          </pc:sldLayoutMkLst>
        </pc:sldLayoutChg>
        <pc:sldLayoutChg chg="setBg">
          <pc:chgData name="ahmad jari" userId="740a0c3b6edae505" providerId="LiveId" clId="{E806CDF6-F782-4D8D-8BE9-133AA01C4FA1}" dt="2021-01-19T16:24:52.546" v="183"/>
          <pc:sldLayoutMkLst>
            <pc:docMk/>
            <pc:sldMasterMk cId="1363386380" sldId="2147483678"/>
            <pc:sldLayoutMk cId="3620363956" sldId="2147483680"/>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944801563" sldId="2147483681"/>
          </pc:sldLayoutMkLst>
        </pc:sldLayoutChg>
        <pc:sldLayoutChg chg="setBg">
          <pc:chgData name="ahmad jari" userId="740a0c3b6edae505" providerId="LiveId" clId="{E806CDF6-F782-4D8D-8BE9-133AA01C4FA1}" dt="2021-01-19T16:24:52.546" v="183"/>
          <pc:sldLayoutMkLst>
            <pc:docMk/>
            <pc:sldMasterMk cId="1363386380" sldId="2147483678"/>
            <pc:sldLayoutMk cId="3948655306" sldId="2147483682"/>
          </pc:sldLayoutMkLst>
        </pc:sldLayoutChg>
        <pc:sldLayoutChg chg="setBg">
          <pc:chgData name="ahmad jari" userId="740a0c3b6edae505" providerId="LiveId" clId="{E806CDF6-F782-4D8D-8BE9-133AA01C4FA1}" dt="2021-01-19T16:24:52.546" v="183"/>
          <pc:sldLayoutMkLst>
            <pc:docMk/>
            <pc:sldMasterMk cId="1363386380" sldId="2147483678"/>
            <pc:sldLayoutMk cId="2059665825" sldId="2147483683"/>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102847520" sldId="2147483684"/>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53600729" sldId="2147483685"/>
          </pc:sldLayoutMkLst>
        </pc:sldLayoutChg>
        <pc:sldLayoutChg chg="setBg">
          <pc:chgData name="ahmad jari" userId="740a0c3b6edae505" providerId="LiveId" clId="{E806CDF6-F782-4D8D-8BE9-133AA01C4FA1}" dt="2021-01-19T16:24:52.546" v="183"/>
          <pc:sldLayoutMkLst>
            <pc:docMk/>
            <pc:sldMasterMk cId="1363386380" sldId="2147483678"/>
            <pc:sldLayoutMk cId="1177371441" sldId="2147483686"/>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2724903364" sldId="2147483687"/>
          </pc:sldLayoutMkLst>
        </pc:sldLayoutChg>
        <pc:sldLayoutChg chg="setBg">
          <pc:chgData name="ahmad jari" userId="740a0c3b6edae505" providerId="LiveId" clId="{E806CDF6-F782-4D8D-8BE9-133AA01C4FA1}" dt="2021-01-19T16:24:52.546" v="183"/>
          <pc:sldLayoutMkLst>
            <pc:docMk/>
            <pc:sldMasterMk cId="1363386380" sldId="2147483678"/>
            <pc:sldLayoutMk cId="984262435" sldId="2147483688"/>
          </pc:sldLayoutMkLst>
        </pc:sldLayoutChg>
        <pc:sldLayoutChg chg="setBg">
          <pc:chgData name="ahmad jari" userId="740a0c3b6edae505" providerId="LiveId" clId="{E806CDF6-F782-4D8D-8BE9-133AA01C4FA1}" dt="2021-01-19T16:24:52.546" v="183"/>
          <pc:sldLayoutMkLst>
            <pc:docMk/>
            <pc:sldMasterMk cId="1363386380" sldId="2147483678"/>
            <pc:sldLayoutMk cId="3444314967" sldId="2147483689"/>
          </pc:sldLayoutMkLst>
        </pc:sldLayoutChg>
        <pc:sldLayoutChg chg="setBg">
          <pc:chgData name="ahmad jari" userId="740a0c3b6edae505" providerId="LiveId" clId="{E806CDF6-F782-4D8D-8BE9-133AA01C4FA1}" dt="2021-01-19T16:24:52.546" v="183"/>
          <pc:sldLayoutMkLst>
            <pc:docMk/>
            <pc:sldMasterMk cId="1363386380" sldId="2147483678"/>
            <pc:sldLayoutMk cId="113880859" sldId="2147483690"/>
          </pc:sldLayoutMkLst>
        </pc:sldLayoutChg>
        <pc:sldLayoutChg chg="setBg">
          <pc:chgData name="ahmad jari" userId="740a0c3b6edae505" providerId="LiveId" clId="{E806CDF6-F782-4D8D-8BE9-133AA01C4FA1}" dt="2021-01-19T16:24:52.546" v="183"/>
          <pc:sldLayoutMkLst>
            <pc:docMk/>
            <pc:sldMasterMk cId="1363386380" sldId="2147483678"/>
            <pc:sldLayoutMk cId="827741372" sldId="2147483691"/>
          </pc:sldLayoutMkLst>
        </pc:sldLayoutChg>
      </pc:sldMasterChg>
      <pc:sldMasterChg chg="modTransition modSldLayout">
        <pc:chgData name="ahmad jari" userId="740a0c3b6edae505" providerId="LiveId" clId="{E806CDF6-F782-4D8D-8BE9-133AA01C4FA1}" dt="2021-01-19T16:25:38.995" v="184"/>
        <pc:sldMasterMkLst>
          <pc:docMk/>
          <pc:sldMasterMk cId="2339548062" sldId="2147483692"/>
        </pc:sldMasterMkLst>
        <pc:sldLayoutChg chg="modTransition">
          <pc:chgData name="ahmad jari" userId="740a0c3b6edae505" providerId="LiveId" clId="{E806CDF6-F782-4D8D-8BE9-133AA01C4FA1}" dt="2021-01-19T16:25:38.995" v="184"/>
          <pc:sldLayoutMkLst>
            <pc:docMk/>
            <pc:sldMasterMk cId="2339548062" sldId="2147483692"/>
            <pc:sldLayoutMk cId="1347290942" sldId="2147483693"/>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90360012" sldId="2147483695"/>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596755862" sldId="2147483698"/>
          </pc:sldLayoutMkLst>
        </pc:sldLayoutChg>
        <pc:sldLayoutChg chg="modTransition">
          <pc:chgData name="ahmad jari" userId="740a0c3b6edae505" providerId="LiveId" clId="{E806CDF6-F782-4D8D-8BE9-133AA01C4FA1}" dt="2021-01-19T16:25:38.995" v="184"/>
          <pc:sldLayoutMkLst>
            <pc:docMk/>
            <pc:sldMasterMk cId="2339548062" sldId="2147483692"/>
            <pc:sldLayoutMk cId="678524531" sldId="2147483699"/>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37109725" sldId="2147483701"/>
          </pc:sldLayoutMkLst>
        </pc:sldLayoutChg>
      </pc:sldMasterChg>
      <pc:sldMasterChg chg="modTransition modSldLayout">
        <pc:chgData name="ahmad jari" userId="740a0c3b6edae505" providerId="LiveId" clId="{E806CDF6-F782-4D8D-8BE9-133AA01C4FA1}" dt="2021-01-19T16:25:58.869" v="185"/>
        <pc:sldMasterMkLst>
          <pc:docMk/>
          <pc:sldMasterMk cId="273853986" sldId="2147483706"/>
        </pc:sldMasterMkLst>
        <pc:sldLayoutChg chg="modTransition">
          <pc:chgData name="ahmad jari" userId="740a0c3b6edae505" providerId="LiveId" clId="{E806CDF6-F782-4D8D-8BE9-133AA01C4FA1}" dt="2021-01-19T16:25:58.869" v="185"/>
          <pc:sldLayoutMkLst>
            <pc:docMk/>
            <pc:sldMasterMk cId="273853986" sldId="2147483706"/>
            <pc:sldLayoutMk cId="1645957977" sldId="2147483707"/>
          </pc:sldLayoutMkLst>
        </pc:sldLayoutChg>
        <pc:sldLayoutChg chg="modTransition">
          <pc:chgData name="ahmad jari" userId="740a0c3b6edae505" providerId="LiveId" clId="{E806CDF6-F782-4D8D-8BE9-133AA01C4FA1}" dt="2021-01-19T16:25:58.869" v="185"/>
          <pc:sldLayoutMkLst>
            <pc:docMk/>
            <pc:sldMasterMk cId="273853986" sldId="2147483706"/>
            <pc:sldLayoutMk cId="703853424" sldId="2147483709"/>
          </pc:sldLayoutMkLst>
        </pc:sldLayoutChg>
        <pc:sldLayoutChg chg="modTransition">
          <pc:chgData name="ahmad jari" userId="740a0c3b6edae505" providerId="LiveId" clId="{E806CDF6-F782-4D8D-8BE9-133AA01C4FA1}" dt="2021-01-19T16:25:58.869" v="185"/>
          <pc:sldLayoutMkLst>
            <pc:docMk/>
            <pc:sldMasterMk cId="273853986" sldId="2147483706"/>
            <pc:sldLayoutMk cId="2105516376" sldId="2147483712"/>
          </pc:sldLayoutMkLst>
        </pc:sldLayoutChg>
        <pc:sldLayoutChg chg="modTransition">
          <pc:chgData name="ahmad jari" userId="740a0c3b6edae505" providerId="LiveId" clId="{E806CDF6-F782-4D8D-8BE9-133AA01C4FA1}" dt="2021-01-19T16:25:58.869" v="185"/>
          <pc:sldLayoutMkLst>
            <pc:docMk/>
            <pc:sldMasterMk cId="273853986" sldId="2147483706"/>
            <pc:sldLayoutMk cId="1499770799" sldId="2147483713"/>
          </pc:sldLayoutMkLst>
        </pc:sldLayoutChg>
        <pc:sldLayoutChg chg="modTransition">
          <pc:chgData name="ahmad jari" userId="740a0c3b6edae505" providerId="LiveId" clId="{E806CDF6-F782-4D8D-8BE9-133AA01C4FA1}" dt="2021-01-19T16:25:58.869" v="185"/>
          <pc:sldLayoutMkLst>
            <pc:docMk/>
            <pc:sldMasterMk cId="273853986" sldId="2147483706"/>
            <pc:sldLayoutMk cId="1895826783" sldId="2147483715"/>
          </pc:sldLayoutMkLst>
        </pc:sldLayoutChg>
      </pc:sldMasterChg>
      <pc:sldMasterChg chg="modTransition modSldLayout">
        <pc:chgData name="ahmad jari" userId="740a0c3b6edae505" providerId="LiveId" clId="{E806CDF6-F782-4D8D-8BE9-133AA01C4FA1}" dt="2021-01-19T16:26:35.507" v="188"/>
        <pc:sldMasterMkLst>
          <pc:docMk/>
          <pc:sldMasterMk cId="3958343744" sldId="2147483726"/>
        </pc:sldMasterMkLst>
        <pc:sldLayoutChg chg="modTransition">
          <pc:chgData name="ahmad jari" userId="740a0c3b6edae505" providerId="LiveId" clId="{E806CDF6-F782-4D8D-8BE9-133AA01C4FA1}" dt="2021-01-19T16:26:35.507" v="188"/>
          <pc:sldLayoutMkLst>
            <pc:docMk/>
            <pc:sldMasterMk cId="3958343744" sldId="2147483726"/>
            <pc:sldLayoutMk cId="1372754799" sldId="2147483727"/>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53096021" sldId="2147483729"/>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93668499" sldId="2147483732"/>
          </pc:sldLayoutMkLst>
        </pc:sldLayoutChg>
        <pc:sldLayoutChg chg="modTransition">
          <pc:chgData name="ahmad jari" userId="740a0c3b6edae505" providerId="LiveId" clId="{E806CDF6-F782-4D8D-8BE9-133AA01C4FA1}" dt="2021-01-19T16:26:35.507" v="188"/>
          <pc:sldLayoutMkLst>
            <pc:docMk/>
            <pc:sldMasterMk cId="3958343744" sldId="2147483726"/>
            <pc:sldLayoutMk cId="1299926813" sldId="2147483733"/>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543610643" sldId="2147483735"/>
          </pc:sldLayoutMkLst>
        </pc:sldLayoutChg>
      </pc:sldMasterChg>
      <pc:sldMasterChg chg="modTransition modSldLayout">
        <pc:chgData name="ahmad jari" userId="740a0c3b6edae505" providerId="LiveId" clId="{E806CDF6-F782-4D8D-8BE9-133AA01C4FA1}" dt="2021-01-19T16:27:09.263" v="192"/>
        <pc:sldMasterMkLst>
          <pc:docMk/>
          <pc:sldMasterMk cId="3643109667" sldId="2147483746"/>
        </pc:sldMasterMkLst>
        <pc:sldLayoutChg chg="modTransition">
          <pc:chgData name="ahmad jari" userId="740a0c3b6edae505" providerId="LiveId" clId="{E806CDF6-F782-4D8D-8BE9-133AA01C4FA1}" dt="2021-01-19T16:27:09.263" v="192"/>
          <pc:sldLayoutMkLst>
            <pc:docMk/>
            <pc:sldMasterMk cId="3643109667" sldId="2147483746"/>
            <pc:sldLayoutMk cId="2215871310" sldId="2147483747"/>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708913230" sldId="2147483749"/>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305916954" sldId="2147483752"/>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10208685" sldId="2147483753"/>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064633237" sldId="2147483755"/>
          </pc:sldLayoutMkLst>
        </pc:sldLayoutChg>
      </pc:sldMasterChg>
      <pc:sldMasterChg chg="modTransition modSldLayout">
        <pc:chgData name="ahmad jari" userId="740a0c3b6edae505" providerId="LiveId" clId="{E806CDF6-F782-4D8D-8BE9-133AA01C4FA1}" dt="2021-01-20T07:41:37.927" v="1333"/>
        <pc:sldMasterMkLst>
          <pc:docMk/>
          <pc:sldMasterMk cId="1875984117" sldId="2147483760"/>
        </pc:sldMasterMkLst>
        <pc:sldLayoutChg chg="modTransition">
          <pc:chgData name="ahmad jari" userId="740a0c3b6edae505" providerId="LiveId" clId="{E806CDF6-F782-4D8D-8BE9-133AA01C4FA1}" dt="2021-01-20T07:41:37.927" v="1333"/>
          <pc:sldLayoutMkLst>
            <pc:docMk/>
            <pc:sldMasterMk cId="1875984117" sldId="2147483760"/>
            <pc:sldLayoutMk cId="2576012466" sldId="214748376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877745685" sldId="214748376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4244626762" sldId="214748376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61745936" sldId="214748376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83155254" sldId="214748376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33163406" sldId="214748376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65617837" sldId="214748376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547194851" sldId="214748376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356875662" sldId="2147483769"/>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574075640" sldId="2147483770"/>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63081943" sldId="214748377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287467" sldId="214748377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03279256" sldId="214748377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292568634" sldId="214748377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196450977" sldId="214748377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44043830" sldId="214748377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588202428" sldId="214748377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159766311" sldId="214748377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637904915" sldId="2147483779"/>
          </pc:sldLayoutMkLst>
        </pc:sldLayoutChg>
      </pc:sldMasterChg>
    </pc:docChg>
  </pc:docChgLst>
  <pc:docChgLst>
    <pc:chgData name="ahmad jari" userId="740a0c3b6edae505" providerId="LiveId" clId="{D3F47D2F-A221-49B8-A1F7-8025EAAD0AFC}"/>
    <pc:docChg chg="undo custSel addSld delSld modSld sldOrd addSection modSection">
      <pc:chgData name="ahmad jari" userId="740a0c3b6edae505" providerId="LiveId" clId="{D3F47D2F-A221-49B8-A1F7-8025EAAD0AFC}" dt="2021-02-10T10:33:51.857" v="501" actId="6549"/>
      <pc:docMkLst>
        <pc:docMk/>
      </pc:docMkLst>
      <pc:sldChg chg="modSp mod">
        <pc:chgData name="ahmad jari" userId="740a0c3b6edae505" providerId="LiveId" clId="{D3F47D2F-A221-49B8-A1F7-8025EAAD0AFC}" dt="2021-02-10T08:17:02.255" v="63" actId="20577"/>
        <pc:sldMkLst>
          <pc:docMk/>
          <pc:sldMk cId="1357504643" sldId="257"/>
        </pc:sldMkLst>
        <pc:spChg chg="mod">
          <ac:chgData name="ahmad jari" userId="740a0c3b6edae505" providerId="LiveId" clId="{D3F47D2F-A221-49B8-A1F7-8025EAAD0AFC}" dt="2021-02-10T08:17:02.255" v="63" actId="20577"/>
          <ac:spMkLst>
            <pc:docMk/>
            <pc:sldMk cId="1357504643" sldId="257"/>
            <ac:spMk id="2" creationId="{00000000-0000-0000-0000-000000000000}"/>
          </ac:spMkLst>
        </pc:spChg>
      </pc:sldChg>
      <pc:sldChg chg="del">
        <pc:chgData name="ahmad jari" userId="740a0c3b6edae505" providerId="LiveId" clId="{D3F47D2F-A221-49B8-A1F7-8025EAAD0AFC}" dt="2021-02-10T08:11:47.100" v="40" actId="2696"/>
        <pc:sldMkLst>
          <pc:docMk/>
          <pc:sldMk cId="4116367888" sldId="258"/>
        </pc:sldMkLst>
      </pc:sldChg>
      <pc:sldChg chg="del">
        <pc:chgData name="ahmad jari" userId="740a0c3b6edae505" providerId="LiveId" clId="{D3F47D2F-A221-49B8-A1F7-8025EAAD0AFC}" dt="2021-02-10T08:12:10.431" v="44" actId="2696"/>
        <pc:sldMkLst>
          <pc:docMk/>
          <pc:sldMk cId="1777801075" sldId="259"/>
        </pc:sldMkLst>
      </pc:sldChg>
      <pc:sldChg chg="del">
        <pc:chgData name="ahmad jari" userId="740a0c3b6edae505" providerId="LiveId" clId="{D3F47D2F-A221-49B8-A1F7-8025EAAD0AFC}" dt="2021-02-10T08:12:14.090" v="45" actId="2696"/>
        <pc:sldMkLst>
          <pc:docMk/>
          <pc:sldMk cId="2876770375" sldId="260"/>
        </pc:sldMkLst>
      </pc:sldChg>
      <pc:sldChg chg="del">
        <pc:chgData name="ahmad jari" userId="740a0c3b6edae505" providerId="LiveId" clId="{D3F47D2F-A221-49B8-A1F7-8025EAAD0AFC}" dt="2021-02-10T08:12:18.378" v="46" actId="2696"/>
        <pc:sldMkLst>
          <pc:docMk/>
          <pc:sldMk cId="1936957401" sldId="262"/>
        </pc:sldMkLst>
      </pc:sldChg>
      <pc:sldChg chg="del">
        <pc:chgData name="ahmad jari" userId="740a0c3b6edae505" providerId="LiveId" clId="{D3F47D2F-A221-49B8-A1F7-8025EAAD0AFC}" dt="2021-02-10T08:12:24.187" v="47" actId="2696"/>
        <pc:sldMkLst>
          <pc:docMk/>
          <pc:sldMk cId="3828336469" sldId="263"/>
        </pc:sldMkLst>
      </pc:sldChg>
      <pc:sldChg chg="del">
        <pc:chgData name="ahmad jari" userId="740a0c3b6edae505" providerId="LiveId" clId="{D3F47D2F-A221-49B8-A1F7-8025EAAD0AFC}" dt="2021-02-10T08:12:01.709" v="42" actId="2696"/>
        <pc:sldMkLst>
          <pc:docMk/>
          <pc:sldMk cId="4163433448" sldId="276"/>
        </pc:sldMkLst>
      </pc:sldChg>
      <pc:sldChg chg="addSp delSp modSp del mod ord">
        <pc:chgData name="ahmad jari" userId="740a0c3b6edae505" providerId="LiveId" clId="{D3F47D2F-A221-49B8-A1F7-8025EAAD0AFC}" dt="2021-02-10T08:30:05.719" v="254" actId="2696"/>
        <pc:sldMkLst>
          <pc:docMk/>
          <pc:sldMk cId="3917218935" sldId="277"/>
        </pc:sldMkLst>
        <pc:spChg chg="add del mod">
          <ac:chgData name="ahmad jari" userId="740a0c3b6edae505" providerId="LiveId" clId="{D3F47D2F-A221-49B8-A1F7-8025EAAD0AFC}" dt="2021-02-10T08:29:28.895" v="247" actId="478"/>
          <ac:spMkLst>
            <pc:docMk/>
            <pc:sldMk cId="3917218935" sldId="277"/>
            <ac:spMk id="2" creationId="{EEF8B8B9-8E8D-4003-AA8C-D58830E16524}"/>
          </ac:spMkLst>
        </pc:spChg>
        <pc:spChg chg="add del mod">
          <ac:chgData name="ahmad jari" userId="740a0c3b6edae505" providerId="LiveId" clId="{D3F47D2F-A221-49B8-A1F7-8025EAAD0AFC}" dt="2021-02-10T08:29:28.895" v="247" actId="478"/>
          <ac:spMkLst>
            <pc:docMk/>
            <pc:sldMk cId="3917218935" sldId="277"/>
            <ac:spMk id="3" creationId="{DEC78119-D69E-4F09-8687-F69989D1A1DB}"/>
          </ac:spMkLst>
        </pc:spChg>
        <pc:spChg chg="add del mod">
          <ac:chgData name="ahmad jari" userId="740a0c3b6edae505" providerId="LiveId" clId="{D3F47D2F-A221-49B8-A1F7-8025EAAD0AFC}" dt="2021-02-10T08:30:00.164" v="253"/>
          <ac:spMkLst>
            <pc:docMk/>
            <pc:sldMk cId="3917218935" sldId="277"/>
            <ac:spMk id="4" creationId="{B8A73C74-864C-4452-AE88-E234A9DD57CB}"/>
          </ac:spMkLst>
        </pc:spChg>
        <pc:spChg chg="add del mod">
          <ac:chgData name="ahmad jari" userId="740a0c3b6edae505" providerId="LiveId" clId="{D3F47D2F-A221-49B8-A1F7-8025EAAD0AFC}" dt="2021-02-10T08:30:00.164" v="253"/>
          <ac:spMkLst>
            <pc:docMk/>
            <pc:sldMk cId="3917218935" sldId="277"/>
            <ac:spMk id="5" creationId="{3FC6AA36-2EF4-450C-A986-67995E27CC4B}"/>
          </ac:spMkLst>
        </pc:spChg>
        <pc:picChg chg="del">
          <ac:chgData name="ahmad jari" userId="740a0c3b6edae505" providerId="LiveId" clId="{D3F47D2F-A221-49B8-A1F7-8025EAAD0AFC}" dt="2021-02-10T08:28:24.651" v="239" actId="478"/>
          <ac:picMkLst>
            <pc:docMk/>
            <pc:sldMk cId="3917218935" sldId="277"/>
            <ac:picMk id="18" creationId="{61246ED0-276A-4F2B-9D73-5F18BB4D56EF}"/>
          </ac:picMkLst>
        </pc:picChg>
        <pc:picChg chg="add del mod">
          <ac:chgData name="ahmad jari" userId="740a0c3b6edae505" providerId="LiveId" clId="{D3F47D2F-A221-49B8-A1F7-8025EAAD0AFC}" dt="2021-02-10T08:29:28.895" v="247" actId="478"/>
          <ac:picMkLst>
            <pc:docMk/>
            <pc:sldMk cId="3917218935" sldId="277"/>
            <ac:picMk id="1025" creationId="{8F78DD65-3755-43A7-A992-8A634AE94125}"/>
          </ac:picMkLst>
        </pc:picChg>
        <pc:picChg chg="add del mod">
          <ac:chgData name="ahmad jari" userId="740a0c3b6edae505" providerId="LiveId" clId="{D3F47D2F-A221-49B8-A1F7-8025EAAD0AFC}" dt="2021-02-10T08:30:00.164" v="253"/>
          <ac:picMkLst>
            <pc:docMk/>
            <pc:sldMk cId="3917218935" sldId="277"/>
            <ac:picMk id="1028" creationId="{30DC6E4F-6E71-46B3-A5E9-3525395D98F4}"/>
          </ac:picMkLst>
        </pc:picChg>
      </pc:sldChg>
      <pc:sldChg chg="modSp mod ord">
        <pc:chgData name="ahmad jari" userId="740a0c3b6edae505" providerId="LiveId" clId="{D3F47D2F-A221-49B8-A1F7-8025EAAD0AFC}" dt="2021-02-10T10:33:51.857" v="501" actId="6549"/>
        <pc:sldMkLst>
          <pc:docMk/>
          <pc:sldMk cId="4137369114" sldId="279"/>
        </pc:sldMkLst>
        <pc:spChg chg="mod">
          <ac:chgData name="ahmad jari" userId="740a0c3b6edae505" providerId="LiveId" clId="{D3F47D2F-A221-49B8-A1F7-8025EAAD0AFC}" dt="2021-02-10T08:14:03.071" v="55" actId="27636"/>
          <ac:spMkLst>
            <pc:docMk/>
            <pc:sldMk cId="4137369114" sldId="279"/>
            <ac:spMk id="2" creationId="{00000000-0000-0000-0000-000000000000}"/>
          </ac:spMkLst>
        </pc:spChg>
        <pc:spChg chg="mod">
          <ac:chgData name="ahmad jari" userId="740a0c3b6edae505" providerId="LiveId" clId="{D3F47D2F-A221-49B8-A1F7-8025EAAD0AFC}" dt="2021-02-10T10:33:51.857" v="501" actId="6549"/>
          <ac:spMkLst>
            <pc:docMk/>
            <pc:sldMk cId="4137369114" sldId="279"/>
            <ac:spMk id="3" creationId="{00000000-0000-0000-0000-000000000000}"/>
          </ac:spMkLst>
        </pc:spChg>
      </pc:sldChg>
      <pc:sldChg chg="modSp add mod ord">
        <pc:chgData name="ahmad jari" userId="740a0c3b6edae505" providerId="LiveId" clId="{D3F47D2F-A221-49B8-A1F7-8025EAAD0AFC}" dt="2021-02-10T08:32:38.978" v="272"/>
        <pc:sldMkLst>
          <pc:docMk/>
          <pc:sldMk cId="1083054058" sldId="291"/>
        </pc:sldMkLst>
        <pc:spChg chg="mod">
          <ac:chgData name="ahmad jari" userId="740a0c3b6edae505" providerId="LiveId" clId="{D3F47D2F-A221-49B8-A1F7-8025EAAD0AFC}" dt="2021-02-10T08:17:43.862" v="67" actId="255"/>
          <ac:spMkLst>
            <pc:docMk/>
            <pc:sldMk cId="1083054058" sldId="291"/>
            <ac:spMk id="2" creationId="{00000000-0000-0000-0000-000000000000}"/>
          </ac:spMkLst>
        </pc:spChg>
        <pc:spChg chg="mod">
          <ac:chgData name="ahmad jari" userId="740a0c3b6edae505" providerId="LiveId" clId="{D3F47D2F-A221-49B8-A1F7-8025EAAD0AFC}" dt="2021-02-10T08:27:12.211" v="234" actId="20577"/>
          <ac:spMkLst>
            <pc:docMk/>
            <pc:sldMk cId="1083054058" sldId="291"/>
            <ac:spMk id="3" creationId="{00000000-0000-0000-0000-000000000000}"/>
          </ac:spMkLst>
        </pc:spChg>
      </pc:sldChg>
      <pc:sldChg chg="add del">
        <pc:chgData name="ahmad jari" userId="740a0c3b6edae505" providerId="LiveId" clId="{D3F47D2F-A221-49B8-A1F7-8025EAAD0AFC}" dt="2021-02-10T08:12:06.076" v="43" actId="2696"/>
        <pc:sldMkLst>
          <pc:docMk/>
          <pc:sldMk cId="1562332716" sldId="291"/>
        </pc:sldMkLst>
      </pc:sldChg>
      <pc:sldChg chg="addSp modSp new ord">
        <pc:chgData name="ahmad jari" userId="740a0c3b6edae505" providerId="LiveId" clId="{D3F47D2F-A221-49B8-A1F7-8025EAAD0AFC}" dt="2021-02-10T08:32:56.444" v="275"/>
        <pc:sldMkLst>
          <pc:docMk/>
          <pc:sldMk cId="3686406280" sldId="292"/>
        </pc:sldMkLst>
        <pc:spChg chg="add mod">
          <ac:chgData name="ahmad jari" userId="740a0c3b6edae505" providerId="LiveId" clId="{D3F47D2F-A221-49B8-A1F7-8025EAAD0AFC}" dt="2021-02-10T08:31:50.846" v="268" actId="14100"/>
          <ac:spMkLst>
            <pc:docMk/>
            <pc:sldMk cId="3686406280" sldId="292"/>
            <ac:spMk id="2" creationId="{97E9BBCA-BD30-4D06-A049-858FF47CA616}"/>
          </ac:spMkLst>
        </pc:spChg>
        <pc:spChg chg="add mod">
          <ac:chgData name="ahmad jari" userId="740a0c3b6edae505" providerId="LiveId" clId="{D3F47D2F-A221-49B8-A1F7-8025EAAD0AFC}" dt="2021-02-10T08:31:50.846" v="268" actId="14100"/>
          <ac:spMkLst>
            <pc:docMk/>
            <pc:sldMk cId="3686406280" sldId="292"/>
            <ac:spMk id="3" creationId="{184FD8E0-D6C1-4D0C-AA50-D77080323FC0}"/>
          </ac:spMkLst>
        </pc:spChg>
        <pc:picChg chg="add mod">
          <ac:chgData name="ahmad jari" userId="740a0c3b6edae505" providerId="LiveId" clId="{D3F47D2F-A221-49B8-A1F7-8025EAAD0AFC}" dt="2021-02-10T08:31:50.846" v="268" actId="14100"/>
          <ac:picMkLst>
            <pc:docMk/>
            <pc:sldMk cId="3686406280" sldId="292"/>
            <ac:picMk id="2049" creationId="{CFEDC914-2E61-4A01-8527-B38783EFC8CD}"/>
          </ac:picMkLst>
        </pc:picChg>
      </pc:sldChg>
      <pc:sldChg chg="addSp modSp add mod">
        <pc:chgData name="ahmad jari" userId="740a0c3b6edae505" providerId="LiveId" clId="{D3F47D2F-A221-49B8-A1F7-8025EAAD0AFC}" dt="2021-02-10T08:40:00.834" v="398" actId="207"/>
        <pc:sldMkLst>
          <pc:docMk/>
          <pc:sldMk cId="142472847" sldId="293"/>
        </pc:sldMkLst>
        <pc:spChg chg="mod">
          <ac:chgData name="ahmad jari" userId="740a0c3b6edae505" providerId="LiveId" clId="{D3F47D2F-A221-49B8-A1F7-8025EAAD0AFC}" dt="2021-02-10T08:34:30.656" v="325" actId="14100"/>
          <ac:spMkLst>
            <pc:docMk/>
            <pc:sldMk cId="142472847" sldId="293"/>
            <ac:spMk id="2" creationId="{00000000-0000-0000-0000-000000000000}"/>
          </ac:spMkLst>
        </pc:spChg>
        <pc:spChg chg="mod">
          <ac:chgData name="ahmad jari" userId="740a0c3b6edae505" providerId="LiveId" clId="{D3F47D2F-A221-49B8-A1F7-8025EAAD0AFC}" dt="2021-02-10T08:34:40.555" v="327" actId="14100"/>
          <ac:spMkLst>
            <pc:docMk/>
            <pc:sldMk cId="142472847" sldId="293"/>
            <ac:spMk id="3" creationId="{00000000-0000-0000-0000-000000000000}"/>
          </ac:spMkLst>
        </pc:spChg>
        <pc:graphicFrameChg chg="add mod modGraphic">
          <ac:chgData name="ahmad jari" userId="740a0c3b6edae505" providerId="LiveId" clId="{D3F47D2F-A221-49B8-A1F7-8025EAAD0AFC}" dt="2021-02-10T08:40:00.834" v="398" actId="207"/>
          <ac:graphicFrameMkLst>
            <pc:docMk/>
            <pc:sldMk cId="142472847" sldId="293"/>
            <ac:graphicFrameMk id="4" creationId="{7D17D710-C08B-4AE7-A3F6-23A285924B9A}"/>
          </ac:graphicFrameMkLst>
        </pc:graphicFrameChg>
      </pc:sldChg>
      <pc:sldChg chg="addSp delSp modSp add mod ord">
        <pc:chgData name="ahmad jari" userId="740a0c3b6edae505" providerId="LiveId" clId="{D3F47D2F-A221-49B8-A1F7-8025EAAD0AFC}" dt="2021-02-10T09:00:38.609" v="500" actId="6549"/>
        <pc:sldMkLst>
          <pc:docMk/>
          <pc:sldMk cId="1744742955" sldId="294"/>
        </pc:sldMkLst>
        <pc:spChg chg="mod">
          <ac:chgData name="ahmad jari" userId="740a0c3b6edae505" providerId="LiveId" clId="{D3F47D2F-A221-49B8-A1F7-8025EAAD0AFC}" dt="2021-02-10T08:42:58.620" v="405" actId="6549"/>
          <ac:spMkLst>
            <pc:docMk/>
            <pc:sldMk cId="1744742955" sldId="294"/>
            <ac:spMk id="2" creationId="{00000000-0000-0000-0000-000000000000}"/>
          </ac:spMkLst>
        </pc:spChg>
        <pc:spChg chg="add mod">
          <ac:chgData name="ahmad jari" userId="740a0c3b6edae505" providerId="LiveId" clId="{D3F47D2F-A221-49B8-A1F7-8025EAAD0AFC}" dt="2021-02-10T08:56:02.197" v="490" actId="20577"/>
          <ac:spMkLst>
            <pc:docMk/>
            <pc:sldMk cId="1744742955" sldId="294"/>
            <ac:spMk id="6" creationId="{93332EC3-5759-47A8-867A-02614A4932DE}"/>
          </ac:spMkLst>
        </pc:spChg>
        <pc:graphicFrameChg chg="mod modGraphic">
          <ac:chgData name="ahmad jari" userId="740a0c3b6edae505" providerId="LiveId" clId="{D3F47D2F-A221-49B8-A1F7-8025EAAD0AFC}" dt="2021-02-10T09:00:38.609" v="500" actId="6549"/>
          <ac:graphicFrameMkLst>
            <pc:docMk/>
            <pc:sldMk cId="1744742955" sldId="294"/>
            <ac:graphicFrameMk id="4" creationId="{7D17D710-C08B-4AE7-A3F6-23A285924B9A}"/>
          </ac:graphicFrameMkLst>
        </pc:graphicFrameChg>
        <pc:graphicFrameChg chg="add del modGraphic">
          <ac:chgData name="ahmad jari" userId="740a0c3b6edae505" providerId="LiveId" clId="{D3F47D2F-A221-49B8-A1F7-8025EAAD0AFC}" dt="2021-02-10T08:59:44.785" v="494" actId="478"/>
          <ac:graphicFrameMkLst>
            <pc:docMk/>
            <pc:sldMk cId="1744742955" sldId="294"/>
            <ac:graphicFrameMk id="8" creationId="{670735E2-26BF-49B1-AB7D-4E9552308747}"/>
          </ac:graphicFrameMkLst>
        </pc:graphicFrame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1" y="3"/>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7" y="1122363"/>
            <a:ext cx="8791575" cy="2387600"/>
          </a:xfrm>
        </p:spPr>
        <p:txBody>
          <a:bodyPr anchor="b">
            <a:normAutofit/>
          </a:bodyPr>
          <a:lstStyle>
            <a:lvl1pPr algn="l">
              <a:defRPr sz="48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876427" y="3602038"/>
            <a:ext cx="8791575" cy="1655762"/>
          </a:xfrm>
        </p:spPr>
        <p:txBody>
          <a:bodyPr>
            <a:normAutofit/>
          </a:bodyPr>
          <a:lstStyle>
            <a:lvl1pPr marL="0" indent="0" algn="l">
              <a:buNone/>
              <a:defRPr sz="2000" cap="all" baseline="0">
                <a:solidFill>
                  <a:schemeClr val="tx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077511" y="5410205"/>
            <a:ext cx="2743200" cy="365125"/>
          </a:xfrm>
        </p:spPr>
        <p:txBody>
          <a:bodyPr/>
          <a:lstStyle/>
          <a:p>
            <a:pPr algn="ctr" defTabSz="914377" rtl="1">
              <a:defRPr/>
            </a:pPr>
            <a:fld id="{264DBC0E-252F-4F9B-B667-218DA9468F09}" type="datetimeFigureOut">
              <a:rPr lang="ar-IQ" sz="5400" cap="all" smtClean="0">
                <a:solidFill>
                  <a:srgbClr val="92278F">
                    <a:lumMod val="50000"/>
                  </a:srgbClr>
                </a:solidFill>
                <a:latin typeface="Impact" panose="020B0806030902050204"/>
                <a:cs typeface="Arial" panose="020B0604020202020204" pitchFamily="34" charset="0"/>
              </a:rPr>
              <a:pPr algn="ctr" defTabSz="914377" rtl="1">
                <a:defRPr/>
              </a:pPr>
              <a:t>26/07/1442</a:t>
            </a:fld>
            <a:endParaRPr lang="ar-IQ" sz="54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a:xfrm>
            <a:off x="1876426" y="5410205"/>
            <a:ext cx="5124887" cy="365125"/>
          </a:xfrm>
        </p:spPr>
        <p:txBody>
          <a:bodyPr/>
          <a:lstStyle/>
          <a:p>
            <a:pPr algn="r" defTabSz="914377" rtl="1">
              <a:defRPr/>
            </a:pPr>
            <a:endParaRPr lang="ar-IQ" sz="54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a:xfrm>
            <a:off x="9896914" y="5410203"/>
            <a:ext cx="771089" cy="365125"/>
          </a:xfrm>
        </p:spPr>
        <p:txBody>
          <a:bodyPr/>
          <a:lstStyle/>
          <a:p>
            <a:pPr algn="ctr" defTabSz="914377" rtl="1">
              <a:defRPr/>
            </a:pPr>
            <a:fld id="{DDB72261-5792-4159-A02B-95DC48043CB6}" type="slidenum">
              <a:rPr lang="ar-IQ" sz="2400" cap="all" smtClean="0">
                <a:solidFill>
                  <a:prstClr val="black">
                    <a:lumMod val="75000"/>
                    <a:lumOff val="25000"/>
                  </a:prstClr>
                </a:solidFill>
                <a:latin typeface="Impact" panose="020B0806030902050204"/>
                <a:cs typeface="Arial" panose="020B0604020202020204" pitchFamily="34" charset="0"/>
              </a:rPr>
              <a:pPr algn="ctr" defTabSz="914377" rtl="1">
                <a:defRPr/>
              </a:pPr>
              <a:t>‹#›</a:t>
            </a:fld>
            <a:endParaRPr lang="ar-IQ" sz="2400" cap="all">
              <a:solidFill>
                <a:prstClr val="black">
                  <a:lumMod val="75000"/>
                  <a:lumOff val="25000"/>
                </a:prst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57601246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8"/>
            <a:ext cx="9912355" cy="819355"/>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a:t>انقر فوق الأيقونة لإضافة صورة</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57407564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412" y="4419603"/>
            <a:ext cx="9904459" cy="1371599"/>
          </a:xfrm>
        </p:spPr>
        <p:txBody>
          <a:bodyPr anchor="ctr">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663081943"/>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3600"/>
            </a:lvl1pPr>
          </a:lstStyle>
          <a:p>
            <a:r>
              <a:rPr lang="ar-SA"/>
              <a:t>انقر لتحرير نمط عنوان الشكل الرئيسي</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28746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5"/>
            <a:ext cx="9906001" cy="2511835"/>
          </a:xfrm>
        </p:spPr>
        <p:txBody>
          <a:bodyPr anchor="b">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20327925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1141415" y="609600"/>
            <a:ext cx="9905999" cy="1905000"/>
          </a:xfrm>
        </p:spPr>
        <p:txBody>
          <a:bodyPr/>
          <a:lstStyle/>
          <a:p>
            <a:r>
              <a:rPr lang="ar-SA"/>
              <a:t>انقر لتحرير نمط عنوان الشكل الرئيسي</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10" name="Text Placeholder 3"/>
          <p:cNvSpPr>
            <a:spLocks noGrp="1"/>
          </p:cNvSpPr>
          <p:nvPr>
            <p:ph type="body" sz="half" idx="16"/>
          </p:nvPr>
        </p:nvSpPr>
        <p:spPr>
          <a:xfrm>
            <a:off x="4504215" y="3363435"/>
            <a:ext cx="3195831"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29256863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ar-SA"/>
              <a:t>انقر لتحرير نمط عنوان الشكل الرئيسي</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1" name="Text Placeholder 3"/>
          <p:cNvSpPr>
            <a:spLocks noGrp="1"/>
          </p:cNvSpPr>
          <p:nvPr>
            <p:ph type="body" sz="half" idx="18"/>
          </p:nvPr>
        </p:nvSpPr>
        <p:spPr>
          <a:xfrm>
            <a:off x="1141413" y="4980862"/>
            <a:ext cx="3195240" cy="817843"/>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3" name="Picture Placeholder 2"/>
          <p:cNvSpPr>
            <a:spLocks noGrp="1" noChangeAspect="1"/>
          </p:cNvSpPr>
          <p:nvPr>
            <p:ph type="pic" idx="21"/>
          </p:nvPr>
        </p:nvSpPr>
        <p:spPr>
          <a:xfrm>
            <a:off x="4489055"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25" name="Text Placeholder 4"/>
          <p:cNvSpPr>
            <a:spLocks noGrp="1"/>
          </p:cNvSpPr>
          <p:nvPr>
            <p:ph type="body" sz="quarter" idx="13"/>
          </p:nvPr>
        </p:nvSpPr>
        <p:spPr>
          <a:xfrm>
            <a:off x="7852568" y="4404595"/>
            <a:ext cx="3190741"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6" name="Picture Placeholder 2"/>
          <p:cNvSpPr>
            <a:spLocks noGrp="1" noChangeAspect="1"/>
          </p:cNvSpPr>
          <p:nvPr>
            <p:ph type="pic" idx="22"/>
          </p:nvPr>
        </p:nvSpPr>
        <p:spPr>
          <a:xfrm>
            <a:off x="7852445"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7" name="Text Placeholder 3"/>
          <p:cNvSpPr>
            <a:spLocks noGrp="1"/>
          </p:cNvSpPr>
          <p:nvPr>
            <p:ph type="body" sz="half" idx="20"/>
          </p:nvPr>
        </p:nvSpPr>
        <p:spPr>
          <a:xfrm>
            <a:off x="7852443" y="4980858"/>
            <a:ext cx="3194968" cy="810345"/>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19645097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84404383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1" y="609603"/>
            <a:ext cx="2005011"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141411" y="609603"/>
            <a:ext cx="7748591" cy="5181601"/>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58820242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محتويين">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3" cy="1158140"/>
          </a:xfrm>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1" y="2063396"/>
            <a:ext cx="5088715"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3" name="Content Placeholder 3"/>
          <p:cNvSpPr>
            <a:spLocks noGrp="1"/>
          </p:cNvSpPr>
          <p:nvPr>
            <p:ph sz="quarter" idx="14"/>
          </p:nvPr>
        </p:nvSpPr>
        <p:spPr>
          <a:xfrm>
            <a:off x="5993972" y="2063396"/>
            <a:ext cx="5086539"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15976631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1_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1" y="2063396"/>
            <a:ext cx="10394707" cy="331118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63790491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87774568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30"/>
            <a:ext cx="9906000" cy="2852737"/>
          </a:xfrm>
        </p:spPr>
        <p:txBody>
          <a:bodyPr anchor="b">
            <a:normAutofit/>
          </a:bodyPr>
          <a:lstStyle>
            <a:lvl1pPr>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189" indent="0">
              <a:buNone/>
              <a:defRPr sz="18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42446267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26174593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30"/>
            <a:ext cx="9906000" cy="1477961"/>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141413" y="3073401"/>
            <a:ext cx="487839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00809" y="2249485"/>
            <a:ext cx="4646603" cy="823912"/>
          </a:xfrm>
        </p:spPr>
        <p:txBody>
          <a:bodyPr anchor="b"/>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172201" y="3073401"/>
            <a:ext cx="487521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8" name="Footer Placeholder 7"/>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9" name="Slide Number Placeholder 8"/>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98315525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93316340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3" name="Footer Placeholder 2"/>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4" name="Slide Number Placeholder 3"/>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86561783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32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54719485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7380721" y="609605"/>
            <a:ext cx="3666691"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3568756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3"/>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5"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5" y="2249487"/>
            <a:ext cx="9905999" cy="3541714"/>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456921" y="5883280"/>
            <a:ext cx="2743200" cy="365125"/>
          </a:xfrm>
          <a:prstGeom prst="rect">
            <a:avLst/>
          </a:prstGeom>
        </p:spPr>
        <p:txBody>
          <a:bodyPr vert="horz" lIns="91440" tIns="45720" rIns="91440" bIns="45720" rtlCol="0" anchor="ctr"/>
          <a:lstStyle>
            <a:lvl1pPr algn="r">
              <a:defRPr sz="1051">
                <a:solidFill>
                  <a:schemeClr val="tx1">
                    <a:tint val="75000"/>
                  </a:schemeClr>
                </a:solidFill>
              </a:defRPr>
            </a:lvl1p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3"/>
          </p:nvPr>
        </p:nvSpPr>
        <p:spPr>
          <a:xfrm>
            <a:off x="1141412" y="5883279"/>
            <a:ext cx="6239309" cy="365125"/>
          </a:xfrm>
          <a:prstGeom prst="rect">
            <a:avLst/>
          </a:prstGeom>
        </p:spPr>
        <p:txBody>
          <a:bodyPr vert="horz" lIns="91440" tIns="45720" rIns="91440" bIns="45720" rtlCol="0" anchor="ctr"/>
          <a:lstStyle>
            <a:lvl1pPr algn="l">
              <a:defRPr sz="1051" cap="all" baseline="0">
                <a:solidFill>
                  <a:schemeClr val="tx1">
                    <a:tint val="75000"/>
                  </a:schemeClr>
                </a:solidFill>
              </a:defRPr>
            </a:lvl1p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4"/>
          </p:nvPr>
        </p:nvSpPr>
        <p:spPr>
          <a:xfrm>
            <a:off x="10276324" y="5883278"/>
            <a:ext cx="771089" cy="365125"/>
          </a:xfrm>
          <a:prstGeom prst="rect">
            <a:avLst/>
          </a:prstGeom>
        </p:spPr>
        <p:txBody>
          <a:bodyPr vert="horz" lIns="91440" tIns="45720" rIns="91440" bIns="45720" rtlCol="0" anchor="ctr"/>
          <a:lstStyle>
            <a:lvl1pPr algn="r">
              <a:defRPr sz="1051">
                <a:solidFill>
                  <a:schemeClr val="tx1">
                    <a:tint val="75000"/>
                  </a:schemeClr>
                </a:solidFill>
              </a:defRPr>
            </a:lvl1p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875984117"/>
      </p:ext>
    </p:extLst>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 id="2147483778" r:id="rId18"/>
    <p:sldLayoutId id="2147483779" r:id="rId19"/>
  </p:sldLayoutIdLst>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txStyles>
    <p:titleStyle>
      <a:lvl1pPr algn="l" defTabSz="914377"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594" indent="-228594" algn="r" defTabSz="914377"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783" indent="-228594" algn="r" defTabSz="914377"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2971" indent="-228594" algn="r" defTabSz="914377"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160" indent="-228594" algn="r" defTabSz="914377"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349" indent="-228594" algn="r" defTabSz="914377"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537"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726"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8914"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103"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377" rtl="1" eaLnBrk="1" latinLnBrk="0" hangingPunct="1">
        <a:defRPr sz="1800" kern="1200">
          <a:solidFill>
            <a:schemeClr val="tx1"/>
          </a:solidFill>
          <a:latin typeface="+mn-lt"/>
          <a:ea typeface="+mn-ea"/>
          <a:cs typeface="+mn-cs"/>
        </a:defRPr>
      </a:lvl1pPr>
      <a:lvl2pPr marL="457189" algn="r" defTabSz="914377" rtl="1" eaLnBrk="1" latinLnBrk="0" hangingPunct="1">
        <a:defRPr sz="1800" kern="1200">
          <a:solidFill>
            <a:schemeClr val="tx1"/>
          </a:solidFill>
          <a:latin typeface="+mn-lt"/>
          <a:ea typeface="+mn-ea"/>
          <a:cs typeface="+mn-cs"/>
        </a:defRPr>
      </a:lvl2pPr>
      <a:lvl3pPr marL="914377" algn="r" defTabSz="914377" rtl="1" eaLnBrk="1" latinLnBrk="0" hangingPunct="1">
        <a:defRPr sz="1800" kern="1200">
          <a:solidFill>
            <a:schemeClr val="tx1"/>
          </a:solidFill>
          <a:latin typeface="+mn-lt"/>
          <a:ea typeface="+mn-ea"/>
          <a:cs typeface="+mn-cs"/>
        </a:defRPr>
      </a:lvl3pPr>
      <a:lvl4pPr marL="1371566" algn="r" defTabSz="914377" rtl="1" eaLnBrk="1" latinLnBrk="0" hangingPunct="1">
        <a:defRPr sz="1800" kern="1200">
          <a:solidFill>
            <a:schemeClr val="tx1"/>
          </a:solidFill>
          <a:latin typeface="+mn-lt"/>
          <a:ea typeface="+mn-ea"/>
          <a:cs typeface="+mn-cs"/>
        </a:defRPr>
      </a:lvl4pPr>
      <a:lvl5pPr marL="1828754" algn="r" defTabSz="914377" rtl="1" eaLnBrk="1" latinLnBrk="0" hangingPunct="1">
        <a:defRPr sz="1800" kern="1200">
          <a:solidFill>
            <a:schemeClr val="tx1"/>
          </a:solidFill>
          <a:latin typeface="+mn-lt"/>
          <a:ea typeface="+mn-ea"/>
          <a:cs typeface="+mn-cs"/>
        </a:defRPr>
      </a:lvl5pPr>
      <a:lvl6pPr marL="2285943" algn="r" defTabSz="914377" rtl="1" eaLnBrk="1" latinLnBrk="0" hangingPunct="1">
        <a:defRPr sz="1800" kern="1200">
          <a:solidFill>
            <a:schemeClr val="tx1"/>
          </a:solidFill>
          <a:latin typeface="+mn-lt"/>
          <a:ea typeface="+mn-ea"/>
          <a:cs typeface="+mn-cs"/>
        </a:defRPr>
      </a:lvl6pPr>
      <a:lvl7pPr marL="2743131" algn="r" defTabSz="914377" rtl="1" eaLnBrk="1" latinLnBrk="0" hangingPunct="1">
        <a:defRPr sz="1800" kern="1200">
          <a:solidFill>
            <a:schemeClr val="tx1"/>
          </a:solidFill>
          <a:latin typeface="+mn-lt"/>
          <a:ea typeface="+mn-ea"/>
          <a:cs typeface="+mn-cs"/>
        </a:defRPr>
      </a:lvl7pPr>
      <a:lvl8pPr marL="3200320" algn="r" defTabSz="914377" rtl="1" eaLnBrk="1" latinLnBrk="0" hangingPunct="1">
        <a:defRPr sz="1800" kern="1200">
          <a:solidFill>
            <a:schemeClr val="tx1"/>
          </a:solidFill>
          <a:latin typeface="+mn-lt"/>
          <a:ea typeface="+mn-ea"/>
          <a:cs typeface="+mn-cs"/>
        </a:defRPr>
      </a:lvl8pPr>
      <a:lvl9pPr marL="3657509" algn="r" defTabSz="914377"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spcBef>
                <a:spcPts val="1000"/>
              </a:spcBef>
            </a:pPr>
            <a:r>
              <a:rPr lang="ar-IQ" sz="4000" dirty="0">
                <a:solidFill>
                  <a:srgbClr val="FF0000"/>
                </a:solidFill>
              </a:rPr>
              <a:t>العمليات الرأسمالية (التمويلية) الجزء الاول</a:t>
            </a:r>
            <a:br>
              <a:rPr lang="ar-IQ" dirty="0"/>
            </a:br>
            <a:r>
              <a:rPr lang="ar-IQ" sz="2400" dirty="0">
                <a:solidFill>
                  <a:prstClr val="black"/>
                </a:solidFill>
                <a:latin typeface="Calibri" panose="020F0502020204030204"/>
                <a:ea typeface="+mn-ea"/>
                <a:cs typeface="Arial" panose="020B0604020202020204" pitchFamily="34" charset="0"/>
              </a:rPr>
              <a:t>الدكتور: احمد سعد جاري </a:t>
            </a:r>
            <a:br>
              <a:rPr lang="ar-IQ" sz="2400" dirty="0">
                <a:solidFill>
                  <a:prstClr val="black"/>
                </a:solidFill>
                <a:latin typeface="Calibri" panose="020F0502020204030204"/>
                <a:ea typeface="+mn-ea"/>
                <a:cs typeface="Arial" panose="020B0604020202020204" pitchFamily="34" charset="0"/>
              </a:rPr>
            </a:br>
            <a:r>
              <a:rPr lang="ar-IQ" sz="2400" dirty="0">
                <a:solidFill>
                  <a:prstClr val="black"/>
                </a:solidFill>
                <a:latin typeface="Calibri" panose="020F0502020204030204"/>
                <a:ea typeface="+mn-ea"/>
                <a:cs typeface="Arial" panose="020B0604020202020204" pitchFamily="34" charset="0"/>
              </a:rPr>
              <a:t>قسم المحاسبة / كلية الادارة والاقتصاد/ الجامعة المستنصرية  </a:t>
            </a:r>
          </a:p>
        </p:txBody>
      </p:sp>
      <p:pic>
        <p:nvPicPr>
          <p:cNvPr id="6" name="عنصر نائب للمحتوى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8057070" y="2063753"/>
            <a:ext cx="3311525" cy="2832715"/>
          </a:xfrm>
        </p:spPr>
      </p:pic>
      <p:pic>
        <p:nvPicPr>
          <p:cNvPr id="5" name="عنصر نائب للمحتوى 4"/>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863381" y="2063751"/>
            <a:ext cx="2553672" cy="2832715"/>
          </a:xfrm>
        </p:spPr>
      </p:pic>
      <p:pic>
        <p:nvPicPr>
          <p:cNvPr id="7" name="صورة 6">
            <a:extLst>
              <a:ext uri="{FF2B5EF4-FFF2-40B4-BE49-F238E27FC236}">
                <a16:creationId xmlns:a16="http://schemas.microsoft.com/office/drawing/2014/main" id="{0035D08B-E3F7-4A52-938D-CE27443B3476}"/>
              </a:ext>
            </a:extLst>
          </p:cNvPr>
          <p:cNvPicPr/>
          <p:nvPr/>
        </p:nvPicPr>
        <p:blipFill>
          <a:blip r:embed="rId4" cstate="print"/>
          <a:srcRect/>
          <a:stretch>
            <a:fillRect/>
          </a:stretch>
        </p:blipFill>
        <p:spPr bwMode="auto">
          <a:xfrm>
            <a:off x="4351661" y="2063753"/>
            <a:ext cx="3065164" cy="2832715"/>
          </a:xfrm>
          <a:prstGeom prst="rect">
            <a:avLst/>
          </a:prstGeom>
          <a:noFill/>
          <a:ln w="9525">
            <a:noFill/>
            <a:miter lim="800000"/>
            <a:headEnd/>
            <a:tailEnd/>
          </a:ln>
        </p:spPr>
      </p:pic>
    </p:spTree>
    <p:extLst>
      <p:ext uri="{BB962C8B-B14F-4D97-AF65-F5344CB8AC3E}">
        <p14:creationId xmlns:p14="http://schemas.microsoft.com/office/powerpoint/2010/main" val="1357504643"/>
      </p:ext>
    </p:extLst>
  </p:cSld>
  <p:clrMapOvr>
    <a:masterClrMapping/>
  </p:clrMapOvr>
  <mc:AlternateContent xmlns:mc="http://schemas.openxmlformats.org/markup-compatibility/2006" xmlns:p14="http://schemas.microsoft.com/office/powerpoint/2010/main">
    <mc:Choice Requires="p14">
      <p:transition spd="slow" p14:dur="5250">
        <p14:ferris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DFB278B-65B6-47FB-861E-31659A8E978E}"/>
              </a:ext>
            </a:extLst>
          </p:cNvPr>
          <p:cNvSpPr>
            <a:spLocks noGrp="1"/>
          </p:cNvSpPr>
          <p:nvPr>
            <p:ph type="title"/>
          </p:nvPr>
        </p:nvSpPr>
        <p:spPr>
          <a:xfrm>
            <a:off x="1141415" y="618518"/>
            <a:ext cx="9905999" cy="779208"/>
          </a:xfrm>
        </p:spPr>
        <p:txBody>
          <a:bodyPr>
            <a:normAutofit/>
          </a:bodyPr>
          <a:lstStyle/>
          <a:p>
            <a:pPr algn="ctr"/>
            <a:r>
              <a:rPr lang="ar-IQ" dirty="0">
                <a:solidFill>
                  <a:srgbClr val="FF0000"/>
                </a:solidFill>
              </a:rPr>
              <a:t>ثانيا": إذا كان القرض بفائدة</a:t>
            </a:r>
          </a:p>
        </p:txBody>
      </p:sp>
      <p:sp>
        <p:nvSpPr>
          <p:cNvPr id="3" name="عنصر نائب للمحتوى 2">
            <a:extLst>
              <a:ext uri="{FF2B5EF4-FFF2-40B4-BE49-F238E27FC236}">
                <a16:creationId xmlns:a16="http://schemas.microsoft.com/office/drawing/2014/main" id="{567CEF3D-BF00-4009-BDF4-E30023004ECD}"/>
              </a:ext>
            </a:extLst>
          </p:cNvPr>
          <p:cNvSpPr>
            <a:spLocks noGrp="1"/>
          </p:cNvSpPr>
          <p:nvPr>
            <p:ph idx="1"/>
          </p:nvPr>
        </p:nvSpPr>
        <p:spPr>
          <a:xfrm>
            <a:off x="1141415" y="1763486"/>
            <a:ext cx="10092642" cy="4475996"/>
          </a:xfrm>
        </p:spPr>
        <p:txBody>
          <a:bodyPr>
            <a:normAutofit/>
          </a:bodyPr>
          <a:lstStyle/>
          <a:p>
            <a:pPr marL="0" indent="0">
              <a:buNone/>
            </a:pPr>
            <a:r>
              <a:rPr lang="ar-IQ" sz="2800" b="1" dirty="0">
                <a:solidFill>
                  <a:schemeClr val="bg1"/>
                </a:solidFill>
              </a:rPr>
              <a:t>تعد فائدة القرض من المصروفات التي تدفع في تاريخ استحقاقها عن طريق الصندوق او المصرف وتحتسب الفائدة بالمعادلة الآتية:</a:t>
            </a:r>
          </a:p>
          <a:p>
            <a:pPr marL="0" indent="0">
              <a:buNone/>
            </a:pPr>
            <a:r>
              <a:rPr lang="ar-IQ" sz="2800" b="1" dirty="0">
                <a:solidFill>
                  <a:schemeClr val="bg1"/>
                </a:solidFill>
              </a:rPr>
              <a:t> </a:t>
            </a:r>
            <a:r>
              <a:rPr lang="ar-IQ" b="1" dirty="0">
                <a:solidFill>
                  <a:srgbClr val="FF0000"/>
                </a:solidFill>
              </a:rPr>
              <a:t>فائدة القرض عن الفترة المحاسبية = رصيد مبلغ القرض ×معدل الفائدة السنوي × الفترة الزمنية</a:t>
            </a:r>
          </a:p>
          <a:p>
            <a:pPr marL="0" indent="0">
              <a:buNone/>
            </a:pPr>
            <a:r>
              <a:rPr lang="ar-IQ" dirty="0">
                <a:solidFill>
                  <a:schemeClr val="bg1"/>
                </a:solidFill>
              </a:rPr>
              <a:t>حيث قد تكون الفائدة سنوية او نصف سنوية او ربع سنوية، والقروض بفائدة تكون بثلاث حالات</a:t>
            </a:r>
          </a:p>
        </p:txBody>
      </p:sp>
    </p:spTree>
    <p:extLst>
      <p:ext uri="{BB962C8B-B14F-4D97-AF65-F5344CB8AC3E}">
        <p14:creationId xmlns:p14="http://schemas.microsoft.com/office/powerpoint/2010/main" val="271870294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DFB278B-65B6-47FB-861E-31659A8E978E}"/>
              </a:ext>
            </a:extLst>
          </p:cNvPr>
          <p:cNvSpPr>
            <a:spLocks noGrp="1"/>
          </p:cNvSpPr>
          <p:nvPr>
            <p:ph type="title"/>
          </p:nvPr>
        </p:nvSpPr>
        <p:spPr>
          <a:xfrm>
            <a:off x="1141415" y="618518"/>
            <a:ext cx="9905999" cy="609391"/>
          </a:xfrm>
        </p:spPr>
        <p:txBody>
          <a:bodyPr>
            <a:normAutofit/>
          </a:bodyPr>
          <a:lstStyle/>
          <a:p>
            <a:pPr algn="ctr"/>
            <a:r>
              <a:rPr lang="ar-IQ" dirty="0">
                <a:solidFill>
                  <a:srgbClr val="FF0000"/>
                </a:solidFill>
              </a:rPr>
              <a:t>أولا": استلام القرض ودفع الفائدة مقدما"</a:t>
            </a:r>
          </a:p>
        </p:txBody>
      </p:sp>
      <p:sp>
        <p:nvSpPr>
          <p:cNvPr id="3" name="عنصر نائب للمحتوى 2">
            <a:extLst>
              <a:ext uri="{FF2B5EF4-FFF2-40B4-BE49-F238E27FC236}">
                <a16:creationId xmlns:a16="http://schemas.microsoft.com/office/drawing/2014/main" id="{567CEF3D-BF00-4009-BDF4-E30023004ECD}"/>
              </a:ext>
            </a:extLst>
          </p:cNvPr>
          <p:cNvSpPr>
            <a:spLocks noGrp="1"/>
          </p:cNvSpPr>
          <p:nvPr>
            <p:ph idx="1"/>
          </p:nvPr>
        </p:nvSpPr>
        <p:spPr>
          <a:xfrm>
            <a:off x="1141414" y="1345474"/>
            <a:ext cx="10186227" cy="5150860"/>
          </a:xfrm>
        </p:spPr>
        <p:txBody>
          <a:bodyPr>
            <a:normAutofit fontScale="85000" lnSpcReduction="20000"/>
          </a:bodyPr>
          <a:lstStyle/>
          <a:p>
            <a:pPr marL="0" indent="0">
              <a:buNone/>
            </a:pPr>
            <a:r>
              <a:rPr lang="ar-IQ" sz="2800" dirty="0">
                <a:solidFill>
                  <a:srgbClr val="FF0000"/>
                </a:solidFill>
              </a:rPr>
              <a:t>وهنا يتم دفع الفائدة مباشرة عند استلام القرض </a:t>
            </a:r>
          </a:p>
          <a:p>
            <a:pPr marL="0" indent="0">
              <a:buNone/>
            </a:pPr>
            <a:r>
              <a:rPr lang="ar-IQ" dirty="0">
                <a:solidFill>
                  <a:schemeClr val="bg1"/>
                </a:solidFill>
              </a:rPr>
              <a:t>مثال: بتاريخ 1/1/2018 اقترض محمود مبلغاً بقيمة 2000000 دينار من البنك التجاري وذلك بمعدل فائدة 10 % سنوياً. على أن تكون مدة القرض 6 أشهر. وقد اتفق التاجر محمود مع البنك على أن تخصم الفائدة في تاريخ الحصول على القرض، وأودع محمود قيمة القرض في صندوق الشركة.</a:t>
            </a:r>
          </a:p>
          <a:p>
            <a:pPr marL="0" indent="0">
              <a:buNone/>
            </a:pPr>
            <a:r>
              <a:rPr lang="ar-IQ" dirty="0">
                <a:solidFill>
                  <a:schemeClr val="bg1"/>
                </a:solidFill>
              </a:rPr>
              <a:t>فائدة القرض = رصيد مبلغ القرض ×معدل الفائدة السنوي × الفترة الزمنية ...</a:t>
            </a:r>
          </a:p>
          <a:p>
            <a:pPr marL="0" indent="0">
              <a:buNone/>
            </a:pPr>
            <a:r>
              <a:rPr lang="ar-IQ" sz="2800" dirty="0">
                <a:solidFill>
                  <a:schemeClr val="bg1"/>
                </a:solidFill>
              </a:rPr>
              <a:t>فائدة القرض = 2000000 ×10% × (6/12) </a:t>
            </a:r>
          </a:p>
          <a:p>
            <a:pPr marL="0" indent="0">
              <a:buNone/>
            </a:pPr>
            <a:r>
              <a:rPr lang="ar-IQ" dirty="0">
                <a:solidFill>
                  <a:schemeClr val="bg1"/>
                </a:solidFill>
              </a:rPr>
              <a:t>1\1\2018                                                             </a:t>
            </a:r>
          </a:p>
          <a:p>
            <a:pPr marL="0" indent="0">
              <a:buNone/>
            </a:pPr>
            <a:r>
              <a:rPr lang="ar-IQ" dirty="0">
                <a:solidFill>
                  <a:schemeClr val="bg1"/>
                </a:solidFill>
              </a:rPr>
              <a:t>1900000     الصندوق</a:t>
            </a:r>
          </a:p>
          <a:p>
            <a:pPr marL="0" indent="0">
              <a:buNone/>
            </a:pPr>
            <a:r>
              <a:rPr lang="ar-IQ" dirty="0">
                <a:solidFill>
                  <a:schemeClr val="bg1"/>
                </a:solidFill>
              </a:rPr>
              <a:t>100000       فوائد القروض  </a:t>
            </a:r>
          </a:p>
          <a:p>
            <a:pPr marL="0" indent="0">
              <a:buNone/>
            </a:pPr>
            <a:r>
              <a:rPr lang="ar-IQ" dirty="0">
                <a:solidFill>
                  <a:schemeClr val="bg1"/>
                </a:solidFill>
              </a:rPr>
              <a:t>       2000000   القروض </a:t>
            </a:r>
          </a:p>
          <a:p>
            <a:pPr marL="0" indent="0">
              <a:buNone/>
            </a:pPr>
            <a:r>
              <a:rPr lang="ar-IQ" dirty="0">
                <a:solidFill>
                  <a:schemeClr val="bg1"/>
                </a:solidFill>
              </a:rPr>
              <a:t>اقتراض مبلغ ودفع الفائدة مقدما </a:t>
            </a:r>
          </a:p>
          <a:p>
            <a:pPr marL="0" indent="0">
              <a:buNone/>
            </a:pPr>
            <a:r>
              <a:rPr lang="ar-IQ" dirty="0">
                <a:solidFill>
                  <a:schemeClr val="bg1"/>
                </a:solidFill>
              </a:rPr>
              <a:t>	</a:t>
            </a:r>
          </a:p>
          <a:p>
            <a:pPr marL="0" indent="0">
              <a:buNone/>
            </a:pPr>
            <a:endParaRPr lang="ar-IQ" dirty="0">
              <a:solidFill>
                <a:schemeClr val="bg1"/>
              </a:solidFill>
            </a:endParaRPr>
          </a:p>
        </p:txBody>
      </p:sp>
      <p:cxnSp>
        <p:nvCxnSpPr>
          <p:cNvPr id="5" name="رابط مستقيم 4">
            <a:extLst>
              <a:ext uri="{FF2B5EF4-FFF2-40B4-BE49-F238E27FC236}">
                <a16:creationId xmlns:a16="http://schemas.microsoft.com/office/drawing/2014/main" id="{45FDC0E8-A915-44E3-9460-E98C874215F3}"/>
              </a:ext>
            </a:extLst>
          </p:cNvPr>
          <p:cNvCxnSpPr>
            <a:cxnSpLocks/>
          </p:cNvCxnSpPr>
          <p:nvPr/>
        </p:nvCxnSpPr>
        <p:spPr>
          <a:xfrm>
            <a:off x="8477794" y="5952099"/>
            <a:ext cx="2569620" cy="0"/>
          </a:xfrm>
          <a:prstGeom prst="line">
            <a:avLst/>
          </a:prstGeom>
        </p:spPr>
        <p:style>
          <a:lnRef idx="1">
            <a:schemeClr val="dk1"/>
          </a:lnRef>
          <a:fillRef idx="0">
            <a:schemeClr val="dk1"/>
          </a:fillRef>
          <a:effectRef idx="0">
            <a:schemeClr val="dk1"/>
          </a:effectRef>
          <a:fontRef idx="minor">
            <a:schemeClr val="tx1"/>
          </a:fontRef>
        </p:style>
      </p:cxnSp>
      <p:pic>
        <p:nvPicPr>
          <p:cNvPr id="6" name="صورة 5">
            <a:extLst>
              <a:ext uri="{FF2B5EF4-FFF2-40B4-BE49-F238E27FC236}">
                <a16:creationId xmlns:a16="http://schemas.microsoft.com/office/drawing/2014/main" id="{A5E35988-802E-4E44-B9D9-9A49CEE63B4B}"/>
              </a:ext>
            </a:extLst>
          </p:cNvPr>
          <p:cNvPicPr>
            <a:picLocks noChangeAspect="1"/>
          </p:cNvPicPr>
          <p:nvPr/>
        </p:nvPicPr>
        <p:blipFill>
          <a:blip r:embed="rId2"/>
          <a:stretch>
            <a:fillRect/>
          </a:stretch>
        </p:blipFill>
        <p:spPr>
          <a:xfrm>
            <a:off x="864358" y="3738024"/>
            <a:ext cx="4530601" cy="1873743"/>
          </a:xfrm>
          <a:prstGeom prst="rect">
            <a:avLst/>
          </a:prstGeom>
        </p:spPr>
      </p:pic>
      <p:cxnSp>
        <p:nvCxnSpPr>
          <p:cNvPr id="7" name="رابط مستقيم 6">
            <a:extLst>
              <a:ext uri="{FF2B5EF4-FFF2-40B4-BE49-F238E27FC236}">
                <a16:creationId xmlns:a16="http://schemas.microsoft.com/office/drawing/2014/main" id="{F55BB87F-289C-41BB-B6E2-514BB305504E}"/>
              </a:ext>
            </a:extLst>
          </p:cNvPr>
          <p:cNvCxnSpPr>
            <a:cxnSpLocks/>
          </p:cNvCxnSpPr>
          <p:nvPr/>
        </p:nvCxnSpPr>
        <p:spPr>
          <a:xfrm>
            <a:off x="3000103" y="5890929"/>
            <a:ext cx="256962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426920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20"/>
            <a:ext cx="9905999" cy="622452"/>
          </a:xfrm>
        </p:spPr>
        <p:txBody>
          <a:bodyPr>
            <a:noAutofit/>
          </a:bodyPr>
          <a:lstStyle/>
          <a:p>
            <a:pPr algn="ctr">
              <a:lnSpc>
                <a:spcPct val="115000"/>
              </a:lnSpc>
              <a:spcAft>
                <a:spcPts val="800"/>
              </a:spcAft>
            </a:pPr>
            <a:r>
              <a:rPr lang="ar-IQ"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ثانيا": استلام القرض ودفع الفائدة عند سداد القرض </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578079"/>
            <a:ext cx="10394707" cy="4881716"/>
          </a:xfrm>
        </p:spPr>
        <p:txBody>
          <a:bodyPr>
            <a:noAutofit/>
          </a:bodyPr>
          <a:lstStyle/>
          <a:p>
            <a:pPr marL="0" indent="0">
              <a:lnSpc>
                <a:spcPct val="100000"/>
              </a:lnSpc>
              <a:buNone/>
            </a:pPr>
            <a:r>
              <a:rPr lang="ar-IQ" b="1" dirty="0">
                <a:solidFill>
                  <a:schemeClr val="bg1"/>
                </a:solidFill>
              </a:rPr>
              <a:t> </a:t>
            </a:r>
          </a:p>
        </p:txBody>
      </p:sp>
      <p:sp>
        <p:nvSpPr>
          <p:cNvPr id="9" name="مربع نص 8">
            <a:extLst>
              <a:ext uri="{FF2B5EF4-FFF2-40B4-BE49-F238E27FC236}">
                <a16:creationId xmlns:a16="http://schemas.microsoft.com/office/drawing/2014/main" id="{F751A4DF-16CC-4A9A-AB09-7D6D72FE9B83}"/>
              </a:ext>
            </a:extLst>
          </p:cNvPr>
          <p:cNvSpPr txBox="1"/>
          <p:nvPr/>
        </p:nvSpPr>
        <p:spPr>
          <a:xfrm>
            <a:off x="1410789" y="1720840"/>
            <a:ext cx="9636623" cy="3785652"/>
          </a:xfrm>
          <a:prstGeom prst="rect">
            <a:avLst/>
          </a:prstGeom>
          <a:noFill/>
        </p:spPr>
        <p:txBody>
          <a:bodyPr wrap="square">
            <a:spAutoFit/>
          </a:bodyPr>
          <a:lstStyle/>
          <a:p>
            <a:pPr algn="r" rtl="1"/>
            <a:r>
              <a:rPr lang="ar-IQ" sz="2000" dirty="0">
                <a:solidFill>
                  <a:schemeClr val="bg1"/>
                </a:solidFill>
              </a:rPr>
              <a:t>نفس المثال السابق بفرض ان التسديد يكون بنهاية الفترة يكون قيد الاقتراض: </a:t>
            </a:r>
          </a:p>
          <a:p>
            <a:pPr algn="r" rtl="1"/>
            <a:r>
              <a:rPr lang="ar-IQ" sz="2000" dirty="0">
                <a:solidFill>
                  <a:schemeClr val="bg1"/>
                </a:solidFill>
              </a:rPr>
              <a:t>1\1\2018</a:t>
            </a:r>
          </a:p>
          <a:p>
            <a:pPr algn="r" rtl="1"/>
            <a:r>
              <a:rPr lang="ar-IQ" sz="2000" dirty="0">
                <a:solidFill>
                  <a:schemeClr val="bg1"/>
                </a:solidFill>
              </a:rPr>
              <a:t>2000000     الصندوق</a:t>
            </a:r>
          </a:p>
          <a:p>
            <a:pPr algn="r" rtl="1"/>
            <a:r>
              <a:rPr lang="ar-IQ" sz="2000" dirty="0">
                <a:solidFill>
                  <a:schemeClr val="bg1"/>
                </a:solidFill>
              </a:rPr>
              <a:t>       2000000   القروض </a:t>
            </a:r>
          </a:p>
          <a:p>
            <a:pPr algn="r" rtl="1"/>
            <a:r>
              <a:rPr lang="ar-IQ" sz="2000" dirty="0">
                <a:solidFill>
                  <a:schemeClr val="bg1"/>
                </a:solidFill>
              </a:rPr>
              <a:t>استلام قرض نقدا" </a:t>
            </a:r>
          </a:p>
          <a:p>
            <a:pPr algn="r" rtl="1"/>
            <a:endParaRPr lang="ar-IQ" sz="2000" dirty="0">
              <a:solidFill>
                <a:schemeClr val="bg1"/>
              </a:solidFill>
            </a:endParaRPr>
          </a:p>
          <a:p>
            <a:pPr algn="r" rtl="1"/>
            <a:r>
              <a:rPr lang="ar-IQ" sz="2000" dirty="0">
                <a:solidFill>
                  <a:schemeClr val="bg1"/>
                </a:solidFill>
              </a:rPr>
              <a:t>اما عند سداد القرض مع الفائدة يكون القيد: </a:t>
            </a:r>
          </a:p>
          <a:p>
            <a:pPr algn="r" rtl="1"/>
            <a:r>
              <a:rPr lang="ar-IQ" sz="2000" dirty="0">
                <a:solidFill>
                  <a:schemeClr val="bg1"/>
                </a:solidFill>
              </a:rPr>
              <a:t>30\6\2018</a:t>
            </a:r>
          </a:p>
          <a:p>
            <a:pPr algn="r" rtl="1"/>
            <a:r>
              <a:rPr lang="ar-IQ" sz="2000" dirty="0">
                <a:solidFill>
                  <a:schemeClr val="bg1"/>
                </a:solidFill>
              </a:rPr>
              <a:t>2000000     القروض</a:t>
            </a:r>
          </a:p>
          <a:p>
            <a:pPr algn="r" rtl="1"/>
            <a:r>
              <a:rPr lang="ar-IQ" sz="2000" dirty="0">
                <a:solidFill>
                  <a:schemeClr val="bg1"/>
                </a:solidFill>
              </a:rPr>
              <a:t>100000       فوائد القروض </a:t>
            </a:r>
          </a:p>
          <a:p>
            <a:pPr algn="r" rtl="1"/>
            <a:r>
              <a:rPr lang="ar-IQ" sz="2000" dirty="0">
                <a:solidFill>
                  <a:schemeClr val="bg1"/>
                </a:solidFill>
              </a:rPr>
              <a:t>       2100000   الصندوق </a:t>
            </a:r>
          </a:p>
          <a:p>
            <a:pPr algn="r" rtl="1"/>
            <a:r>
              <a:rPr lang="ar-IQ" sz="2000" dirty="0">
                <a:solidFill>
                  <a:schemeClr val="bg1"/>
                </a:solidFill>
              </a:rPr>
              <a:t>تسديد القرض مع الفائدة المستحق على الشركة</a:t>
            </a:r>
          </a:p>
        </p:txBody>
      </p:sp>
      <p:cxnSp>
        <p:nvCxnSpPr>
          <p:cNvPr id="10" name="رابط مستقيم 9">
            <a:extLst>
              <a:ext uri="{FF2B5EF4-FFF2-40B4-BE49-F238E27FC236}">
                <a16:creationId xmlns:a16="http://schemas.microsoft.com/office/drawing/2014/main" id="{B616308E-69C7-4937-930F-D57F00CD3011}"/>
              </a:ext>
            </a:extLst>
          </p:cNvPr>
          <p:cNvCxnSpPr>
            <a:cxnSpLocks/>
          </p:cNvCxnSpPr>
          <p:nvPr/>
        </p:nvCxnSpPr>
        <p:spPr>
          <a:xfrm>
            <a:off x="7498080" y="3429000"/>
            <a:ext cx="3283131" cy="1"/>
          </a:xfrm>
          <a:prstGeom prst="line">
            <a:avLst/>
          </a:prstGeom>
        </p:spPr>
        <p:style>
          <a:lnRef idx="1">
            <a:schemeClr val="dk1"/>
          </a:lnRef>
          <a:fillRef idx="0">
            <a:schemeClr val="dk1"/>
          </a:fillRef>
          <a:effectRef idx="0">
            <a:schemeClr val="dk1"/>
          </a:effectRef>
          <a:fontRef idx="minor">
            <a:schemeClr val="tx1"/>
          </a:fontRef>
        </p:style>
      </p:cxnSp>
      <p:cxnSp>
        <p:nvCxnSpPr>
          <p:cNvPr id="13" name="رابط مستقيم 12">
            <a:extLst>
              <a:ext uri="{FF2B5EF4-FFF2-40B4-BE49-F238E27FC236}">
                <a16:creationId xmlns:a16="http://schemas.microsoft.com/office/drawing/2014/main" id="{2428071F-9449-4D6B-9782-502323C4ED36}"/>
              </a:ext>
            </a:extLst>
          </p:cNvPr>
          <p:cNvCxnSpPr>
            <a:cxnSpLocks/>
          </p:cNvCxnSpPr>
          <p:nvPr/>
        </p:nvCxnSpPr>
        <p:spPr>
          <a:xfrm>
            <a:off x="7611291" y="5512094"/>
            <a:ext cx="3283131" cy="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1316095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797327"/>
          </a:xfrm>
        </p:spPr>
        <p:txBody>
          <a:bodyPr>
            <a:normAutofit/>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ثالثا": استلام القرض ودفع الفائدة خلال مدة القرض</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622327"/>
            <a:ext cx="10394707" cy="4837471"/>
          </a:xfrm>
        </p:spPr>
        <p:txBody>
          <a:bodyPr>
            <a:noAutofit/>
          </a:bodyPr>
          <a:lstStyle/>
          <a:p>
            <a:pPr marL="0" indent="0">
              <a:lnSpc>
                <a:spcPct val="100000"/>
              </a:lnSpc>
              <a:buNone/>
            </a:pPr>
            <a:r>
              <a:rPr lang="ar-IQ" b="1" dirty="0">
                <a:solidFill>
                  <a:srgbClr val="FF0000"/>
                </a:solidFill>
              </a:rPr>
              <a:t>1) اذا كانت الفائدة تدفع خلال المدة بداية كل فترة</a:t>
            </a:r>
          </a:p>
          <a:p>
            <a:pPr marL="0" indent="0">
              <a:lnSpc>
                <a:spcPct val="100000"/>
              </a:lnSpc>
              <a:buNone/>
            </a:pPr>
            <a:r>
              <a:rPr lang="ar-IQ" b="1" dirty="0">
                <a:solidFill>
                  <a:srgbClr val="FFFF00"/>
                </a:solidFill>
              </a:rPr>
              <a:t>2) اذا كانت الفائدة تدفع خلال المدة نهاية كل فترة</a:t>
            </a:r>
          </a:p>
          <a:p>
            <a:pPr marL="0" indent="0">
              <a:lnSpc>
                <a:spcPct val="100000"/>
              </a:lnSpc>
              <a:buNone/>
            </a:pPr>
            <a:r>
              <a:rPr lang="ar-IQ" b="1" dirty="0">
                <a:solidFill>
                  <a:schemeClr val="bg1"/>
                </a:solidFill>
              </a:rPr>
              <a:t>بافتراض ان القرض 100000 دينار وبمعدل فائدة 6% سنويا في 1\1 ، ومدة القرض 9 اشهر وفائدة القرض تدفع كل ثلاثة اشهر بداية المدة فأن</a:t>
            </a:r>
          </a:p>
          <a:p>
            <a:pPr marL="0" indent="0">
              <a:lnSpc>
                <a:spcPct val="100000"/>
              </a:lnSpc>
              <a:buNone/>
            </a:pPr>
            <a:r>
              <a:rPr lang="ar-IQ" b="1" dirty="0">
                <a:solidFill>
                  <a:srgbClr val="FF0000"/>
                </a:solidFill>
              </a:rPr>
              <a:t>فائدة القرض عن الفترة المحاسبية = رصيد مبلغ القرض ×معدل الفائدة السنوي × الفترة الزمنية </a:t>
            </a:r>
          </a:p>
          <a:p>
            <a:pPr marL="0" indent="0">
              <a:lnSpc>
                <a:spcPct val="100000"/>
              </a:lnSpc>
              <a:buNone/>
            </a:pPr>
            <a:r>
              <a:rPr lang="ar-IQ" b="1" dirty="0">
                <a:solidFill>
                  <a:srgbClr val="FF0000"/>
                </a:solidFill>
              </a:rPr>
              <a:t>1000000×6%× (3\12) تدفع الفائدة الأولى في 1\1 عند الاستلام</a:t>
            </a:r>
          </a:p>
          <a:p>
            <a:pPr marL="0" indent="0">
              <a:lnSpc>
                <a:spcPct val="100000"/>
              </a:lnSpc>
              <a:buNone/>
            </a:pPr>
            <a:r>
              <a:rPr lang="ar-IQ" b="1" dirty="0">
                <a:solidFill>
                  <a:srgbClr val="FF0000"/>
                </a:solidFill>
              </a:rPr>
              <a:t>والفائدة الثانية في 1\4 والفائدة الثالثة تدفع في 1\7  والسداد للفرض يكون في 30\9 </a:t>
            </a:r>
          </a:p>
          <a:p>
            <a:pPr marL="0" indent="0">
              <a:lnSpc>
                <a:spcPct val="100000"/>
              </a:lnSpc>
              <a:buNone/>
            </a:pPr>
            <a:r>
              <a:rPr lang="ar-IQ" b="1" dirty="0">
                <a:solidFill>
                  <a:srgbClr val="FFFF00"/>
                </a:solidFill>
              </a:rPr>
              <a:t>اما اذا كان نفس الافتراض ولكن تدفع كل ثلاثة اشهر نهاية المدة فأن:</a:t>
            </a:r>
          </a:p>
          <a:p>
            <a:pPr marL="0" indent="0">
              <a:lnSpc>
                <a:spcPct val="100000"/>
              </a:lnSpc>
              <a:buNone/>
            </a:pPr>
            <a:r>
              <a:rPr lang="ar-IQ" b="1" dirty="0">
                <a:solidFill>
                  <a:srgbClr val="FFFF00"/>
                </a:solidFill>
              </a:rPr>
              <a:t>تدفع الفائدة الأولى في 31\3</a:t>
            </a:r>
          </a:p>
          <a:p>
            <a:pPr marL="0" indent="0">
              <a:lnSpc>
                <a:spcPct val="100000"/>
              </a:lnSpc>
              <a:buNone/>
            </a:pPr>
            <a:r>
              <a:rPr lang="ar-IQ" b="1" dirty="0">
                <a:solidFill>
                  <a:srgbClr val="FFFF00"/>
                </a:solidFill>
              </a:rPr>
              <a:t>والفائدة الثانية في 30\6 والفائدة الثالثة تدفع عند السداد للقرض بتاريخ 30\9</a:t>
            </a:r>
          </a:p>
        </p:txBody>
      </p:sp>
    </p:spTree>
    <p:extLst>
      <p:ext uri="{BB962C8B-B14F-4D97-AF65-F5344CB8AC3E}">
        <p14:creationId xmlns:p14="http://schemas.microsoft.com/office/powerpoint/2010/main" val="401235228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797327"/>
          </a:xfrm>
        </p:spPr>
        <p:txBody>
          <a:bodyPr>
            <a:normAutofit/>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الخلاصة</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622327"/>
            <a:ext cx="10394707" cy="4837471"/>
          </a:xfrm>
        </p:spPr>
        <p:txBody>
          <a:bodyPr>
            <a:noAutofit/>
          </a:bodyPr>
          <a:lstStyle/>
          <a:p>
            <a:pPr marL="0" indent="0">
              <a:lnSpc>
                <a:spcPct val="100000"/>
              </a:lnSpc>
              <a:buNone/>
            </a:pPr>
            <a:r>
              <a:rPr lang="ar-IQ" b="1" dirty="0">
                <a:solidFill>
                  <a:srgbClr val="FF0000"/>
                </a:solidFill>
              </a:rPr>
              <a:t>1) اذا كانت الفائدة تدفع خلال المدة بداية كل فترة: فأن القسط الأول يدفع عند الاستلام وتنتهي الأقساط قبل موعد التسديد للقرض</a:t>
            </a:r>
          </a:p>
          <a:p>
            <a:pPr marL="0" indent="0">
              <a:lnSpc>
                <a:spcPct val="100000"/>
              </a:lnSpc>
              <a:buNone/>
            </a:pPr>
            <a:r>
              <a:rPr lang="ar-IQ" b="1" dirty="0">
                <a:solidFill>
                  <a:srgbClr val="FFFF00"/>
                </a:solidFill>
              </a:rPr>
              <a:t>2) اذا كانت الفائدة تدفع خلال المدة نهاية كل فترة: فأن القسط الأول يدفع عند نهاية الفترة الأولى والقسط الأخير يدفع عند التسديد </a:t>
            </a:r>
          </a:p>
          <a:p>
            <a:pPr marL="0" indent="0">
              <a:lnSpc>
                <a:spcPct val="100000"/>
              </a:lnSpc>
              <a:buNone/>
            </a:pPr>
            <a:endParaRPr lang="ar-IQ" b="1" dirty="0">
              <a:solidFill>
                <a:srgbClr val="FFFF00"/>
              </a:solidFill>
            </a:endParaRPr>
          </a:p>
          <a:p>
            <a:pPr marL="0" indent="0">
              <a:lnSpc>
                <a:spcPct val="100000"/>
              </a:lnSpc>
              <a:buNone/>
            </a:pPr>
            <a:endParaRPr lang="ar-IQ" b="1" dirty="0">
              <a:solidFill>
                <a:srgbClr val="FFFF00"/>
              </a:solidFill>
            </a:endParaRPr>
          </a:p>
        </p:txBody>
      </p:sp>
    </p:spTree>
    <p:extLst>
      <p:ext uri="{BB962C8B-B14F-4D97-AF65-F5344CB8AC3E}">
        <p14:creationId xmlns:p14="http://schemas.microsoft.com/office/powerpoint/2010/main" val="312957401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7"/>
            <a:ext cx="9905999" cy="753083"/>
          </a:xfrm>
        </p:spPr>
        <p:txBody>
          <a:bodyPr>
            <a:normAutofit fontScale="90000"/>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تكوين وزيادة وتخفيض رأس المال، المسحوبات الشخصية، القروض وفوائدها</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371602"/>
            <a:ext cx="10394707" cy="5088195"/>
          </a:xfrm>
        </p:spPr>
        <p:txBody>
          <a:bodyPr>
            <a:noAutofit/>
          </a:bodyPr>
          <a:lstStyle/>
          <a:p>
            <a:pPr marL="0" indent="0" algn="just">
              <a:lnSpc>
                <a:spcPct val="115000"/>
              </a:lnSpc>
              <a:spcAft>
                <a:spcPts val="800"/>
              </a:spcAft>
              <a:buNone/>
            </a:pPr>
            <a:r>
              <a:rPr lang="ar-IQ" b="1" dirty="0">
                <a:solidFill>
                  <a:srgbClr val="FF0000"/>
                </a:solidFill>
              </a:rPr>
              <a:t>العمليات الرأسمالية: </a:t>
            </a:r>
            <a:r>
              <a:rPr lang="ar-IQ" b="1" dirty="0">
                <a:solidFill>
                  <a:schemeClr val="bg1"/>
                </a:solidFill>
              </a:rPr>
              <a:t>هي تلك العمليات المؤثرة على رأس المال </a:t>
            </a:r>
            <a:r>
              <a:rPr lang="ar-IQ" b="1" dirty="0">
                <a:solidFill>
                  <a:srgbClr val="FF0000"/>
                </a:solidFill>
              </a:rPr>
              <a:t>(كيف يتم تمويل المشروع؟ من اين تأتي الأموال للتمويل؟) </a:t>
            </a:r>
          </a:p>
          <a:p>
            <a:pPr marL="0" indent="0" algn="just">
              <a:lnSpc>
                <a:spcPct val="115000"/>
              </a:lnSpc>
              <a:spcAft>
                <a:spcPts val="800"/>
              </a:spcAft>
              <a:buNone/>
            </a:pPr>
            <a:r>
              <a:rPr lang="ar-IQ" b="1" dirty="0">
                <a:solidFill>
                  <a:schemeClr val="bg1"/>
                </a:solidFill>
              </a:rPr>
              <a:t>ومن هنا فأن مصادر التمويل او اشكال التأثير على رأس المال هي: </a:t>
            </a:r>
          </a:p>
          <a:p>
            <a:pPr marL="0" indent="0" algn="just">
              <a:lnSpc>
                <a:spcPct val="115000"/>
              </a:lnSpc>
              <a:spcAft>
                <a:spcPts val="800"/>
              </a:spcAft>
              <a:buNone/>
            </a:pPr>
            <a:r>
              <a:rPr lang="ar-IQ" b="1" dirty="0">
                <a:solidFill>
                  <a:srgbClr val="FF0000"/>
                </a:solidFill>
              </a:rPr>
              <a:t>- بشكل مباشر (مصادر داخلية)</a:t>
            </a:r>
            <a:r>
              <a:rPr lang="ar-IQ" b="1" dirty="0">
                <a:solidFill>
                  <a:schemeClr val="bg1"/>
                </a:solidFill>
              </a:rPr>
              <a:t> مثل ايداع نقدي في الصندوق او المصرف بداية المشروع او زيادة رأس المال خلال حياة المشروع بالإضافة الى المسحوبات الشخصية </a:t>
            </a:r>
          </a:p>
          <a:p>
            <a:pPr marL="0" indent="0" algn="just">
              <a:lnSpc>
                <a:spcPct val="115000"/>
              </a:lnSpc>
              <a:spcAft>
                <a:spcPts val="800"/>
              </a:spcAft>
              <a:buNone/>
            </a:pPr>
            <a:r>
              <a:rPr lang="ar-IQ" b="1" dirty="0">
                <a:solidFill>
                  <a:srgbClr val="FF0000"/>
                </a:solidFill>
              </a:rPr>
              <a:t>-</a:t>
            </a:r>
            <a:r>
              <a:rPr lang="ar-IQ" b="1" dirty="0">
                <a:solidFill>
                  <a:schemeClr val="bg1"/>
                </a:solidFill>
              </a:rPr>
              <a:t> </a:t>
            </a:r>
            <a:r>
              <a:rPr lang="ar-IQ" b="1" dirty="0">
                <a:solidFill>
                  <a:srgbClr val="FF0000"/>
                </a:solidFill>
              </a:rPr>
              <a:t>بشكل غير مباشر (مصادر خارجية) </a:t>
            </a:r>
            <a:r>
              <a:rPr lang="ar-IQ" b="1" dirty="0">
                <a:solidFill>
                  <a:schemeClr val="bg1"/>
                </a:solidFill>
              </a:rPr>
              <a:t>مثل القروض بأنواعها وما يترتب عليها من فوائد</a:t>
            </a:r>
          </a:p>
          <a:p>
            <a:pPr lvl="0" algn="just" rtl="1">
              <a:lnSpc>
                <a:spcPct val="107000"/>
              </a:lnSpc>
              <a:spcAft>
                <a:spcPts val="1000"/>
              </a:spcAft>
              <a:buFont typeface="Wingdings" panose="05000000000000000000" pitchFamily="2" charset="2"/>
              <a:buChar char="v"/>
            </a:pPr>
            <a:endParaRPr lang="en-US" sz="1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Aft>
                <a:spcPts val="800"/>
              </a:spcAft>
              <a:buNone/>
            </a:pPr>
            <a:endParaRPr lang="ar-IQ" b="1" dirty="0">
              <a:solidFill>
                <a:schemeClr val="bg1"/>
              </a:solidFill>
            </a:endParaRPr>
          </a:p>
          <a:p>
            <a:pPr marL="0" indent="0" algn="just">
              <a:lnSpc>
                <a:spcPct val="115000"/>
              </a:lnSpc>
              <a:spcAft>
                <a:spcPts val="800"/>
              </a:spcAft>
              <a:buNone/>
            </a:pPr>
            <a:endParaRPr lang="ar-IQ" b="1" dirty="0">
              <a:solidFill>
                <a:schemeClr val="bg1"/>
              </a:solidFill>
            </a:endParaRPr>
          </a:p>
          <a:p>
            <a:pPr marL="0" indent="0">
              <a:lnSpc>
                <a:spcPct val="100000"/>
              </a:lnSpc>
              <a:buNone/>
            </a:pPr>
            <a:endParaRPr lang="ar-IQ" b="1" dirty="0">
              <a:solidFill>
                <a:schemeClr val="bg1"/>
              </a:solidFill>
            </a:endParaRPr>
          </a:p>
        </p:txBody>
      </p:sp>
    </p:spTree>
    <p:extLst>
      <p:ext uri="{BB962C8B-B14F-4D97-AF65-F5344CB8AC3E}">
        <p14:creationId xmlns:p14="http://schemas.microsoft.com/office/powerpoint/2010/main" val="186253060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1027401"/>
          </a:xfrm>
        </p:spPr>
        <p:txBody>
          <a:bodyPr>
            <a:noAutofit/>
          </a:bodyPr>
          <a:lstStyle/>
          <a:p>
            <a:pPr algn="ctr">
              <a:lnSpc>
                <a:spcPct val="115000"/>
              </a:lnSpc>
              <a:spcAft>
                <a:spcPts val="800"/>
              </a:spcAft>
            </a:pPr>
            <a:r>
              <a:rPr lang="ar-IQ"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العمليات المتعلقة بتكوين وزيادة وتخفيض رأس المال (المصادر الداخلية) </a:t>
            </a:r>
            <a:br>
              <a:rPr lang="ar-IQ"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ar-IQ"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اولا": العمليات المتعلقة بتكوين رأس المال: هناك ثلاث صور لتكوين رأس المال في بداية المشروع</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645921"/>
            <a:ext cx="10394707" cy="4813878"/>
          </a:xfrm>
        </p:spPr>
        <p:txBody>
          <a:bodyPr>
            <a:noAutofit/>
          </a:bodyPr>
          <a:lstStyle/>
          <a:p>
            <a:pPr marL="0" indent="0">
              <a:lnSpc>
                <a:spcPct val="100000"/>
              </a:lnSpc>
              <a:buNone/>
            </a:pPr>
            <a:endParaRPr lang="ar-IQ" b="1" dirty="0">
              <a:solidFill>
                <a:schemeClr val="bg1"/>
              </a:solidFill>
            </a:endParaRPr>
          </a:p>
        </p:txBody>
      </p:sp>
      <p:graphicFrame>
        <p:nvGraphicFramePr>
          <p:cNvPr id="4" name="جدول 3">
            <a:extLst>
              <a:ext uri="{FF2B5EF4-FFF2-40B4-BE49-F238E27FC236}">
                <a16:creationId xmlns:a16="http://schemas.microsoft.com/office/drawing/2014/main" id="{524CE711-86D9-418F-BC5E-D91ED8A38558}"/>
              </a:ext>
            </a:extLst>
          </p:cNvPr>
          <p:cNvGraphicFramePr>
            <a:graphicFrameLocks noGrp="1"/>
          </p:cNvGraphicFramePr>
          <p:nvPr>
            <p:extLst>
              <p:ext uri="{D42A27DB-BD31-4B8C-83A1-F6EECF244321}">
                <p14:modId xmlns:p14="http://schemas.microsoft.com/office/powerpoint/2010/main" val="2296338457"/>
              </p:ext>
            </p:extLst>
          </p:nvPr>
        </p:nvGraphicFramePr>
        <p:xfrm>
          <a:off x="1141414" y="1645920"/>
          <a:ext cx="10148765" cy="4724212"/>
        </p:xfrm>
        <a:graphic>
          <a:graphicData uri="http://schemas.openxmlformats.org/drawingml/2006/table">
            <a:tbl>
              <a:tblPr rtl="1" firstRow="1" firstCol="1" bandRow="1">
                <a:tableStyleId>{5C22544A-7EE6-4342-B048-85BDC9FD1C3A}</a:tableStyleId>
              </a:tblPr>
              <a:tblGrid>
                <a:gridCol w="1247930">
                  <a:extLst>
                    <a:ext uri="{9D8B030D-6E8A-4147-A177-3AD203B41FA5}">
                      <a16:colId xmlns:a16="http://schemas.microsoft.com/office/drawing/2014/main" val="3854521326"/>
                    </a:ext>
                  </a:extLst>
                </a:gridCol>
                <a:gridCol w="3136616">
                  <a:extLst>
                    <a:ext uri="{9D8B030D-6E8A-4147-A177-3AD203B41FA5}">
                      <a16:colId xmlns:a16="http://schemas.microsoft.com/office/drawing/2014/main" val="1263924912"/>
                    </a:ext>
                  </a:extLst>
                </a:gridCol>
                <a:gridCol w="3136617">
                  <a:extLst>
                    <a:ext uri="{9D8B030D-6E8A-4147-A177-3AD203B41FA5}">
                      <a16:colId xmlns:a16="http://schemas.microsoft.com/office/drawing/2014/main" val="115413591"/>
                    </a:ext>
                  </a:extLst>
                </a:gridCol>
                <a:gridCol w="2627602">
                  <a:extLst>
                    <a:ext uri="{9D8B030D-6E8A-4147-A177-3AD203B41FA5}">
                      <a16:colId xmlns:a16="http://schemas.microsoft.com/office/drawing/2014/main" val="3237151620"/>
                    </a:ext>
                  </a:extLst>
                </a:gridCol>
              </a:tblGrid>
              <a:tr h="437652">
                <a:tc>
                  <a:txBody>
                    <a:bodyPr/>
                    <a:lstStyle/>
                    <a:p>
                      <a:pPr algn="r" rtl="1">
                        <a:lnSpc>
                          <a:spcPct val="115000"/>
                        </a:lnSpc>
                        <a:spcAft>
                          <a:spcPts val="1000"/>
                        </a:spcAft>
                      </a:pPr>
                      <a:r>
                        <a:rPr lang="ar-IQ"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a:txBody>
                    <a:bodyPr/>
                    <a:lstStyle/>
                    <a:p>
                      <a:pPr algn="r" rtl="1">
                        <a:lnSpc>
                          <a:spcPct val="115000"/>
                        </a:lnSpc>
                        <a:spcAft>
                          <a:spcPts val="1000"/>
                        </a:spcAft>
                      </a:pPr>
                      <a:r>
                        <a:rPr lang="ar-IQ" sz="1400">
                          <a:effectLst/>
                        </a:rPr>
                        <a:t>تقديم راس المال نقدا" (الصندوق او المصرف او كلاهما)</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a:txBody>
                    <a:bodyPr/>
                    <a:lstStyle/>
                    <a:p>
                      <a:pPr algn="r" rtl="1">
                        <a:lnSpc>
                          <a:spcPct val="115000"/>
                        </a:lnSpc>
                        <a:spcAft>
                          <a:spcPts val="1000"/>
                        </a:spcAft>
                      </a:pPr>
                      <a:r>
                        <a:rPr lang="ar-IQ" sz="1400">
                          <a:effectLst/>
                        </a:rPr>
                        <a:t>تقديم موجودات مختلفة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a:txBody>
                    <a:bodyPr/>
                    <a:lstStyle/>
                    <a:p>
                      <a:pPr algn="r" rtl="1">
                        <a:lnSpc>
                          <a:spcPct val="115000"/>
                        </a:lnSpc>
                        <a:spcAft>
                          <a:spcPts val="1000"/>
                        </a:spcAft>
                      </a:pPr>
                      <a:r>
                        <a:rPr lang="ar-IQ" sz="1400" dirty="0">
                          <a:effectLst/>
                        </a:rPr>
                        <a:t>تقديم موجودات ومطلوبات</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extLst>
                  <a:ext uri="{0D108BD9-81ED-4DB2-BD59-A6C34878D82A}">
                    <a16:rowId xmlns:a16="http://schemas.microsoft.com/office/drawing/2014/main" val="475185606"/>
                  </a:ext>
                </a:extLst>
              </a:tr>
              <a:tr h="663642">
                <a:tc>
                  <a:txBody>
                    <a:bodyPr/>
                    <a:lstStyle/>
                    <a:p>
                      <a:pPr algn="r" rtl="1">
                        <a:lnSpc>
                          <a:spcPct val="115000"/>
                        </a:lnSpc>
                        <a:spcAft>
                          <a:spcPts val="1000"/>
                        </a:spcAft>
                      </a:pPr>
                      <a:r>
                        <a:rPr lang="ar-IQ" sz="1400" dirty="0">
                          <a:effectLst/>
                        </a:rPr>
                        <a:t>توضيح الحالة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a:txBody>
                    <a:bodyPr/>
                    <a:lstStyle/>
                    <a:p>
                      <a:pPr algn="r" rtl="1">
                        <a:lnSpc>
                          <a:spcPct val="115000"/>
                        </a:lnSpc>
                        <a:spcAft>
                          <a:spcPts val="1000"/>
                        </a:spcAft>
                      </a:pPr>
                      <a:r>
                        <a:rPr lang="ar-IQ" sz="1400" dirty="0">
                          <a:effectLst/>
                        </a:rPr>
                        <a:t>يخصص صاحب المشروع مبلغ نقدي يودعه الصندوق او في الحساب الجاري في المصرف او كلاهما معا" كبداية للمشروع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a:txBody>
                    <a:bodyPr/>
                    <a:lstStyle/>
                    <a:p>
                      <a:pPr algn="r" rtl="1">
                        <a:lnSpc>
                          <a:spcPct val="115000"/>
                        </a:lnSpc>
                        <a:spcAft>
                          <a:spcPts val="1000"/>
                        </a:spcAft>
                      </a:pPr>
                      <a:r>
                        <a:rPr lang="ar-IQ" sz="1400">
                          <a:effectLst/>
                        </a:rPr>
                        <a:t>يبدء صاحب المشروع برأسمال مجموعة من الموجودات يحولها الى المشروع للبدء بالعمل بالمشروع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a:txBody>
                    <a:bodyPr/>
                    <a:lstStyle/>
                    <a:p>
                      <a:pPr algn="r" rtl="1">
                        <a:lnSpc>
                          <a:spcPct val="115000"/>
                        </a:lnSpc>
                        <a:spcAft>
                          <a:spcPts val="1000"/>
                        </a:spcAft>
                      </a:pPr>
                      <a:r>
                        <a:rPr lang="ar-IQ" sz="1400" dirty="0" err="1">
                          <a:effectLst/>
                        </a:rPr>
                        <a:t>يبدء</a:t>
                      </a:r>
                      <a:r>
                        <a:rPr lang="ar-IQ" sz="1400" dirty="0">
                          <a:effectLst/>
                        </a:rPr>
                        <a:t> صاحب المشروع برأسمال مجموعة من الموجودات والمطلوبات يحولها الى المشروع للبدء بالعمل بالمشروع</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extLst>
                  <a:ext uri="{0D108BD9-81ED-4DB2-BD59-A6C34878D82A}">
                    <a16:rowId xmlns:a16="http://schemas.microsoft.com/office/drawing/2014/main" val="4185873745"/>
                  </a:ext>
                </a:extLst>
              </a:tr>
              <a:tr h="1024980">
                <a:tc rowSpan="5">
                  <a:txBody>
                    <a:bodyPr/>
                    <a:lstStyle/>
                    <a:p>
                      <a:pPr algn="r" rtl="1">
                        <a:lnSpc>
                          <a:spcPct val="115000"/>
                        </a:lnSpc>
                        <a:spcAft>
                          <a:spcPts val="1000"/>
                        </a:spcAft>
                      </a:pPr>
                      <a:r>
                        <a:rPr lang="ar-IQ" sz="1400" dirty="0">
                          <a:effectLst/>
                        </a:rPr>
                        <a:t>القيود المحاسبية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a:txBody>
                    <a:bodyPr/>
                    <a:lstStyle/>
                    <a:p>
                      <a:pPr algn="r" rtl="1">
                        <a:lnSpc>
                          <a:spcPct val="100000"/>
                        </a:lnSpc>
                        <a:spcAft>
                          <a:spcPts val="1000"/>
                        </a:spcAft>
                      </a:pPr>
                      <a:r>
                        <a:rPr lang="ar-IQ" sz="1400" dirty="0">
                          <a:solidFill>
                            <a:schemeClr val="bg1"/>
                          </a:solidFill>
                          <a:effectLst/>
                        </a:rPr>
                        <a:t>نقد بالصندوق:</a:t>
                      </a:r>
                      <a:endParaRPr lang="en-US" sz="1400" dirty="0">
                        <a:solidFill>
                          <a:schemeClr val="bg1"/>
                        </a:solidFill>
                        <a:effectLst/>
                      </a:endParaRPr>
                    </a:p>
                    <a:p>
                      <a:pPr algn="r" rtl="1">
                        <a:lnSpc>
                          <a:spcPct val="100000"/>
                        </a:lnSpc>
                        <a:spcAft>
                          <a:spcPts val="1000"/>
                        </a:spcAft>
                      </a:pPr>
                      <a:r>
                        <a:rPr lang="en-US" sz="1400" dirty="0">
                          <a:solidFill>
                            <a:schemeClr val="bg1"/>
                          </a:solidFill>
                          <a:effectLst/>
                        </a:rPr>
                        <a:t>XXX</a:t>
                      </a:r>
                      <a:r>
                        <a:rPr lang="ar-IQ" sz="1400" dirty="0">
                          <a:solidFill>
                            <a:schemeClr val="bg1"/>
                          </a:solidFill>
                          <a:effectLst/>
                        </a:rPr>
                        <a:t>     الصندوق</a:t>
                      </a:r>
                      <a:endParaRPr lang="en-US" sz="1400" dirty="0">
                        <a:solidFill>
                          <a:schemeClr val="bg1"/>
                        </a:solidFill>
                        <a:effectLst/>
                      </a:endParaRPr>
                    </a:p>
                    <a:p>
                      <a:pPr algn="r" rtl="1">
                        <a:lnSpc>
                          <a:spcPct val="100000"/>
                        </a:lnSpc>
                        <a:spcAft>
                          <a:spcPts val="1000"/>
                        </a:spcAft>
                      </a:pPr>
                      <a:r>
                        <a:rPr lang="ar-IQ" sz="1400" dirty="0">
                          <a:solidFill>
                            <a:schemeClr val="bg1"/>
                          </a:solidFill>
                          <a:effectLst/>
                        </a:rPr>
                        <a:t>       </a:t>
                      </a:r>
                      <a:r>
                        <a:rPr lang="en-US" sz="1400" dirty="0">
                          <a:solidFill>
                            <a:schemeClr val="bg1"/>
                          </a:solidFill>
                          <a:effectLst/>
                        </a:rPr>
                        <a:t>XXX</a:t>
                      </a:r>
                      <a:r>
                        <a:rPr lang="ar-IQ" sz="1400" dirty="0">
                          <a:solidFill>
                            <a:schemeClr val="bg1"/>
                          </a:solidFill>
                          <a:effectLst/>
                        </a:rPr>
                        <a:t>   رأس المال </a:t>
                      </a:r>
                      <a:endParaRPr lang="en-US" sz="1400" dirty="0">
                        <a:solidFill>
                          <a:schemeClr val="bg1"/>
                        </a:solidFill>
                        <a:effectLst/>
                      </a:endParaRPr>
                    </a:p>
                  </a:txBody>
                  <a:tcPr marL="32559" marR="32559" marT="0" marB="0"/>
                </a:tc>
                <a:tc rowSpan="2">
                  <a:txBody>
                    <a:bodyPr/>
                    <a:lstStyle/>
                    <a:p>
                      <a:pPr algn="r" rtl="1">
                        <a:lnSpc>
                          <a:spcPct val="100000"/>
                        </a:lnSpc>
                        <a:spcAft>
                          <a:spcPts val="1000"/>
                        </a:spcAft>
                      </a:pPr>
                      <a:r>
                        <a:rPr lang="ar-IQ" sz="1400" dirty="0">
                          <a:effectLst/>
                        </a:rPr>
                        <a:t>موجودات مختلفة:</a:t>
                      </a:r>
                      <a:endParaRPr lang="en-US" sz="1400" dirty="0">
                        <a:effectLst/>
                      </a:endParaRPr>
                    </a:p>
                    <a:p>
                      <a:pPr algn="r" rtl="1">
                        <a:lnSpc>
                          <a:spcPct val="100000"/>
                        </a:lnSpc>
                        <a:spcAft>
                          <a:spcPts val="1000"/>
                        </a:spcAft>
                      </a:pPr>
                      <a:r>
                        <a:rPr lang="en-US" sz="1400" dirty="0">
                          <a:effectLst/>
                        </a:rPr>
                        <a:t>XXX</a:t>
                      </a:r>
                      <a:r>
                        <a:rPr lang="ar-IQ" sz="1400" dirty="0">
                          <a:effectLst/>
                        </a:rPr>
                        <a:t>     الصندوق</a:t>
                      </a:r>
                      <a:endParaRPr lang="en-US" sz="1400" dirty="0">
                        <a:effectLst/>
                      </a:endParaRPr>
                    </a:p>
                    <a:p>
                      <a:pPr algn="r" rtl="1">
                        <a:lnSpc>
                          <a:spcPct val="100000"/>
                        </a:lnSpc>
                        <a:spcAft>
                          <a:spcPts val="1000"/>
                        </a:spcAft>
                      </a:pPr>
                      <a:r>
                        <a:rPr lang="en-US" sz="1400" dirty="0">
                          <a:effectLst/>
                        </a:rPr>
                        <a:t>XXX</a:t>
                      </a:r>
                      <a:r>
                        <a:rPr lang="ar-IQ" sz="1400" dirty="0">
                          <a:effectLst/>
                        </a:rPr>
                        <a:t>     الاثاث</a:t>
                      </a:r>
                      <a:endParaRPr lang="en-US" sz="1400" dirty="0">
                        <a:effectLst/>
                      </a:endParaRPr>
                    </a:p>
                    <a:p>
                      <a:pPr algn="r" rtl="1">
                        <a:lnSpc>
                          <a:spcPct val="100000"/>
                        </a:lnSpc>
                        <a:spcAft>
                          <a:spcPts val="1000"/>
                        </a:spcAft>
                      </a:pPr>
                      <a:r>
                        <a:rPr lang="en-US" sz="1400" dirty="0">
                          <a:effectLst/>
                        </a:rPr>
                        <a:t>XXX</a:t>
                      </a:r>
                      <a:r>
                        <a:rPr lang="ar-IQ" sz="1400" dirty="0">
                          <a:effectLst/>
                        </a:rPr>
                        <a:t>     السيارات</a:t>
                      </a:r>
                      <a:endParaRPr lang="en-US" sz="1400" dirty="0">
                        <a:effectLst/>
                      </a:endParaRPr>
                    </a:p>
                    <a:p>
                      <a:pPr algn="r" rtl="1">
                        <a:lnSpc>
                          <a:spcPct val="100000"/>
                        </a:lnSpc>
                        <a:spcAft>
                          <a:spcPts val="1000"/>
                        </a:spcAft>
                      </a:pPr>
                      <a:r>
                        <a:rPr lang="ar-IQ" sz="1400" dirty="0">
                          <a:effectLst/>
                        </a:rPr>
                        <a:t>       </a:t>
                      </a:r>
                      <a:r>
                        <a:rPr lang="en-US" sz="1400" dirty="0">
                          <a:effectLst/>
                        </a:rPr>
                        <a:t>XXX</a:t>
                      </a:r>
                      <a:r>
                        <a:rPr lang="ar-IQ" sz="1400" dirty="0">
                          <a:effectLst/>
                        </a:rPr>
                        <a:t>   رأس المال </a:t>
                      </a:r>
                      <a:endParaRPr lang="en-US" sz="1400" dirty="0">
                        <a:effectLst/>
                      </a:endParaRPr>
                    </a:p>
                  </a:txBody>
                  <a:tcPr marL="32559" marR="32559" marT="0" marB="0"/>
                </a:tc>
                <a:tc rowSpan="4">
                  <a:txBody>
                    <a:bodyPr/>
                    <a:lstStyle/>
                    <a:p>
                      <a:pPr algn="r" rtl="1">
                        <a:lnSpc>
                          <a:spcPct val="100000"/>
                        </a:lnSpc>
                        <a:spcAft>
                          <a:spcPts val="1000"/>
                        </a:spcAft>
                      </a:pPr>
                      <a:r>
                        <a:rPr lang="ar-IQ" sz="1400" dirty="0">
                          <a:effectLst/>
                        </a:rPr>
                        <a:t>موجودات ومطلوبات مختلفة:</a:t>
                      </a:r>
                      <a:endParaRPr lang="en-US" sz="1400" dirty="0">
                        <a:effectLst/>
                      </a:endParaRPr>
                    </a:p>
                    <a:p>
                      <a:pPr algn="r" rtl="1">
                        <a:lnSpc>
                          <a:spcPct val="100000"/>
                        </a:lnSpc>
                        <a:spcAft>
                          <a:spcPts val="1000"/>
                        </a:spcAft>
                      </a:pPr>
                      <a:r>
                        <a:rPr lang="en-US" sz="1400" dirty="0">
                          <a:effectLst/>
                        </a:rPr>
                        <a:t>XXX</a:t>
                      </a:r>
                      <a:r>
                        <a:rPr lang="ar-IQ" sz="1400" dirty="0">
                          <a:effectLst/>
                        </a:rPr>
                        <a:t>     الصندوق</a:t>
                      </a:r>
                      <a:endParaRPr lang="en-US" sz="1400" dirty="0">
                        <a:effectLst/>
                      </a:endParaRPr>
                    </a:p>
                    <a:p>
                      <a:pPr algn="r" rtl="1">
                        <a:lnSpc>
                          <a:spcPct val="100000"/>
                        </a:lnSpc>
                        <a:spcAft>
                          <a:spcPts val="1000"/>
                        </a:spcAft>
                      </a:pPr>
                      <a:r>
                        <a:rPr lang="en-US" sz="1400" dirty="0">
                          <a:effectLst/>
                        </a:rPr>
                        <a:t>XXX</a:t>
                      </a:r>
                      <a:r>
                        <a:rPr lang="ar-IQ" sz="1400" dirty="0">
                          <a:effectLst/>
                        </a:rPr>
                        <a:t>     الاثاث</a:t>
                      </a:r>
                      <a:endParaRPr lang="en-US" sz="1400" dirty="0">
                        <a:effectLst/>
                      </a:endParaRPr>
                    </a:p>
                    <a:p>
                      <a:pPr algn="r" rtl="1">
                        <a:lnSpc>
                          <a:spcPct val="100000"/>
                        </a:lnSpc>
                        <a:spcAft>
                          <a:spcPts val="1000"/>
                        </a:spcAft>
                      </a:pPr>
                      <a:r>
                        <a:rPr lang="en-US" sz="1400" dirty="0">
                          <a:effectLst/>
                        </a:rPr>
                        <a:t>XXX</a:t>
                      </a:r>
                      <a:r>
                        <a:rPr lang="ar-IQ" sz="1400" dirty="0">
                          <a:effectLst/>
                        </a:rPr>
                        <a:t>     السيارات</a:t>
                      </a:r>
                      <a:endParaRPr lang="en-US" sz="1400" dirty="0">
                        <a:effectLst/>
                      </a:endParaRPr>
                    </a:p>
                    <a:p>
                      <a:pPr algn="r" rtl="1">
                        <a:lnSpc>
                          <a:spcPct val="100000"/>
                        </a:lnSpc>
                        <a:spcAft>
                          <a:spcPts val="1000"/>
                        </a:spcAft>
                      </a:pPr>
                      <a:r>
                        <a:rPr lang="en-US" sz="1400" dirty="0">
                          <a:effectLst/>
                        </a:rPr>
                        <a:t>XXX</a:t>
                      </a:r>
                      <a:r>
                        <a:rPr lang="ar-IQ" sz="1400" dirty="0">
                          <a:effectLst/>
                        </a:rPr>
                        <a:t>     بضاعة</a:t>
                      </a:r>
                      <a:endParaRPr lang="en-US" sz="1400" dirty="0">
                        <a:effectLst/>
                      </a:endParaRPr>
                    </a:p>
                    <a:p>
                      <a:pPr algn="r" rtl="1">
                        <a:lnSpc>
                          <a:spcPct val="100000"/>
                        </a:lnSpc>
                        <a:spcAft>
                          <a:spcPts val="1000"/>
                        </a:spcAft>
                      </a:pPr>
                      <a:r>
                        <a:rPr lang="ar-IQ" sz="1400" dirty="0">
                          <a:effectLst/>
                        </a:rPr>
                        <a:t>       </a:t>
                      </a:r>
                      <a:r>
                        <a:rPr lang="en-US" sz="1400" dirty="0">
                          <a:effectLst/>
                        </a:rPr>
                        <a:t>XXX</a:t>
                      </a:r>
                      <a:r>
                        <a:rPr lang="ar-IQ" sz="1400" dirty="0">
                          <a:effectLst/>
                        </a:rPr>
                        <a:t>   الدائنون</a:t>
                      </a:r>
                      <a:endParaRPr lang="en-US" sz="1400" dirty="0">
                        <a:effectLst/>
                      </a:endParaRPr>
                    </a:p>
                    <a:p>
                      <a:pPr algn="r" rtl="1">
                        <a:lnSpc>
                          <a:spcPct val="100000"/>
                        </a:lnSpc>
                        <a:spcAft>
                          <a:spcPts val="1000"/>
                        </a:spcAft>
                      </a:pPr>
                      <a:r>
                        <a:rPr lang="ar-IQ" sz="1400" dirty="0">
                          <a:effectLst/>
                        </a:rPr>
                        <a:t>       </a:t>
                      </a:r>
                      <a:r>
                        <a:rPr lang="en-US" sz="1400" dirty="0">
                          <a:effectLst/>
                        </a:rPr>
                        <a:t>XXX</a:t>
                      </a:r>
                      <a:r>
                        <a:rPr lang="ar-IQ" sz="1400" dirty="0">
                          <a:effectLst/>
                        </a:rPr>
                        <a:t>   رأس المال </a:t>
                      </a:r>
                      <a:endParaRPr lang="en-US" sz="1400" dirty="0">
                        <a:effectLst/>
                      </a:endParaRPr>
                    </a:p>
                  </a:txBody>
                  <a:tcPr marL="32559" marR="32559" marT="0" marB="0"/>
                </a:tc>
                <a:extLst>
                  <a:ext uri="{0D108BD9-81ED-4DB2-BD59-A6C34878D82A}">
                    <a16:rowId xmlns:a16="http://schemas.microsoft.com/office/drawing/2014/main" val="2182583240"/>
                  </a:ext>
                </a:extLst>
              </a:tr>
              <a:tr h="626971">
                <a:tc vMerge="1">
                  <a:txBody>
                    <a:bodyPr/>
                    <a:lstStyle/>
                    <a:p>
                      <a:pPr rtl="1"/>
                      <a:endParaRPr lang="ar-IQ"/>
                    </a:p>
                  </a:txBody>
                  <a:tcPr/>
                </a:tc>
                <a:tc rowSpan="2">
                  <a:txBody>
                    <a:bodyPr/>
                    <a:lstStyle/>
                    <a:p>
                      <a:pPr algn="r" rtl="1">
                        <a:lnSpc>
                          <a:spcPct val="100000"/>
                        </a:lnSpc>
                        <a:spcAft>
                          <a:spcPts val="1000"/>
                        </a:spcAft>
                      </a:pPr>
                      <a:r>
                        <a:rPr lang="ar-IQ" sz="1400" dirty="0">
                          <a:effectLst/>
                        </a:rPr>
                        <a:t>نقد في المصرف: </a:t>
                      </a:r>
                      <a:endParaRPr lang="en-US" sz="1400" dirty="0">
                        <a:effectLst/>
                      </a:endParaRPr>
                    </a:p>
                    <a:p>
                      <a:pPr algn="r" rtl="1">
                        <a:lnSpc>
                          <a:spcPct val="100000"/>
                        </a:lnSpc>
                        <a:spcAft>
                          <a:spcPts val="1000"/>
                        </a:spcAft>
                      </a:pPr>
                      <a:r>
                        <a:rPr lang="en-US" sz="1400" dirty="0">
                          <a:effectLst/>
                        </a:rPr>
                        <a:t>XXX</a:t>
                      </a:r>
                      <a:r>
                        <a:rPr lang="ar-IQ" sz="1400" dirty="0">
                          <a:effectLst/>
                        </a:rPr>
                        <a:t>     المصرف</a:t>
                      </a:r>
                      <a:endParaRPr lang="en-US" sz="1400" dirty="0">
                        <a:effectLst/>
                      </a:endParaRPr>
                    </a:p>
                    <a:p>
                      <a:pPr algn="r" rtl="1">
                        <a:lnSpc>
                          <a:spcPct val="100000"/>
                        </a:lnSpc>
                        <a:spcAft>
                          <a:spcPts val="1000"/>
                        </a:spcAft>
                      </a:pPr>
                      <a:r>
                        <a:rPr lang="ar-IQ" sz="1400" dirty="0">
                          <a:effectLst/>
                        </a:rPr>
                        <a:t>       </a:t>
                      </a:r>
                      <a:r>
                        <a:rPr lang="en-US" sz="1400" dirty="0">
                          <a:effectLst/>
                        </a:rPr>
                        <a:t>XXX</a:t>
                      </a:r>
                      <a:r>
                        <a:rPr lang="ar-IQ" sz="1400" dirty="0">
                          <a:effectLst/>
                        </a:rPr>
                        <a:t>   رأس المال </a:t>
                      </a:r>
                      <a:endParaRPr lang="en-US" sz="1400" dirty="0">
                        <a:effectLst/>
                      </a:endParaRPr>
                    </a:p>
                  </a:txBody>
                  <a:tcPr marL="32559" marR="32559" marT="0" marB="0"/>
                </a:tc>
                <a:tc vMerge="1">
                  <a:txBody>
                    <a:bodyPr/>
                    <a:lstStyle/>
                    <a:p>
                      <a:pPr rtl="1"/>
                      <a:endParaRPr lang="ar-IQ"/>
                    </a:p>
                  </a:txBody>
                  <a:tcPr/>
                </a:tc>
                <a:tc vMerge="1">
                  <a:txBody>
                    <a:bodyPr/>
                    <a:lstStyle/>
                    <a:p>
                      <a:pPr rtl="1"/>
                      <a:endParaRPr lang="ar-IQ"/>
                    </a:p>
                  </a:txBody>
                  <a:tcPr/>
                </a:tc>
                <a:extLst>
                  <a:ext uri="{0D108BD9-81ED-4DB2-BD59-A6C34878D82A}">
                    <a16:rowId xmlns:a16="http://schemas.microsoft.com/office/drawing/2014/main" val="4031545140"/>
                  </a:ext>
                </a:extLst>
              </a:tr>
              <a:tr h="418057">
                <a:tc vMerge="1">
                  <a:txBody>
                    <a:bodyPr/>
                    <a:lstStyle/>
                    <a:p>
                      <a:pPr rtl="1"/>
                      <a:endParaRPr lang="ar-IQ"/>
                    </a:p>
                  </a:txBody>
                  <a:tcPr/>
                </a:tc>
                <a:tc vMerge="1">
                  <a:txBody>
                    <a:bodyPr/>
                    <a:lstStyle/>
                    <a:p>
                      <a:pPr rtl="1"/>
                      <a:endParaRPr lang="ar-IQ"/>
                    </a:p>
                  </a:txBody>
                  <a:tcPr/>
                </a:tc>
                <a:tc rowSpan="4">
                  <a:txBody>
                    <a:bodyPr/>
                    <a:lstStyle/>
                    <a:p>
                      <a:pPr algn="r" rtl="1">
                        <a:lnSpc>
                          <a:spcPct val="100000"/>
                        </a:lnSpc>
                        <a:spcAft>
                          <a:spcPts val="1000"/>
                        </a:spcAft>
                      </a:pPr>
                      <a:r>
                        <a:rPr lang="ar-IQ"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vMerge="1">
                  <a:txBody>
                    <a:bodyPr/>
                    <a:lstStyle/>
                    <a:p>
                      <a:pPr rtl="1"/>
                      <a:endParaRPr lang="ar-IQ"/>
                    </a:p>
                  </a:txBody>
                  <a:tcPr/>
                </a:tc>
                <a:extLst>
                  <a:ext uri="{0D108BD9-81ED-4DB2-BD59-A6C34878D82A}">
                    <a16:rowId xmlns:a16="http://schemas.microsoft.com/office/drawing/2014/main" val="1774207317"/>
                  </a:ext>
                </a:extLst>
              </a:tr>
              <a:tr h="187665">
                <a:tc vMerge="1">
                  <a:txBody>
                    <a:bodyPr/>
                    <a:lstStyle/>
                    <a:p>
                      <a:pPr rtl="1"/>
                      <a:endParaRPr lang="ar-IQ"/>
                    </a:p>
                  </a:txBody>
                  <a:tcPr/>
                </a:tc>
                <a:tc rowSpan="2">
                  <a:txBody>
                    <a:bodyPr/>
                    <a:lstStyle/>
                    <a:p>
                      <a:pPr algn="r" rtl="1">
                        <a:lnSpc>
                          <a:spcPct val="100000"/>
                        </a:lnSpc>
                        <a:spcAft>
                          <a:spcPts val="1000"/>
                        </a:spcAft>
                      </a:pPr>
                      <a:r>
                        <a:rPr lang="ar-IQ" sz="1400" dirty="0">
                          <a:effectLst/>
                        </a:rPr>
                        <a:t>نقد بالصندوق والمصرف:</a:t>
                      </a:r>
                      <a:endParaRPr lang="en-US" sz="1400" dirty="0">
                        <a:effectLst/>
                      </a:endParaRPr>
                    </a:p>
                    <a:p>
                      <a:pPr algn="r" rtl="1">
                        <a:lnSpc>
                          <a:spcPct val="100000"/>
                        </a:lnSpc>
                        <a:spcAft>
                          <a:spcPts val="1000"/>
                        </a:spcAft>
                      </a:pPr>
                      <a:r>
                        <a:rPr lang="en-US" sz="1400" dirty="0">
                          <a:effectLst/>
                        </a:rPr>
                        <a:t>XXX</a:t>
                      </a:r>
                      <a:r>
                        <a:rPr lang="ar-IQ" sz="1400" dirty="0">
                          <a:effectLst/>
                        </a:rPr>
                        <a:t>     الصندوق</a:t>
                      </a:r>
                      <a:endParaRPr lang="en-US" sz="1400" dirty="0">
                        <a:effectLst/>
                      </a:endParaRPr>
                    </a:p>
                    <a:p>
                      <a:pPr algn="r" rtl="1">
                        <a:lnSpc>
                          <a:spcPct val="100000"/>
                        </a:lnSpc>
                        <a:spcAft>
                          <a:spcPts val="1000"/>
                        </a:spcAft>
                      </a:pPr>
                      <a:r>
                        <a:rPr lang="en-US" sz="1400" dirty="0">
                          <a:effectLst/>
                        </a:rPr>
                        <a:t>XXX</a:t>
                      </a:r>
                      <a:r>
                        <a:rPr lang="ar-IQ" sz="1400" dirty="0">
                          <a:effectLst/>
                        </a:rPr>
                        <a:t>     المصرف </a:t>
                      </a:r>
                      <a:endParaRPr lang="en-US" sz="1400" dirty="0">
                        <a:effectLst/>
                      </a:endParaRPr>
                    </a:p>
                    <a:p>
                      <a:pPr algn="r" rtl="1">
                        <a:lnSpc>
                          <a:spcPct val="100000"/>
                        </a:lnSpc>
                        <a:spcAft>
                          <a:spcPts val="1000"/>
                        </a:spcAft>
                      </a:pPr>
                      <a:r>
                        <a:rPr lang="ar-IQ" sz="1400" dirty="0">
                          <a:effectLst/>
                        </a:rPr>
                        <a:t>       </a:t>
                      </a:r>
                      <a:r>
                        <a:rPr lang="en-US" sz="1400" dirty="0">
                          <a:effectLst/>
                        </a:rPr>
                        <a:t>XXX</a:t>
                      </a:r>
                      <a:r>
                        <a:rPr lang="ar-IQ" sz="1400" dirty="0">
                          <a:effectLst/>
                        </a:rPr>
                        <a:t>   رأس المال </a:t>
                      </a:r>
                      <a:endParaRPr lang="en-US" sz="1400" dirty="0">
                        <a:effectLst/>
                      </a:endParaRPr>
                    </a:p>
                  </a:txBody>
                  <a:tcPr marL="32559" marR="32559" marT="0" marB="0"/>
                </a:tc>
                <a:tc vMerge="1">
                  <a:txBody>
                    <a:bodyPr/>
                    <a:lstStyle/>
                    <a:p>
                      <a:pPr rtl="1"/>
                      <a:endParaRPr lang="ar-IQ"/>
                    </a:p>
                  </a:txBody>
                  <a:tcPr/>
                </a:tc>
                <a:tc vMerge="1">
                  <a:txBody>
                    <a:bodyPr/>
                    <a:lstStyle/>
                    <a:p>
                      <a:pPr algn="r" rtl="1">
                        <a:lnSpc>
                          <a:spcPct val="100000"/>
                        </a:lnSpc>
                        <a:spcAft>
                          <a:spcPts val="1000"/>
                        </a:spcAft>
                      </a:pPr>
                      <a:endParaRPr lang="en-US" sz="1400" dirty="0">
                        <a:effectLst/>
                      </a:endParaRPr>
                    </a:p>
                  </a:txBody>
                  <a:tcPr marL="32559" marR="32559" marT="0" marB="0"/>
                </a:tc>
                <a:extLst>
                  <a:ext uri="{0D108BD9-81ED-4DB2-BD59-A6C34878D82A}">
                    <a16:rowId xmlns:a16="http://schemas.microsoft.com/office/drawing/2014/main" val="182709475"/>
                  </a:ext>
                </a:extLst>
              </a:tr>
              <a:tr h="1170872">
                <a:tc vMerge="1">
                  <a:txBody>
                    <a:bodyPr/>
                    <a:lstStyle/>
                    <a:p>
                      <a:pPr rtl="1"/>
                      <a:endParaRPr lang="ar-IQ"/>
                    </a:p>
                  </a:txBody>
                  <a:tcPr/>
                </a:tc>
                <a:tc vMerge="1">
                  <a:txBody>
                    <a:bodyPr/>
                    <a:lstStyle/>
                    <a:p>
                      <a:pPr algn="r" rtl="1">
                        <a:lnSpc>
                          <a:spcPct val="100000"/>
                        </a:lnSpc>
                        <a:spcAft>
                          <a:spcPts val="1000"/>
                        </a:spcAft>
                      </a:pPr>
                      <a:r>
                        <a:rPr lang="ar-IQ" sz="1400" dirty="0">
                          <a:effectLst/>
                        </a:rPr>
                        <a:t>نقد بالصندوق والمصرف:</a:t>
                      </a:r>
                      <a:endParaRPr lang="en-US" sz="1400" dirty="0">
                        <a:effectLst/>
                      </a:endParaRPr>
                    </a:p>
                    <a:p>
                      <a:pPr algn="r" rtl="1">
                        <a:lnSpc>
                          <a:spcPct val="100000"/>
                        </a:lnSpc>
                        <a:spcAft>
                          <a:spcPts val="1000"/>
                        </a:spcAft>
                      </a:pPr>
                      <a:r>
                        <a:rPr lang="en-US" sz="1400" dirty="0">
                          <a:effectLst/>
                        </a:rPr>
                        <a:t>XXX</a:t>
                      </a:r>
                      <a:r>
                        <a:rPr lang="ar-IQ" sz="1400" dirty="0">
                          <a:effectLst/>
                        </a:rPr>
                        <a:t>     الصندوق</a:t>
                      </a:r>
                      <a:endParaRPr lang="en-US" sz="1400" dirty="0">
                        <a:effectLst/>
                      </a:endParaRPr>
                    </a:p>
                    <a:p>
                      <a:pPr algn="r" rtl="1">
                        <a:lnSpc>
                          <a:spcPct val="100000"/>
                        </a:lnSpc>
                        <a:spcAft>
                          <a:spcPts val="1000"/>
                        </a:spcAft>
                      </a:pPr>
                      <a:r>
                        <a:rPr lang="en-US" sz="1400" dirty="0">
                          <a:effectLst/>
                        </a:rPr>
                        <a:t>XXX</a:t>
                      </a:r>
                      <a:r>
                        <a:rPr lang="ar-IQ" sz="1400" dirty="0">
                          <a:effectLst/>
                        </a:rPr>
                        <a:t>     المصرف </a:t>
                      </a:r>
                      <a:endParaRPr lang="en-US" sz="1400" dirty="0">
                        <a:effectLst/>
                      </a:endParaRPr>
                    </a:p>
                    <a:p>
                      <a:pPr algn="r" rtl="1">
                        <a:lnSpc>
                          <a:spcPct val="100000"/>
                        </a:lnSpc>
                        <a:spcAft>
                          <a:spcPts val="1000"/>
                        </a:spcAft>
                      </a:pPr>
                      <a:r>
                        <a:rPr lang="ar-IQ" sz="1400" dirty="0">
                          <a:effectLst/>
                        </a:rPr>
                        <a:t>       </a:t>
                      </a:r>
                      <a:r>
                        <a:rPr lang="en-US" sz="1400" dirty="0">
                          <a:effectLst/>
                        </a:rPr>
                        <a:t>XXX</a:t>
                      </a:r>
                      <a:r>
                        <a:rPr lang="ar-IQ" sz="1400" dirty="0">
                          <a:effectLst/>
                        </a:rPr>
                        <a:t>   رأس المال </a:t>
                      </a:r>
                      <a:endParaRPr lang="en-US" sz="1400" dirty="0">
                        <a:effectLst/>
                      </a:endParaRPr>
                    </a:p>
                  </a:txBody>
                  <a:tcPr marL="32559" marR="32559" marT="0" marB="0"/>
                </a:tc>
                <a:tc vMerge="1">
                  <a:txBody>
                    <a:bodyPr/>
                    <a:lstStyle/>
                    <a:p>
                      <a:pPr rtl="1"/>
                      <a:endParaRPr lang="ar-IQ"/>
                    </a:p>
                  </a:txBody>
                  <a:tcPr/>
                </a:tc>
                <a:tc rowSpan="2">
                  <a:txBody>
                    <a:bodyPr/>
                    <a:lstStyle/>
                    <a:p>
                      <a:pPr algn="r" rtl="1">
                        <a:lnSpc>
                          <a:spcPct val="115000"/>
                        </a:lnSpc>
                        <a:spcAft>
                          <a:spcPts val="1000"/>
                        </a:spcAft>
                      </a:pPr>
                      <a:r>
                        <a:rPr lang="ar-IQ"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extLst>
                  <a:ext uri="{0D108BD9-81ED-4DB2-BD59-A6C34878D82A}">
                    <a16:rowId xmlns:a16="http://schemas.microsoft.com/office/drawing/2014/main" val="430660679"/>
                  </a:ext>
                </a:extLst>
              </a:tr>
              <a:tr h="99961">
                <a:tc>
                  <a:txBody>
                    <a:bodyPr/>
                    <a:lstStyle/>
                    <a:p>
                      <a:pPr algn="r" rtl="1">
                        <a:lnSpc>
                          <a:spcPct val="115000"/>
                        </a:lnSpc>
                        <a:spcAft>
                          <a:spcPts val="1000"/>
                        </a:spcAft>
                      </a:pPr>
                      <a:r>
                        <a:rPr lang="ar-IQ" sz="6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a:txBody>
                    <a:bodyPr/>
                    <a:lstStyle/>
                    <a:p>
                      <a:pPr algn="r" rtl="1">
                        <a:lnSpc>
                          <a:spcPct val="115000"/>
                        </a:lnSpc>
                        <a:spcAft>
                          <a:spcPts val="1000"/>
                        </a:spcAft>
                      </a:pPr>
                      <a:r>
                        <a:rPr lang="ar-IQ" sz="600" dirty="0">
                          <a:effectLst/>
                        </a:rPr>
                        <a:t> </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32559" marR="32559" marT="0" marB="0"/>
                </a:tc>
                <a:tc vMerge="1">
                  <a:txBody>
                    <a:bodyPr/>
                    <a:lstStyle/>
                    <a:p>
                      <a:pPr rtl="1"/>
                      <a:endParaRPr lang="ar-IQ"/>
                    </a:p>
                  </a:txBody>
                  <a:tcPr/>
                </a:tc>
                <a:tc vMerge="1">
                  <a:txBody>
                    <a:bodyPr/>
                    <a:lstStyle/>
                    <a:p>
                      <a:pPr rtl="1"/>
                      <a:endParaRPr lang="ar-IQ"/>
                    </a:p>
                  </a:txBody>
                  <a:tcPr/>
                </a:tc>
                <a:extLst>
                  <a:ext uri="{0D108BD9-81ED-4DB2-BD59-A6C34878D82A}">
                    <a16:rowId xmlns:a16="http://schemas.microsoft.com/office/drawing/2014/main" val="265550912"/>
                  </a:ext>
                </a:extLst>
              </a:tr>
            </a:tbl>
          </a:graphicData>
        </a:graphic>
      </p:graphicFrame>
    </p:spTree>
    <p:extLst>
      <p:ext uri="{BB962C8B-B14F-4D97-AF65-F5344CB8AC3E}">
        <p14:creationId xmlns:p14="http://schemas.microsoft.com/office/powerpoint/2010/main" val="108305405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20"/>
            <a:ext cx="9905999" cy="648577"/>
          </a:xfrm>
        </p:spPr>
        <p:txBody>
          <a:bodyPr>
            <a:normAutofit/>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العمليات المتعلقة بتكوين وزيادة وتخفيض رأس المال (المصادر الداخلية)</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5" name="عنصر نائب للمحتوى 4">
            <a:extLst>
              <a:ext uri="{FF2B5EF4-FFF2-40B4-BE49-F238E27FC236}">
                <a16:creationId xmlns:a16="http://schemas.microsoft.com/office/drawing/2014/main" id="{1737E8FD-8100-42C3-8DAE-CBE3C488EAF8}"/>
              </a:ext>
            </a:extLst>
          </p:cNvPr>
          <p:cNvSpPr>
            <a:spLocks noGrp="1"/>
          </p:cNvSpPr>
          <p:nvPr>
            <p:ph sz="quarter" idx="13"/>
          </p:nvPr>
        </p:nvSpPr>
        <p:spPr>
          <a:xfrm>
            <a:off x="685801" y="1423852"/>
            <a:ext cx="10394707" cy="3950733"/>
          </a:xfrm>
        </p:spPr>
        <p:txBody>
          <a:bodyPr>
            <a:normAutofit/>
          </a:bodyPr>
          <a:lstStyle/>
          <a:p>
            <a:pPr marL="0" indent="0">
              <a:buNone/>
            </a:pPr>
            <a:r>
              <a:rPr lang="ar-IQ" sz="2800" dirty="0">
                <a:solidFill>
                  <a:srgbClr val="FF0000"/>
                </a:solidFill>
              </a:rPr>
              <a:t>ثانيا": العمليات المتعلقة بزيادة رأس المال</a:t>
            </a:r>
            <a:r>
              <a:rPr lang="ar-IQ" sz="2800" dirty="0">
                <a:solidFill>
                  <a:schemeClr val="bg1"/>
                </a:solidFill>
              </a:rPr>
              <a:t>: </a:t>
            </a:r>
            <a:r>
              <a:rPr lang="ar-IQ" dirty="0">
                <a:solidFill>
                  <a:schemeClr val="bg1"/>
                </a:solidFill>
              </a:rPr>
              <a:t>قد يتوسع صاحب المشروع بالمشروع خلال حياته الاقتصادية فيقوم بزيادة رأس المال بصورة نقدية او عينية ولا تختلف القيود عن حالة إثبات رأس المال عند بدء النشاط. وتثبت نفس القيود السابقة.</a:t>
            </a:r>
          </a:p>
          <a:p>
            <a:pPr marL="0" indent="0">
              <a:buNone/>
            </a:pPr>
            <a:r>
              <a:rPr lang="ar-IQ" sz="2800" dirty="0">
                <a:solidFill>
                  <a:srgbClr val="FF0000"/>
                </a:solidFill>
              </a:rPr>
              <a:t>ثالثا": العمليات المتعلقة بتخفيض رأس المال</a:t>
            </a:r>
            <a:r>
              <a:rPr lang="ar-IQ" sz="2800" dirty="0">
                <a:solidFill>
                  <a:schemeClr val="bg1"/>
                </a:solidFill>
              </a:rPr>
              <a:t>: </a:t>
            </a:r>
            <a:r>
              <a:rPr lang="ar-IQ" dirty="0">
                <a:solidFill>
                  <a:schemeClr val="bg1"/>
                </a:solidFill>
              </a:rPr>
              <a:t>قد يقدم صاحب المشروع لتخفيض رأسمال المشروع ويتم ذلك محاسبيا بتخفيض أحد الموجودات او كثر بجعله دائنا وراس المال مدينا".</a:t>
            </a:r>
          </a:p>
          <a:p>
            <a:pPr marL="0" indent="0">
              <a:buNone/>
            </a:pPr>
            <a:endParaRPr lang="ar-IQ" dirty="0">
              <a:solidFill>
                <a:schemeClr val="bg1"/>
              </a:solidFill>
            </a:endParaRPr>
          </a:p>
        </p:txBody>
      </p:sp>
    </p:spTree>
    <p:extLst>
      <p:ext uri="{BB962C8B-B14F-4D97-AF65-F5344CB8AC3E}">
        <p14:creationId xmlns:p14="http://schemas.microsoft.com/office/powerpoint/2010/main" val="413736911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20"/>
            <a:ext cx="9905999" cy="622452"/>
          </a:xfrm>
        </p:spPr>
        <p:txBody>
          <a:bodyPr>
            <a:noAutofit/>
          </a:bodyPr>
          <a:lstStyle/>
          <a:p>
            <a:pPr algn="ctr">
              <a:lnSpc>
                <a:spcPct val="115000"/>
              </a:lnSpc>
              <a:spcAft>
                <a:spcPts val="800"/>
              </a:spcAft>
            </a:pPr>
            <a:r>
              <a:rPr lang="ar-IQ"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المسحوبات الشخصية</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578079"/>
            <a:ext cx="10394707" cy="4881716"/>
          </a:xfrm>
        </p:spPr>
        <p:txBody>
          <a:bodyPr>
            <a:noAutofit/>
          </a:bodyPr>
          <a:lstStyle/>
          <a:p>
            <a:pPr marL="0" indent="0">
              <a:lnSpc>
                <a:spcPct val="100000"/>
              </a:lnSpc>
              <a:buNone/>
            </a:pPr>
            <a:r>
              <a:rPr lang="ar-IQ" b="1" dirty="0">
                <a:solidFill>
                  <a:schemeClr val="bg1"/>
                </a:solidFill>
              </a:rPr>
              <a:t> </a:t>
            </a:r>
          </a:p>
        </p:txBody>
      </p:sp>
      <p:sp>
        <p:nvSpPr>
          <p:cNvPr id="6" name="مربع نص 5">
            <a:extLst>
              <a:ext uri="{FF2B5EF4-FFF2-40B4-BE49-F238E27FC236}">
                <a16:creationId xmlns:a16="http://schemas.microsoft.com/office/drawing/2014/main" id="{2204F073-8460-47A2-8E69-E81BF1B32BD8}"/>
              </a:ext>
            </a:extLst>
          </p:cNvPr>
          <p:cNvSpPr txBox="1"/>
          <p:nvPr/>
        </p:nvSpPr>
        <p:spPr>
          <a:xfrm>
            <a:off x="1119346" y="1351598"/>
            <a:ext cx="9950133" cy="5016758"/>
          </a:xfrm>
          <a:prstGeom prst="rect">
            <a:avLst/>
          </a:prstGeom>
          <a:noFill/>
        </p:spPr>
        <p:txBody>
          <a:bodyPr wrap="square">
            <a:spAutoFit/>
          </a:bodyPr>
          <a:lstStyle/>
          <a:p>
            <a:pPr algn="r" rtl="1"/>
            <a:r>
              <a:rPr lang="ar-IQ" sz="2400" dirty="0">
                <a:solidFill>
                  <a:schemeClr val="bg1"/>
                </a:solidFill>
              </a:rPr>
              <a:t>المســحوبات الشخصية يتوجــب فصلهــا عــن النفقــات الأخــرى للوحدة الاقتصادية مــن أجــل تحديــد نتيجــة نشــاط المشــروع بدقة، وقــد تكــون المســحوبات التــي يقــوم بهــا المالــك نقديــة أو عينيــة.</a:t>
            </a:r>
          </a:p>
          <a:p>
            <a:pPr algn="r" rtl="1"/>
            <a:r>
              <a:rPr lang="ar-IQ" sz="2400" dirty="0">
                <a:solidFill>
                  <a:schemeClr val="bg1"/>
                </a:solidFill>
              </a:rPr>
              <a:t>بفرض انه تم سحب مبلغ نقدي للأغراض الشخصية بمقدار 10000 دينار من الصندوق بتاريخ 10\3\2018 يكون القيد:</a:t>
            </a:r>
          </a:p>
          <a:p>
            <a:pPr algn="r" rtl="1"/>
            <a:r>
              <a:rPr lang="ar-IQ" sz="2400" dirty="0">
                <a:solidFill>
                  <a:schemeClr val="bg1"/>
                </a:solidFill>
              </a:rPr>
              <a:t> 10000     المسحوبات الشخصية</a:t>
            </a:r>
          </a:p>
          <a:p>
            <a:pPr algn="r" rtl="1"/>
            <a:r>
              <a:rPr lang="ar-IQ" sz="2400" dirty="0">
                <a:solidFill>
                  <a:schemeClr val="bg1"/>
                </a:solidFill>
              </a:rPr>
              <a:t>       10000   الصندوق </a:t>
            </a:r>
          </a:p>
          <a:p>
            <a:pPr algn="r" rtl="1"/>
            <a:r>
              <a:rPr lang="ar-IQ" sz="2400" dirty="0">
                <a:solidFill>
                  <a:schemeClr val="bg1"/>
                </a:solidFill>
              </a:rPr>
              <a:t>سحب مبلغ نقدي للأغراض الشخصية</a:t>
            </a:r>
          </a:p>
          <a:p>
            <a:pPr algn="r" rtl="1"/>
            <a:endParaRPr lang="ar-IQ" sz="3200" dirty="0">
              <a:solidFill>
                <a:schemeClr val="bg1"/>
              </a:solidFill>
            </a:endParaRPr>
          </a:p>
          <a:p>
            <a:pPr algn="r" rtl="1"/>
            <a:r>
              <a:rPr lang="ar-IQ" sz="2400" dirty="0">
                <a:solidFill>
                  <a:schemeClr val="bg1"/>
                </a:solidFill>
              </a:rPr>
              <a:t>وعند سحب بضاعة مثلا "يكون القيد بنفس المبلغ والتاريخ يكون القيد:                                                        </a:t>
            </a:r>
          </a:p>
          <a:p>
            <a:pPr algn="r" rtl="1"/>
            <a:r>
              <a:rPr lang="ar-IQ" sz="2400" dirty="0">
                <a:solidFill>
                  <a:schemeClr val="bg1"/>
                </a:solidFill>
              </a:rPr>
              <a:t> 10000     المسحوبات الشخصية</a:t>
            </a:r>
          </a:p>
          <a:p>
            <a:pPr algn="r" rtl="1"/>
            <a:r>
              <a:rPr lang="ar-IQ" sz="2400" dirty="0">
                <a:solidFill>
                  <a:schemeClr val="bg1"/>
                </a:solidFill>
              </a:rPr>
              <a:t>       10000   البضاعة  </a:t>
            </a:r>
          </a:p>
          <a:p>
            <a:pPr algn="r" rtl="1"/>
            <a:r>
              <a:rPr lang="ar-IQ" sz="2400" dirty="0">
                <a:solidFill>
                  <a:schemeClr val="bg1"/>
                </a:solidFill>
              </a:rPr>
              <a:t>سحب بضاعة للأغراض الشخصية</a:t>
            </a:r>
          </a:p>
          <a:p>
            <a:pPr algn="r" rtl="1"/>
            <a:r>
              <a:rPr lang="ar-IQ" sz="2400" dirty="0">
                <a:solidFill>
                  <a:schemeClr val="bg1"/>
                </a:solidFill>
              </a:rPr>
              <a:t>	</a:t>
            </a:r>
            <a:endParaRPr lang="ar-IQ" sz="3200" dirty="0">
              <a:solidFill>
                <a:schemeClr val="bg1"/>
              </a:solidFill>
            </a:endParaRPr>
          </a:p>
        </p:txBody>
      </p:sp>
      <p:cxnSp>
        <p:nvCxnSpPr>
          <p:cNvPr id="5" name="رابط مستقيم 4">
            <a:extLst>
              <a:ext uri="{FF2B5EF4-FFF2-40B4-BE49-F238E27FC236}">
                <a16:creationId xmlns:a16="http://schemas.microsoft.com/office/drawing/2014/main" id="{256EE52D-CD1C-4A60-A5AB-5EDFC39C00E9}"/>
              </a:ext>
            </a:extLst>
          </p:cNvPr>
          <p:cNvCxnSpPr>
            <a:cxnSpLocks/>
          </p:cNvCxnSpPr>
          <p:nvPr/>
        </p:nvCxnSpPr>
        <p:spPr>
          <a:xfrm>
            <a:off x="7548079" y="4052012"/>
            <a:ext cx="3144384" cy="0"/>
          </a:xfrm>
          <a:prstGeom prst="line">
            <a:avLst/>
          </a:prstGeom>
        </p:spPr>
        <p:style>
          <a:lnRef idx="1">
            <a:schemeClr val="dk1"/>
          </a:lnRef>
          <a:fillRef idx="0">
            <a:schemeClr val="dk1"/>
          </a:fillRef>
          <a:effectRef idx="0">
            <a:schemeClr val="dk1"/>
          </a:effectRef>
          <a:fontRef idx="minor">
            <a:schemeClr val="tx1"/>
          </a:fontRef>
        </p:style>
      </p:cxnSp>
      <p:cxnSp>
        <p:nvCxnSpPr>
          <p:cNvPr id="11" name="رابط مستقيم 10">
            <a:extLst>
              <a:ext uri="{FF2B5EF4-FFF2-40B4-BE49-F238E27FC236}">
                <a16:creationId xmlns:a16="http://schemas.microsoft.com/office/drawing/2014/main" id="{3CD165E1-8DD8-4388-89D4-3A7255214395}"/>
              </a:ext>
            </a:extLst>
          </p:cNvPr>
          <p:cNvCxnSpPr>
            <a:cxnSpLocks/>
          </p:cNvCxnSpPr>
          <p:nvPr/>
        </p:nvCxnSpPr>
        <p:spPr>
          <a:xfrm>
            <a:off x="7548079" y="6028720"/>
            <a:ext cx="314438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247284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3000" y="431074"/>
            <a:ext cx="9905999" cy="679268"/>
          </a:xfrm>
        </p:spPr>
        <p:txBody>
          <a:bodyPr>
            <a:normAutofit fontScale="90000"/>
          </a:bodyPr>
          <a:lstStyle/>
          <a:p>
            <a:pPr algn="ctr">
              <a:lnSpc>
                <a:spcPct val="115000"/>
              </a:lnSpc>
              <a:spcAft>
                <a:spcPts val="800"/>
              </a:spcAft>
            </a:pPr>
            <a:r>
              <a:rPr lang="ar-IQ"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السحب بسعر البيع في حالة تعدد الشركاء</a:t>
            </a:r>
            <a:b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عنصر نائب للمحتوى 3">
            <a:extLst>
              <a:ext uri="{FF2B5EF4-FFF2-40B4-BE49-F238E27FC236}">
                <a16:creationId xmlns:a16="http://schemas.microsoft.com/office/drawing/2014/main" id="{FD2879D5-B2AD-4F25-9E02-C2C9976A182D}"/>
              </a:ext>
            </a:extLst>
          </p:cNvPr>
          <p:cNvSpPr>
            <a:spLocks noGrp="1"/>
          </p:cNvSpPr>
          <p:nvPr>
            <p:ph sz="quarter" idx="13"/>
          </p:nvPr>
        </p:nvSpPr>
        <p:spPr>
          <a:xfrm>
            <a:off x="898646" y="1110342"/>
            <a:ext cx="10394707" cy="4781005"/>
          </a:xfrm>
        </p:spPr>
        <p:txBody>
          <a:bodyPr>
            <a:normAutofit fontScale="70000" lnSpcReduction="20000"/>
          </a:bodyPr>
          <a:lstStyle/>
          <a:p>
            <a:pPr marL="0" indent="0">
              <a:buNone/>
            </a:pPr>
            <a:r>
              <a:rPr lang="ar-IQ" sz="3200" dirty="0">
                <a:solidFill>
                  <a:schemeClr val="bg1"/>
                </a:solidFill>
              </a:rPr>
              <a:t>10\3\2018                                                                 </a:t>
            </a:r>
          </a:p>
          <a:p>
            <a:pPr marL="0" indent="0">
              <a:buNone/>
            </a:pPr>
            <a:r>
              <a:rPr lang="ar-IQ" sz="3200" dirty="0">
                <a:solidFill>
                  <a:schemeClr val="bg1"/>
                </a:solidFill>
              </a:rPr>
              <a:t> 10000     المسحوبات الشخصية</a:t>
            </a:r>
          </a:p>
          <a:p>
            <a:pPr marL="0" indent="0">
              <a:buNone/>
            </a:pPr>
            <a:r>
              <a:rPr lang="ar-IQ" sz="3200" dirty="0">
                <a:solidFill>
                  <a:schemeClr val="bg1"/>
                </a:solidFill>
              </a:rPr>
              <a:t>       10000   المبيعات  </a:t>
            </a:r>
          </a:p>
          <a:p>
            <a:pPr marL="0" indent="0">
              <a:buNone/>
            </a:pPr>
            <a:r>
              <a:rPr lang="ar-IQ" sz="3200" dirty="0">
                <a:solidFill>
                  <a:schemeClr val="bg1"/>
                </a:solidFill>
              </a:rPr>
              <a:t>سحب بضاعة للأغراض الشخصية بسعر البيع</a:t>
            </a:r>
          </a:p>
          <a:p>
            <a:pPr marL="0" indent="0">
              <a:buNone/>
            </a:pPr>
            <a:r>
              <a:rPr lang="ar-IQ" sz="3200" dirty="0">
                <a:solidFill>
                  <a:schemeClr val="bg1"/>
                </a:solidFill>
              </a:rPr>
              <a:t>اما لو تم تقييم البضاعة بسعر الشراء يكون القيد: </a:t>
            </a:r>
          </a:p>
          <a:p>
            <a:pPr marL="0" indent="0">
              <a:buNone/>
            </a:pPr>
            <a:r>
              <a:rPr lang="ar-IQ" sz="3200" dirty="0">
                <a:solidFill>
                  <a:schemeClr val="bg1"/>
                </a:solidFill>
              </a:rPr>
              <a:t>10\3\2018                                                                 </a:t>
            </a:r>
          </a:p>
          <a:p>
            <a:pPr marL="0" indent="0">
              <a:buNone/>
            </a:pPr>
            <a:r>
              <a:rPr lang="ar-IQ" sz="3200" dirty="0">
                <a:solidFill>
                  <a:schemeClr val="bg1"/>
                </a:solidFill>
              </a:rPr>
              <a:t> 10000     المسحوبات الشخصية</a:t>
            </a:r>
          </a:p>
          <a:p>
            <a:pPr marL="0" indent="0">
              <a:buNone/>
            </a:pPr>
            <a:r>
              <a:rPr lang="ar-IQ" sz="3200" dirty="0">
                <a:solidFill>
                  <a:schemeClr val="bg1"/>
                </a:solidFill>
              </a:rPr>
              <a:t>       10000   المشتريات </a:t>
            </a:r>
          </a:p>
          <a:p>
            <a:pPr marL="0" indent="0">
              <a:buNone/>
            </a:pPr>
            <a:r>
              <a:rPr lang="ar-IQ" sz="3200" dirty="0">
                <a:solidFill>
                  <a:schemeClr val="bg1"/>
                </a:solidFill>
              </a:rPr>
              <a:t>سحب بضاعة للأغراض الشخصية بسعر الشراء</a:t>
            </a:r>
          </a:p>
          <a:p>
            <a:pPr marL="0" indent="0">
              <a:buNone/>
            </a:pPr>
            <a:r>
              <a:rPr lang="ar-IQ" sz="3200" dirty="0">
                <a:solidFill>
                  <a:schemeClr val="bg1"/>
                </a:solidFill>
              </a:rPr>
              <a:t>	</a:t>
            </a:r>
          </a:p>
          <a:p>
            <a:pPr marL="0" indent="0">
              <a:buNone/>
            </a:pPr>
            <a:endParaRPr lang="ar-IQ" dirty="0"/>
          </a:p>
        </p:txBody>
      </p:sp>
      <p:cxnSp>
        <p:nvCxnSpPr>
          <p:cNvPr id="6" name="رابط مستقيم 5">
            <a:extLst>
              <a:ext uri="{FF2B5EF4-FFF2-40B4-BE49-F238E27FC236}">
                <a16:creationId xmlns:a16="http://schemas.microsoft.com/office/drawing/2014/main" id="{1CE44862-1ACF-43CC-BBB0-3A7D11C237C8}"/>
              </a:ext>
            </a:extLst>
          </p:cNvPr>
          <p:cNvCxnSpPr>
            <a:cxnSpLocks/>
          </p:cNvCxnSpPr>
          <p:nvPr/>
        </p:nvCxnSpPr>
        <p:spPr>
          <a:xfrm>
            <a:off x="6296297" y="2913017"/>
            <a:ext cx="5182945" cy="0"/>
          </a:xfrm>
          <a:prstGeom prst="line">
            <a:avLst/>
          </a:prstGeom>
        </p:spPr>
        <p:style>
          <a:lnRef idx="1">
            <a:schemeClr val="dk1"/>
          </a:lnRef>
          <a:fillRef idx="0">
            <a:schemeClr val="dk1"/>
          </a:fillRef>
          <a:effectRef idx="0">
            <a:schemeClr val="dk1"/>
          </a:effectRef>
          <a:fontRef idx="minor">
            <a:schemeClr val="tx1"/>
          </a:fontRef>
        </p:style>
      </p:cxnSp>
      <p:cxnSp>
        <p:nvCxnSpPr>
          <p:cNvPr id="10" name="رابط مستقيم 9">
            <a:extLst>
              <a:ext uri="{FF2B5EF4-FFF2-40B4-BE49-F238E27FC236}">
                <a16:creationId xmlns:a16="http://schemas.microsoft.com/office/drawing/2014/main" id="{90A3FA0C-724D-4506-AA08-8F57248B56AF}"/>
              </a:ext>
            </a:extLst>
          </p:cNvPr>
          <p:cNvCxnSpPr>
            <a:cxnSpLocks/>
          </p:cNvCxnSpPr>
          <p:nvPr/>
        </p:nvCxnSpPr>
        <p:spPr>
          <a:xfrm>
            <a:off x="6110408" y="5325291"/>
            <a:ext cx="518294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6979569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spcBef>
                <a:spcPts val="1000"/>
              </a:spcBef>
            </a:pPr>
            <a:r>
              <a:rPr lang="ar-IQ" sz="4000" dirty="0">
                <a:solidFill>
                  <a:srgbClr val="FF0000"/>
                </a:solidFill>
              </a:rPr>
              <a:t>العمليات الرأسمالية (التمويلية) الجزء الثاني</a:t>
            </a:r>
            <a:br>
              <a:rPr lang="ar-IQ" dirty="0"/>
            </a:br>
            <a:r>
              <a:rPr lang="ar-IQ" sz="2400" dirty="0">
                <a:solidFill>
                  <a:prstClr val="black"/>
                </a:solidFill>
                <a:latin typeface="Calibri" panose="020F0502020204030204"/>
                <a:ea typeface="+mn-ea"/>
                <a:cs typeface="Arial" panose="020B0604020202020204" pitchFamily="34" charset="0"/>
              </a:rPr>
              <a:t>الدكتور: احمد سعد جاري </a:t>
            </a:r>
            <a:br>
              <a:rPr lang="ar-IQ" sz="2400" dirty="0">
                <a:solidFill>
                  <a:prstClr val="black"/>
                </a:solidFill>
                <a:latin typeface="Calibri" panose="020F0502020204030204"/>
                <a:ea typeface="+mn-ea"/>
                <a:cs typeface="Arial" panose="020B0604020202020204" pitchFamily="34" charset="0"/>
              </a:rPr>
            </a:br>
            <a:r>
              <a:rPr lang="ar-IQ" sz="2400" dirty="0">
                <a:solidFill>
                  <a:prstClr val="black"/>
                </a:solidFill>
                <a:latin typeface="Calibri" panose="020F0502020204030204"/>
                <a:ea typeface="+mn-ea"/>
                <a:cs typeface="Arial" panose="020B0604020202020204" pitchFamily="34" charset="0"/>
              </a:rPr>
              <a:t>قسم المحاسبة / كلية الادارة والاقتصاد/ الجامعة المستنصرية  </a:t>
            </a:r>
          </a:p>
        </p:txBody>
      </p:sp>
      <p:pic>
        <p:nvPicPr>
          <p:cNvPr id="6" name="عنصر نائب للمحتوى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8057070" y="2063753"/>
            <a:ext cx="3311525" cy="2832715"/>
          </a:xfrm>
        </p:spPr>
      </p:pic>
      <p:pic>
        <p:nvPicPr>
          <p:cNvPr id="5" name="عنصر نائب للمحتوى 4"/>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863381" y="2063751"/>
            <a:ext cx="2553672" cy="2832715"/>
          </a:xfrm>
        </p:spPr>
      </p:pic>
      <p:pic>
        <p:nvPicPr>
          <p:cNvPr id="7" name="صورة 6">
            <a:extLst>
              <a:ext uri="{FF2B5EF4-FFF2-40B4-BE49-F238E27FC236}">
                <a16:creationId xmlns:a16="http://schemas.microsoft.com/office/drawing/2014/main" id="{0035D08B-E3F7-4A52-938D-CE27443B3476}"/>
              </a:ext>
            </a:extLst>
          </p:cNvPr>
          <p:cNvPicPr/>
          <p:nvPr/>
        </p:nvPicPr>
        <p:blipFill>
          <a:blip r:embed="rId4" cstate="print"/>
          <a:srcRect/>
          <a:stretch>
            <a:fillRect/>
          </a:stretch>
        </p:blipFill>
        <p:spPr bwMode="auto">
          <a:xfrm>
            <a:off x="4351661" y="2063753"/>
            <a:ext cx="3065164" cy="2832715"/>
          </a:xfrm>
          <a:prstGeom prst="rect">
            <a:avLst/>
          </a:prstGeom>
          <a:noFill/>
          <a:ln w="9525">
            <a:noFill/>
            <a:miter lim="800000"/>
            <a:headEnd/>
            <a:tailEnd/>
          </a:ln>
        </p:spPr>
      </p:pic>
    </p:spTree>
    <p:extLst>
      <p:ext uri="{BB962C8B-B14F-4D97-AF65-F5344CB8AC3E}">
        <p14:creationId xmlns:p14="http://schemas.microsoft.com/office/powerpoint/2010/main" val="22638734"/>
      </p:ext>
    </p:extLst>
  </p:cSld>
  <p:clrMapOvr>
    <a:masterClrMapping/>
  </p:clrMapOvr>
  <mc:AlternateContent xmlns:mc="http://schemas.openxmlformats.org/markup-compatibility/2006" xmlns:p14="http://schemas.microsoft.com/office/powerpoint/2010/main">
    <mc:Choice Requires="p14">
      <p:transition spd="slow" p14:dur="5250">
        <p14:ferris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20"/>
            <a:ext cx="9905999" cy="622452"/>
          </a:xfrm>
        </p:spPr>
        <p:txBody>
          <a:bodyPr>
            <a:noAutofit/>
          </a:bodyPr>
          <a:lstStyle/>
          <a:p>
            <a:pPr algn="ctr">
              <a:lnSpc>
                <a:spcPct val="115000"/>
              </a:lnSpc>
              <a:spcAft>
                <a:spcPts val="800"/>
              </a:spcAft>
            </a:pPr>
            <a:r>
              <a:rPr lang="ar-IQ"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العمليات التمويلية (المصادر الخارجية) </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578079"/>
            <a:ext cx="10394707" cy="4881716"/>
          </a:xfrm>
        </p:spPr>
        <p:txBody>
          <a:bodyPr>
            <a:noAutofit/>
          </a:bodyPr>
          <a:lstStyle/>
          <a:p>
            <a:pPr marL="0" indent="0">
              <a:lnSpc>
                <a:spcPct val="100000"/>
              </a:lnSpc>
              <a:buNone/>
            </a:pPr>
            <a:r>
              <a:rPr lang="ar-IQ" b="1" dirty="0">
                <a:solidFill>
                  <a:schemeClr val="bg1"/>
                </a:solidFill>
              </a:rPr>
              <a:t> </a:t>
            </a:r>
          </a:p>
        </p:txBody>
      </p:sp>
      <p:sp>
        <p:nvSpPr>
          <p:cNvPr id="6" name="مربع نص 5">
            <a:extLst>
              <a:ext uri="{FF2B5EF4-FFF2-40B4-BE49-F238E27FC236}">
                <a16:creationId xmlns:a16="http://schemas.microsoft.com/office/drawing/2014/main" id="{2204F073-8460-47A2-8E69-E81BF1B32BD8}"/>
              </a:ext>
            </a:extLst>
          </p:cNvPr>
          <p:cNvSpPr txBox="1"/>
          <p:nvPr/>
        </p:nvSpPr>
        <p:spPr>
          <a:xfrm>
            <a:off x="1016002" y="1578078"/>
            <a:ext cx="10277353" cy="3908762"/>
          </a:xfrm>
          <a:prstGeom prst="rect">
            <a:avLst/>
          </a:prstGeom>
          <a:noFill/>
        </p:spPr>
        <p:txBody>
          <a:bodyPr wrap="square">
            <a:spAutoFit/>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kumimoji="0" lang="ar-IQ" sz="2400" b="1" i="0" u="none" strike="noStrike" kern="1200" cap="none" spc="0" normalizeH="0" baseline="0" noProof="0" dirty="0">
                <a:ln>
                  <a:noFill/>
                </a:ln>
                <a:solidFill>
                  <a:prstClr val="black"/>
                </a:solidFill>
                <a:effectLst/>
                <a:uLnTx/>
                <a:uFillTx/>
                <a:latin typeface="Times New Roman" panose="02020603050405020304"/>
                <a:ea typeface="+mn-ea"/>
                <a:cs typeface="Times New Roman" panose="02020603050405020304" pitchFamily="18" charset="0"/>
              </a:rPr>
              <a:t>تتمثل هذه العمليات بالاقتراض من المصارف الذي قد يلجأ اليه صاحب المشروع لتمويل التوسعات في المشروع وتتحمل الوحدة الاقتصادية لذلك مصاريف تتمثل بالفائدة التي تسدد بتواريخ الاستحقاق وهناك ثلاثة انواع من القروض:</a:t>
            </a:r>
          </a:p>
          <a:p>
            <a:pPr marL="0" marR="0" lvl="0" indent="0" algn="r" defTabSz="457200" rtl="1" eaLnBrk="1" fontAlgn="auto" latinLnBrk="0" hangingPunct="1">
              <a:lnSpc>
                <a:spcPct val="100000"/>
              </a:lnSpc>
              <a:spcBef>
                <a:spcPts val="0"/>
              </a:spcBef>
              <a:spcAft>
                <a:spcPts val="0"/>
              </a:spcAft>
              <a:buClrTx/>
              <a:buSzTx/>
              <a:buFontTx/>
              <a:buNone/>
              <a:tabLst/>
              <a:defRPr/>
            </a:pPr>
            <a:r>
              <a:rPr kumimoji="0" lang="ar-IQ" sz="2400" b="1" i="0" u="none" strike="noStrike" kern="1200" cap="none" spc="0" normalizeH="0" baseline="0" noProof="0" dirty="0">
                <a:ln>
                  <a:noFill/>
                </a:ln>
                <a:solidFill>
                  <a:srgbClr val="FF0000"/>
                </a:solidFill>
                <a:effectLst/>
                <a:uLnTx/>
                <a:uFillTx/>
                <a:latin typeface="Times New Roman" panose="02020603050405020304"/>
                <a:ea typeface="+mn-ea"/>
                <a:cs typeface="Times New Roman" panose="02020603050405020304" pitchFamily="18" charset="0"/>
              </a:rPr>
              <a:t>- قروض قصيرة الاجل: </a:t>
            </a:r>
            <a:r>
              <a:rPr kumimoji="0" lang="ar-IQ" sz="2400" b="1" i="0" u="none" strike="noStrike" kern="1200" cap="none" spc="0" normalizeH="0" baseline="0" noProof="0" dirty="0">
                <a:ln>
                  <a:noFill/>
                </a:ln>
                <a:solidFill>
                  <a:prstClr val="black"/>
                </a:solidFill>
                <a:effectLst/>
                <a:uLnTx/>
                <a:uFillTx/>
                <a:latin typeface="Times New Roman" panose="02020603050405020304"/>
                <a:ea typeface="+mn-ea"/>
                <a:cs typeface="Times New Roman" panose="02020603050405020304" pitchFamily="18" charset="0"/>
              </a:rPr>
              <a:t>مدة القرض اقل من سنة ويستخدم لتوفير سيولة نقدية لممارسة انشطة الوحدة الاقتصادية.</a:t>
            </a:r>
          </a:p>
          <a:p>
            <a:pPr marL="0" marR="0" lvl="0" indent="0" algn="r" defTabSz="457200" rtl="1" eaLnBrk="1" fontAlgn="auto" latinLnBrk="0" hangingPunct="1">
              <a:lnSpc>
                <a:spcPct val="100000"/>
              </a:lnSpc>
              <a:spcBef>
                <a:spcPts val="0"/>
              </a:spcBef>
              <a:spcAft>
                <a:spcPts val="0"/>
              </a:spcAft>
              <a:buClrTx/>
              <a:buSzTx/>
              <a:buFontTx/>
              <a:buNone/>
              <a:tabLst/>
              <a:defRPr/>
            </a:pPr>
            <a:r>
              <a:rPr kumimoji="0" lang="ar-IQ" sz="2400" b="1" i="0" u="none" strike="noStrike" kern="1200" cap="none" spc="0" normalizeH="0" baseline="0" noProof="0" dirty="0">
                <a:ln>
                  <a:noFill/>
                </a:ln>
                <a:solidFill>
                  <a:srgbClr val="FF0000"/>
                </a:solidFill>
                <a:effectLst/>
                <a:uLnTx/>
                <a:uFillTx/>
                <a:latin typeface="Times New Roman" panose="02020603050405020304"/>
                <a:ea typeface="+mn-ea"/>
                <a:cs typeface="Times New Roman" panose="02020603050405020304" pitchFamily="18" charset="0"/>
              </a:rPr>
              <a:t>- قروض متوسطة الاجل: </a:t>
            </a:r>
            <a:r>
              <a:rPr kumimoji="0" lang="ar-IQ" sz="2400" b="1" i="0" u="none" strike="noStrike" kern="1200" cap="none" spc="0" normalizeH="0" baseline="0" noProof="0" dirty="0">
                <a:ln>
                  <a:noFill/>
                </a:ln>
                <a:solidFill>
                  <a:prstClr val="black"/>
                </a:solidFill>
                <a:effectLst/>
                <a:uLnTx/>
                <a:uFillTx/>
                <a:latin typeface="Times New Roman" panose="02020603050405020304"/>
                <a:ea typeface="+mn-ea"/>
                <a:cs typeface="Times New Roman" panose="02020603050405020304" pitchFamily="18" charset="0"/>
              </a:rPr>
              <a:t>مدة القرض من سنة الى خمس سنوات ويستخدم للحصول على بعض الموجودات كالمباني والسيارات مثلا".</a:t>
            </a:r>
          </a:p>
          <a:p>
            <a:pPr marL="0" marR="0" lvl="0" indent="0" algn="r" defTabSz="457200" rtl="1" eaLnBrk="1" fontAlgn="auto" latinLnBrk="0" hangingPunct="1">
              <a:lnSpc>
                <a:spcPct val="100000"/>
              </a:lnSpc>
              <a:spcBef>
                <a:spcPts val="0"/>
              </a:spcBef>
              <a:spcAft>
                <a:spcPts val="0"/>
              </a:spcAft>
              <a:buClrTx/>
              <a:buSzTx/>
              <a:buFontTx/>
              <a:buNone/>
              <a:tabLst/>
              <a:defRPr/>
            </a:pPr>
            <a:r>
              <a:rPr kumimoji="0" lang="ar-IQ" sz="2400" b="1" i="0" u="none" strike="noStrike" kern="1200" cap="none" spc="0" normalizeH="0" baseline="0" noProof="0" dirty="0">
                <a:ln>
                  <a:noFill/>
                </a:ln>
                <a:solidFill>
                  <a:srgbClr val="FF0000"/>
                </a:solidFill>
                <a:effectLst/>
                <a:uLnTx/>
                <a:uFillTx/>
                <a:latin typeface="Times New Roman" panose="02020603050405020304"/>
                <a:ea typeface="+mn-ea"/>
                <a:cs typeface="Times New Roman" panose="02020603050405020304" pitchFamily="18" charset="0"/>
              </a:rPr>
              <a:t>- قروض طويلة الاجل:</a:t>
            </a:r>
            <a:r>
              <a:rPr kumimoji="0" lang="ar-IQ" sz="2400" b="1" i="0" u="none" strike="noStrike" kern="1200" cap="none" spc="0" normalizeH="0" baseline="0" noProof="0" dirty="0">
                <a:ln>
                  <a:noFill/>
                </a:ln>
                <a:solidFill>
                  <a:prstClr val="black"/>
                </a:solidFill>
                <a:effectLst/>
                <a:uLnTx/>
                <a:uFillTx/>
                <a:latin typeface="Times New Roman" panose="02020603050405020304"/>
                <a:ea typeface="+mn-ea"/>
                <a:cs typeface="Times New Roman" panose="02020603050405020304" pitchFamily="18" charset="0"/>
              </a:rPr>
              <a:t> مدة القرض في العادة أكثر من خمس سنوات ويستخدم للتوسع بخط انتاجي مثلا".</a:t>
            </a:r>
          </a:p>
          <a:p>
            <a:pPr marL="0" marR="0" lvl="0" indent="0" algn="r" defTabSz="457200" rtl="1" eaLnBrk="1" fontAlgn="auto" latinLnBrk="0" hangingPunct="1">
              <a:lnSpc>
                <a:spcPct val="100000"/>
              </a:lnSpc>
              <a:spcBef>
                <a:spcPts val="0"/>
              </a:spcBef>
              <a:spcAft>
                <a:spcPts val="0"/>
              </a:spcAft>
              <a:buClrTx/>
              <a:buSzTx/>
              <a:buFontTx/>
              <a:buNone/>
              <a:tabLst/>
              <a:defRPr/>
            </a:pPr>
            <a:endParaRPr kumimoji="0" lang="ar-IQ" sz="3200" b="0" i="0" u="none" strike="noStrike" kern="1200" cap="none" spc="0" normalizeH="0" baseline="0" noProof="0" dirty="0">
              <a:ln>
                <a:noFill/>
              </a:ln>
              <a:solidFill>
                <a:prstClr val="black"/>
              </a:solidFill>
              <a:effectLst/>
              <a:uLnTx/>
              <a:uFillTx/>
              <a:latin typeface="Times New Roman" panose="02020603050405020304"/>
              <a:ea typeface="+mn-ea"/>
              <a:cs typeface="Times New Roman" panose="02020603050405020304" pitchFamily="18" charset="0"/>
            </a:endParaRPr>
          </a:p>
        </p:txBody>
      </p:sp>
    </p:spTree>
    <p:extLst>
      <p:ext uri="{BB962C8B-B14F-4D97-AF65-F5344CB8AC3E}">
        <p14:creationId xmlns:p14="http://schemas.microsoft.com/office/powerpoint/2010/main" val="2106964333"/>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DFB278B-65B6-47FB-861E-31659A8E978E}"/>
              </a:ext>
            </a:extLst>
          </p:cNvPr>
          <p:cNvSpPr>
            <a:spLocks noGrp="1"/>
          </p:cNvSpPr>
          <p:nvPr>
            <p:ph type="title"/>
          </p:nvPr>
        </p:nvSpPr>
        <p:spPr>
          <a:xfrm>
            <a:off x="1141415" y="618518"/>
            <a:ext cx="9905999" cy="875213"/>
          </a:xfrm>
        </p:spPr>
        <p:txBody>
          <a:bodyPr/>
          <a:lstStyle/>
          <a:p>
            <a:pPr algn="ctr"/>
            <a:r>
              <a:rPr lang="ar-IQ" dirty="0">
                <a:solidFill>
                  <a:srgbClr val="FF0000"/>
                </a:solidFill>
              </a:rPr>
              <a:t>اولا": إذا كان القرض بدون فائدة</a:t>
            </a:r>
          </a:p>
        </p:txBody>
      </p:sp>
      <p:sp>
        <p:nvSpPr>
          <p:cNvPr id="3" name="عنصر نائب للمحتوى 2">
            <a:extLst>
              <a:ext uri="{FF2B5EF4-FFF2-40B4-BE49-F238E27FC236}">
                <a16:creationId xmlns:a16="http://schemas.microsoft.com/office/drawing/2014/main" id="{567CEF3D-BF00-4009-BDF4-E30023004ECD}"/>
              </a:ext>
            </a:extLst>
          </p:cNvPr>
          <p:cNvSpPr>
            <a:spLocks noGrp="1"/>
          </p:cNvSpPr>
          <p:nvPr>
            <p:ph idx="1"/>
          </p:nvPr>
        </p:nvSpPr>
        <p:spPr>
          <a:xfrm>
            <a:off x="1141415" y="1606731"/>
            <a:ext cx="10092642" cy="4632751"/>
          </a:xfrm>
        </p:spPr>
        <p:txBody>
          <a:bodyPr>
            <a:normAutofit fontScale="70000" lnSpcReduction="20000"/>
          </a:bodyPr>
          <a:lstStyle/>
          <a:p>
            <a:pPr marL="0" indent="0">
              <a:buNone/>
            </a:pPr>
            <a:r>
              <a:rPr lang="ar-IQ" sz="2800" b="1" dirty="0">
                <a:solidFill>
                  <a:schemeClr val="bg1"/>
                </a:solidFill>
              </a:rPr>
              <a:t>قد تستلم الوحدة الاقتصادية قرضا" بدون فوائد وفي الغالب يكون من جهات حكومية او منظمات دولية لغرض المساعدة في التوسع وتشجيع النمو الاقتصادي فعند استلام القرض يسجل القيد اللاتي: </a:t>
            </a:r>
          </a:p>
          <a:p>
            <a:pPr marL="0" indent="0">
              <a:buNone/>
            </a:pPr>
            <a:r>
              <a:rPr lang="ar-IQ" sz="2800" b="1" dirty="0">
                <a:solidFill>
                  <a:schemeClr val="bg1"/>
                </a:solidFill>
              </a:rPr>
              <a:t>10000     الصندوق او المصرف</a:t>
            </a:r>
          </a:p>
          <a:p>
            <a:pPr marL="0" indent="0">
              <a:buNone/>
            </a:pPr>
            <a:r>
              <a:rPr lang="ar-IQ" sz="2800" b="1" dirty="0">
                <a:solidFill>
                  <a:schemeClr val="bg1"/>
                </a:solidFill>
              </a:rPr>
              <a:t>       10000   القروض </a:t>
            </a:r>
          </a:p>
          <a:p>
            <a:pPr marL="0" indent="0">
              <a:buNone/>
            </a:pPr>
            <a:r>
              <a:rPr lang="ar-IQ" sz="2800" b="1" dirty="0">
                <a:solidFill>
                  <a:schemeClr val="bg1"/>
                </a:solidFill>
              </a:rPr>
              <a:t>استلام قرض من مصرف الرشيد</a:t>
            </a:r>
          </a:p>
          <a:p>
            <a:pPr marL="0" indent="0">
              <a:buNone/>
            </a:pPr>
            <a:r>
              <a:rPr lang="ar-IQ" sz="2800" b="1" dirty="0">
                <a:solidFill>
                  <a:schemeClr val="bg1"/>
                </a:solidFill>
              </a:rPr>
              <a:t>	</a:t>
            </a:r>
          </a:p>
          <a:p>
            <a:pPr marL="0" indent="0">
              <a:buNone/>
            </a:pPr>
            <a:r>
              <a:rPr lang="ar-IQ" sz="2800" b="1" dirty="0">
                <a:solidFill>
                  <a:schemeClr val="bg1"/>
                </a:solidFill>
              </a:rPr>
              <a:t>وعند التسديد يثبت القيد الآتي:</a:t>
            </a:r>
          </a:p>
          <a:p>
            <a:pPr marL="0" indent="0">
              <a:buNone/>
            </a:pPr>
            <a:r>
              <a:rPr lang="ar-IQ" sz="2800" b="1" dirty="0">
                <a:solidFill>
                  <a:schemeClr val="bg1"/>
                </a:solidFill>
              </a:rPr>
              <a:t>10000     القروض</a:t>
            </a:r>
          </a:p>
          <a:p>
            <a:pPr marL="0" indent="0">
              <a:buNone/>
            </a:pPr>
            <a:r>
              <a:rPr lang="ar-IQ" sz="2800" b="1" dirty="0">
                <a:solidFill>
                  <a:schemeClr val="bg1"/>
                </a:solidFill>
              </a:rPr>
              <a:t>       10000   الصندوق او المصرف </a:t>
            </a:r>
          </a:p>
          <a:p>
            <a:pPr marL="0" indent="0">
              <a:buNone/>
            </a:pPr>
            <a:r>
              <a:rPr lang="ar-IQ" sz="2800" b="1" dirty="0">
                <a:solidFill>
                  <a:schemeClr val="bg1"/>
                </a:solidFill>
              </a:rPr>
              <a:t>تسديد القرض المستحق</a:t>
            </a:r>
          </a:p>
          <a:p>
            <a:pPr marL="0" indent="0">
              <a:buNone/>
            </a:pPr>
            <a:r>
              <a:rPr lang="ar-IQ" sz="2800" b="1" dirty="0">
                <a:solidFill>
                  <a:srgbClr val="FF0000"/>
                </a:solidFill>
              </a:rPr>
              <a:t>	</a:t>
            </a:r>
          </a:p>
          <a:p>
            <a:endParaRPr lang="ar-IQ" dirty="0"/>
          </a:p>
        </p:txBody>
      </p:sp>
      <p:cxnSp>
        <p:nvCxnSpPr>
          <p:cNvPr id="5" name="رابط مستقيم 4">
            <a:extLst>
              <a:ext uri="{FF2B5EF4-FFF2-40B4-BE49-F238E27FC236}">
                <a16:creationId xmlns:a16="http://schemas.microsoft.com/office/drawing/2014/main" id="{45FDC0E8-A915-44E3-9460-E98C874215F3}"/>
              </a:ext>
            </a:extLst>
          </p:cNvPr>
          <p:cNvCxnSpPr>
            <a:cxnSpLocks/>
          </p:cNvCxnSpPr>
          <p:nvPr/>
        </p:nvCxnSpPr>
        <p:spPr>
          <a:xfrm>
            <a:off x="8477794" y="5969726"/>
            <a:ext cx="2569620" cy="0"/>
          </a:xfrm>
          <a:prstGeom prst="line">
            <a:avLst/>
          </a:prstGeom>
        </p:spPr>
        <p:style>
          <a:lnRef idx="1">
            <a:schemeClr val="dk1"/>
          </a:lnRef>
          <a:fillRef idx="0">
            <a:schemeClr val="dk1"/>
          </a:fillRef>
          <a:effectRef idx="0">
            <a:schemeClr val="dk1"/>
          </a:effectRef>
          <a:fontRef idx="minor">
            <a:schemeClr val="tx1"/>
          </a:fontRef>
        </p:style>
      </p:cxnSp>
      <p:cxnSp>
        <p:nvCxnSpPr>
          <p:cNvPr id="6" name="رابط مستقيم 5">
            <a:extLst>
              <a:ext uri="{FF2B5EF4-FFF2-40B4-BE49-F238E27FC236}">
                <a16:creationId xmlns:a16="http://schemas.microsoft.com/office/drawing/2014/main" id="{C2D53895-607E-405A-87F6-B981958EC981}"/>
              </a:ext>
            </a:extLst>
          </p:cNvPr>
          <p:cNvCxnSpPr>
            <a:cxnSpLocks/>
          </p:cNvCxnSpPr>
          <p:nvPr/>
        </p:nvCxnSpPr>
        <p:spPr>
          <a:xfrm>
            <a:off x="8477794" y="3679371"/>
            <a:ext cx="256962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36967069"/>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دارة">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TM04033919[[fn=دارة]]</Template>
  <TotalTime>1184</TotalTime>
  <Words>1087</Words>
  <Application>Microsoft Office PowerPoint</Application>
  <PresentationFormat>شاشة عريضة</PresentationFormat>
  <Paragraphs>131</Paragraphs>
  <Slides>14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14</vt:i4>
      </vt:variant>
    </vt:vector>
  </HeadingPairs>
  <TitlesOfParts>
    <vt:vector size="20" baseType="lpstr">
      <vt:lpstr>Arial</vt:lpstr>
      <vt:lpstr>Calibri</vt:lpstr>
      <vt:lpstr>Impact</vt:lpstr>
      <vt:lpstr>Times New Roman</vt:lpstr>
      <vt:lpstr>Wingdings</vt:lpstr>
      <vt:lpstr>دارة</vt:lpstr>
      <vt:lpstr>العمليات الرأسمالية (التمويلية) الجزء الاول الدكتور: احمد سعد جاري  قسم المحاسبة / كلية الادارة والاقتصاد/ الجامعة المستنصرية  </vt:lpstr>
      <vt:lpstr>تكوين وزيادة وتخفيض رأس المال، المسحوبات الشخصية، القروض وفوائدها</vt:lpstr>
      <vt:lpstr>العمليات المتعلقة بتكوين وزيادة وتخفيض رأس المال (المصادر الداخلية)  اولا": العمليات المتعلقة بتكوين رأس المال: هناك ثلاث صور لتكوين رأس المال في بداية المشروع</vt:lpstr>
      <vt:lpstr>العمليات المتعلقة بتكوين وزيادة وتخفيض رأس المال (المصادر الداخلية)</vt:lpstr>
      <vt:lpstr>المسحوبات الشخصية</vt:lpstr>
      <vt:lpstr>السحب بسعر البيع في حالة تعدد الشركاء </vt:lpstr>
      <vt:lpstr>العمليات الرأسمالية (التمويلية) الجزء الثاني الدكتور: احمد سعد جاري  قسم المحاسبة / كلية الادارة والاقتصاد/ الجامعة المستنصرية  </vt:lpstr>
      <vt:lpstr>العمليات التمويلية (المصادر الخارجية) </vt:lpstr>
      <vt:lpstr>اولا": إذا كان القرض بدون فائدة</vt:lpstr>
      <vt:lpstr>ثانيا": إذا كان القرض بفائدة</vt:lpstr>
      <vt:lpstr>أولا": استلام القرض ودفع الفائدة مقدما"</vt:lpstr>
      <vt:lpstr>ثانيا": استلام القرض ودفع الفائدة عند سداد القرض </vt:lpstr>
      <vt:lpstr>ثالثا": استلام القرض ودفع الفائدة خلال مدة القرض</vt:lpstr>
      <vt:lpstr>الخلاصة</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الموجودات الثابتة (غير المتداولة) الجزء الثاني المدرس الدكتور: احمد سعد جاري  قسم المحاسبة / كلية الادارة والاقتصاد/ الجامعة المستنصرية</dc:title>
  <dc:creator>ahmad jari</dc:creator>
  <cp:lastModifiedBy>ahmad jari</cp:lastModifiedBy>
  <cp:revision>74</cp:revision>
  <dcterms:created xsi:type="dcterms:W3CDTF">2020-06-13T12:39:13Z</dcterms:created>
  <dcterms:modified xsi:type="dcterms:W3CDTF">2021-03-09T07:01:42Z</dcterms:modified>
</cp:coreProperties>
</file>