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60" r:id="rId1"/>
  </p:sldMasterIdLst>
  <p:sldIdLst>
    <p:sldId id="257" r:id="rId2"/>
    <p:sldId id="290" r:id="rId3"/>
    <p:sldId id="279" r:id="rId4"/>
    <p:sldId id="304" r:id="rId5"/>
    <p:sldId id="293" r:id="rId6"/>
    <p:sldId id="305" r:id="rId7"/>
    <p:sldId id="297" r:id="rId8"/>
    <p:sldId id="306" r:id="rId9"/>
    <p:sldId id="291" r:id="rId10"/>
    <p:sldId id="295" r:id="rId11"/>
    <p:sldId id="307" r:id="rId12"/>
    <p:sldId id="30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مقطع افتراضي" id="{C62997EB-ED4F-46B0-B0B4-6FCDCEDF2537}">
          <p14:sldIdLst>
            <p14:sldId id="257"/>
          </p14:sldIdLst>
        </p14:section>
        <p14:section name="مقطع بدون عنوان" id="{800782A9-B424-4F17-8AE9-F54F4DB25312}">
          <p14:sldIdLst>
            <p14:sldId id="290"/>
            <p14:sldId id="279"/>
            <p14:sldId id="304"/>
            <p14:sldId id="293"/>
            <p14:sldId id="305"/>
            <p14:sldId id="297"/>
            <p14:sldId id="306"/>
            <p14:sldId id="291"/>
            <p14:sldId id="295"/>
            <p14:sldId id="307"/>
            <p14:sldId id="30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3" d="100"/>
          <a:sy n="73"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hmad jari" userId="740a0c3b6edae505" providerId="LiveId" clId="{9C058F04-B04C-4EA1-92DC-65D7652FD97D}"/>
    <pc:docChg chg="undo redo custSel delSld modSld sldOrd">
      <pc:chgData name="ahmad jari" userId="740a0c3b6edae505" providerId="LiveId" clId="{9C058F04-B04C-4EA1-92DC-65D7652FD97D}" dt="2021-02-06T10:59:32.172" v="298" actId="2696"/>
      <pc:docMkLst>
        <pc:docMk/>
      </pc:docMkLst>
      <pc:sldChg chg="modSp mod">
        <pc:chgData name="ahmad jari" userId="740a0c3b6edae505" providerId="LiveId" clId="{9C058F04-B04C-4EA1-92DC-65D7652FD97D}" dt="2021-02-06T09:49:21.028" v="3" actId="6549"/>
        <pc:sldMkLst>
          <pc:docMk/>
          <pc:sldMk cId="1357504643" sldId="257"/>
        </pc:sldMkLst>
        <pc:spChg chg="mod">
          <ac:chgData name="ahmad jari" userId="740a0c3b6edae505" providerId="LiveId" clId="{9C058F04-B04C-4EA1-92DC-65D7652FD97D}" dt="2021-02-06T09:49:21.028" v="3" actId="6549"/>
          <ac:spMkLst>
            <pc:docMk/>
            <pc:sldMk cId="1357504643" sldId="257"/>
            <ac:spMk id="2" creationId="{00000000-0000-0000-0000-000000000000}"/>
          </ac:spMkLst>
        </pc:spChg>
      </pc:sldChg>
      <pc:sldChg chg="modSp mod">
        <pc:chgData name="ahmad jari" userId="740a0c3b6edae505" providerId="LiveId" clId="{9C058F04-B04C-4EA1-92DC-65D7652FD97D}" dt="2021-02-06T09:51:52.741" v="11" actId="207"/>
        <pc:sldMkLst>
          <pc:docMk/>
          <pc:sldMk cId="4116367888" sldId="258"/>
        </pc:sldMkLst>
        <pc:spChg chg="mod">
          <ac:chgData name="ahmad jari" userId="740a0c3b6edae505" providerId="LiveId" clId="{9C058F04-B04C-4EA1-92DC-65D7652FD97D}" dt="2021-02-06T09:49:37.017" v="5" actId="27636"/>
          <ac:spMkLst>
            <pc:docMk/>
            <pc:sldMk cId="4116367888" sldId="258"/>
            <ac:spMk id="2" creationId="{00000000-0000-0000-0000-000000000000}"/>
          </ac:spMkLst>
        </pc:spChg>
        <pc:spChg chg="mod">
          <ac:chgData name="ahmad jari" userId="740a0c3b6edae505" providerId="LiveId" clId="{9C058F04-B04C-4EA1-92DC-65D7652FD97D}" dt="2021-02-06T09:51:52.741" v="11" actId="207"/>
          <ac:spMkLst>
            <pc:docMk/>
            <pc:sldMk cId="4116367888" sldId="258"/>
            <ac:spMk id="3" creationId="{00000000-0000-0000-0000-000000000000}"/>
          </ac:spMkLst>
        </pc:spChg>
      </pc:sldChg>
      <pc:sldChg chg="modSp mod">
        <pc:chgData name="ahmad jari" userId="740a0c3b6edae505" providerId="LiveId" clId="{9C058F04-B04C-4EA1-92DC-65D7652FD97D}" dt="2021-02-06T09:59:25.246" v="35" actId="6549"/>
        <pc:sldMkLst>
          <pc:docMk/>
          <pc:sldMk cId="1777801075" sldId="259"/>
        </pc:sldMkLst>
        <pc:spChg chg="mod">
          <ac:chgData name="ahmad jari" userId="740a0c3b6edae505" providerId="LiveId" clId="{9C058F04-B04C-4EA1-92DC-65D7652FD97D}" dt="2021-02-06T09:59:25.246" v="35" actId="6549"/>
          <ac:spMkLst>
            <pc:docMk/>
            <pc:sldMk cId="1777801075" sldId="259"/>
            <ac:spMk id="2" creationId="{00000000-0000-0000-0000-000000000000}"/>
          </ac:spMkLst>
        </pc:spChg>
        <pc:spChg chg="mod">
          <ac:chgData name="ahmad jari" userId="740a0c3b6edae505" providerId="LiveId" clId="{9C058F04-B04C-4EA1-92DC-65D7652FD97D}" dt="2021-02-06T09:57:13.035" v="32" actId="207"/>
          <ac:spMkLst>
            <pc:docMk/>
            <pc:sldMk cId="1777801075" sldId="259"/>
            <ac:spMk id="7" creationId="{D3677924-A3D9-4752-90EA-6153F95D02F2}"/>
          </ac:spMkLst>
        </pc:spChg>
      </pc:sldChg>
      <pc:sldChg chg="modSp mod">
        <pc:chgData name="ahmad jari" userId="740a0c3b6edae505" providerId="LiveId" clId="{9C058F04-B04C-4EA1-92DC-65D7652FD97D}" dt="2021-02-06T10:05:49.625" v="99" actId="21"/>
        <pc:sldMkLst>
          <pc:docMk/>
          <pc:sldMk cId="2876770375" sldId="260"/>
        </pc:sldMkLst>
        <pc:spChg chg="mod">
          <ac:chgData name="ahmad jari" userId="740a0c3b6edae505" providerId="LiveId" clId="{9C058F04-B04C-4EA1-92DC-65D7652FD97D}" dt="2021-02-06T09:58:59.222" v="34" actId="27636"/>
          <ac:spMkLst>
            <pc:docMk/>
            <pc:sldMk cId="2876770375" sldId="260"/>
            <ac:spMk id="2" creationId="{00000000-0000-0000-0000-000000000000}"/>
          </ac:spMkLst>
        </pc:spChg>
        <pc:spChg chg="mod">
          <ac:chgData name="ahmad jari" userId="740a0c3b6edae505" providerId="LiveId" clId="{9C058F04-B04C-4EA1-92DC-65D7652FD97D}" dt="2021-02-06T10:05:49.625" v="99" actId="21"/>
          <ac:spMkLst>
            <pc:docMk/>
            <pc:sldMk cId="2876770375" sldId="260"/>
            <ac:spMk id="4" creationId="{00000000-0000-0000-0000-000000000000}"/>
          </ac:spMkLst>
        </pc:spChg>
      </pc:sldChg>
      <pc:sldChg chg="modSp mod">
        <pc:chgData name="ahmad jari" userId="740a0c3b6edae505" providerId="LiveId" clId="{9C058F04-B04C-4EA1-92DC-65D7652FD97D}" dt="2021-02-06T10:08:11.320" v="121" actId="207"/>
        <pc:sldMkLst>
          <pc:docMk/>
          <pc:sldMk cId="1936957401" sldId="262"/>
        </pc:sldMkLst>
        <pc:spChg chg="mod">
          <ac:chgData name="ahmad jari" userId="740a0c3b6edae505" providerId="LiveId" clId="{9C058F04-B04C-4EA1-92DC-65D7652FD97D}" dt="2021-02-06T10:06:23.387" v="106" actId="6549"/>
          <ac:spMkLst>
            <pc:docMk/>
            <pc:sldMk cId="1936957401" sldId="262"/>
            <ac:spMk id="2" creationId="{00000000-0000-0000-0000-000000000000}"/>
          </ac:spMkLst>
        </pc:spChg>
        <pc:spChg chg="mod">
          <ac:chgData name="ahmad jari" userId="740a0c3b6edae505" providerId="LiveId" clId="{9C058F04-B04C-4EA1-92DC-65D7652FD97D}" dt="2021-02-06T10:08:11.320" v="121" actId="207"/>
          <ac:spMkLst>
            <pc:docMk/>
            <pc:sldMk cId="1936957401" sldId="262"/>
            <ac:spMk id="3" creationId="{00000000-0000-0000-0000-000000000000}"/>
          </ac:spMkLst>
        </pc:spChg>
      </pc:sldChg>
      <pc:sldChg chg="modSp mod ord">
        <pc:chgData name="ahmad jari" userId="740a0c3b6edae505" providerId="LiveId" clId="{9C058F04-B04C-4EA1-92DC-65D7652FD97D}" dt="2021-02-06T10:40:48.458" v="153" actId="255"/>
        <pc:sldMkLst>
          <pc:docMk/>
          <pc:sldMk cId="3828336469" sldId="263"/>
        </pc:sldMkLst>
        <pc:spChg chg="mod">
          <ac:chgData name="ahmad jari" userId="740a0c3b6edae505" providerId="LiveId" clId="{9C058F04-B04C-4EA1-92DC-65D7652FD97D}" dt="2021-02-06T10:10:32.135" v="127" actId="6549"/>
          <ac:spMkLst>
            <pc:docMk/>
            <pc:sldMk cId="3828336469" sldId="263"/>
            <ac:spMk id="2" creationId="{00000000-0000-0000-0000-000000000000}"/>
          </ac:spMkLst>
        </pc:spChg>
        <pc:spChg chg="mod">
          <ac:chgData name="ahmad jari" userId="740a0c3b6edae505" providerId="LiveId" clId="{9C058F04-B04C-4EA1-92DC-65D7652FD97D}" dt="2021-02-06T10:40:48.458" v="153" actId="255"/>
          <ac:spMkLst>
            <pc:docMk/>
            <pc:sldMk cId="3828336469" sldId="263"/>
            <ac:spMk id="3" creationId="{00000000-0000-0000-0000-000000000000}"/>
          </ac:spMkLst>
        </pc:spChg>
      </pc:sldChg>
      <pc:sldChg chg="del mod modShow">
        <pc:chgData name="ahmad jari" userId="740a0c3b6edae505" providerId="LiveId" clId="{9C058F04-B04C-4EA1-92DC-65D7652FD97D}" dt="2021-02-01T12:15:10.659" v="1" actId="2696"/>
        <pc:sldMkLst>
          <pc:docMk/>
          <pc:sldMk cId="305404454" sldId="264"/>
        </pc:sldMkLst>
      </pc:sldChg>
      <pc:sldChg chg="addSp delSp modSp mod ord">
        <pc:chgData name="ahmad jari" userId="740a0c3b6edae505" providerId="LiveId" clId="{9C058F04-B04C-4EA1-92DC-65D7652FD97D}" dt="2021-02-06T09:54:22.949" v="21" actId="14100"/>
        <pc:sldMkLst>
          <pc:docMk/>
          <pc:sldMk cId="4163433448" sldId="276"/>
        </pc:sldMkLst>
        <pc:spChg chg="add del mod">
          <ac:chgData name="ahmad jari" userId="740a0c3b6edae505" providerId="LiveId" clId="{9C058F04-B04C-4EA1-92DC-65D7652FD97D}" dt="2021-02-06T09:53:48.389" v="15"/>
          <ac:spMkLst>
            <pc:docMk/>
            <pc:sldMk cId="4163433448" sldId="276"/>
            <ac:spMk id="2" creationId="{3A6F939B-CAB5-4C5B-8586-D5EB8AEB77B5}"/>
          </ac:spMkLst>
        </pc:spChg>
        <pc:spChg chg="del mod">
          <ac:chgData name="ahmad jari" userId="740a0c3b6edae505" providerId="LiveId" clId="{9C058F04-B04C-4EA1-92DC-65D7652FD97D}" dt="2021-02-06T09:53:55.986" v="18"/>
          <ac:spMkLst>
            <pc:docMk/>
            <pc:sldMk cId="4163433448" sldId="276"/>
            <ac:spMk id="3" creationId="{00000000-0000-0000-0000-000000000000}"/>
          </ac:spMkLst>
        </pc:spChg>
        <pc:spChg chg="add del mod">
          <ac:chgData name="ahmad jari" userId="740a0c3b6edae505" providerId="LiveId" clId="{9C058F04-B04C-4EA1-92DC-65D7652FD97D}" dt="2021-02-06T09:53:48.389" v="15"/>
          <ac:spMkLst>
            <pc:docMk/>
            <pc:sldMk cId="4163433448" sldId="276"/>
            <ac:spMk id="4" creationId="{C710EF7D-3EEE-4EDB-B65C-C233D450D2A5}"/>
          </ac:spMkLst>
        </pc:spChg>
        <pc:spChg chg="add del mod">
          <ac:chgData name="ahmad jari" userId="740a0c3b6edae505" providerId="LiveId" clId="{9C058F04-B04C-4EA1-92DC-65D7652FD97D}" dt="2021-02-06T09:53:48.389" v="15"/>
          <ac:spMkLst>
            <pc:docMk/>
            <pc:sldMk cId="4163433448" sldId="276"/>
            <ac:spMk id="5" creationId="{C332CB95-C508-424B-A7CB-3A63D263D7D0}"/>
          </ac:spMkLst>
        </pc:spChg>
        <pc:spChg chg="add del mod">
          <ac:chgData name="ahmad jari" userId="740a0c3b6edae505" providerId="LiveId" clId="{9C058F04-B04C-4EA1-92DC-65D7652FD97D}" dt="2021-02-06T09:53:48.389" v="15"/>
          <ac:spMkLst>
            <pc:docMk/>
            <pc:sldMk cId="4163433448" sldId="276"/>
            <ac:spMk id="6" creationId="{7E239B91-552F-411F-9424-93AC98B0C27A}"/>
          </ac:spMkLst>
        </pc:spChg>
        <pc:spChg chg="add del mod">
          <ac:chgData name="ahmad jari" userId="740a0c3b6edae505" providerId="LiveId" clId="{9C058F04-B04C-4EA1-92DC-65D7652FD97D}" dt="2021-02-06T09:53:48.389" v="15"/>
          <ac:spMkLst>
            <pc:docMk/>
            <pc:sldMk cId="4163433448" sldId="276"/>
            <ac:spMk id="7" creationId="{1B004877-30D3-4702-9CDC-05345B3220E8}"/>
          </ac:spMkLst>
        </pc:spChg>
        <pc:spChg chg="add del mod">
          <ac:chgData name="ahmad jari" userId="740a0c3b6edae505" providerId="LiveId" clId="{9C058F04-B04C-4EA1-92DC-65D7652FD97D}" dt="2021-02-06T09:53:48.389" v="15"/>
          <ac:spMkLst>
            <pc:docMk/>
            <pc:sldMk cId="4163433448" sldId="276"/>
            <ac:spMk id="8" creationId="{3F8468CB-E110-4AAA-B7A5-767B44F5C053}"/>
          </ac:spMkLst>
        </pc:spChg>
        <pc:spChg chg="add del mod">
          <ac:chgData name="ahmad jari" userId="740a0c3b6edae505" providerId="LiveId" clId="{9C058F04-B04C-4EA1-92DC-65D7652FD97D}" dt="2021-02-06T09:53:48.389" v="15"/>
          <ac:spMkLst>
            <pc:docMk/>
            <pc:sldMk cId="4163433448" sldId="276"/>
            <ac:spMk id="9" creationId="{6C5DAA0C-3686-42FB-A114-AD477C5C3FA9}"/>
          </ac:spMkLst>
        </pc:spChg>
        <pc:spChg chg="add del mod">
          <ac:chgData name="ahmad jari" userId="740a0c3b6edae505" providerId="LiveId" clId="{9C058F04-B04C-4EA1-92DC-65D7652FD97D}" dt="2021-02-06T09:53:48.389" v="15"/>
          <ac:spMkLst>
            <pc:docMk/>
            <pc:sldMk cId="4163433448" sldId="276"/>
            <ac:spMk id="10" creationId="{8739B17E-1432-4AC4-96BE-D2D488759745}"/>
          </ac:spMkLst>
        </pc:spChg>
        <pc:spChg chg="add del mod">
          <ac:chgData name="ahmad jari" userId="740a0c3b6edae505" providerId="LiveId" clId="{9C058F04-B04C-4EA1-92DC-65D7652FD97D}" dt="2021-02-06T09:53:48.389" v="15"/>
          <ac:spMkLst>
            <pc:docMk/>
            <pc:sldMk cId="4163433448" sldId="276"/>
            <ac:spMk id="14" creationId="{546859CE-D5F1-446C-9558-E643E3E754DF}"/>
          </ac:spMkLst>
        </pc:spChg>
        <pc:spChg chg="add del mod">
          <ac:chgData name="ahmad jari" userId="740a0c3b6edae505" providerId="LiveId" clId="{9C058F04-B04C-4EA1-92DC-65D7652FD97D}" dt="2021-02-06T09:53:48.389" v="15"/>
          <ac:spMkLst>
            <pc:docMk/>
            <pc:sldMk cId="4163433448" sldId="276"/>
            <ac:spMk id="15" creationId="{E30A106E-EDF3-427B-8085-89D81EE06381}"/>
          </ac:spMkLst>
        </pc:spChg>
        <pc:spChg chg="add del mod">
          <ac:chgData name="ahmad jari" userId="740a0c3b6edae505" providerId="LiveId" clId="{9C058F04-B04C-4EA1-92DC-65D7652FD97D}" dt="2021-02-06T09:53:48.389" v="15"/>
          <ac:spMkLst>
            <pc:docMk/>
            <pc:sldMk cId="4163433448" sldId="276"/>
            <ac:spMk id="16" creationId="{F4B63492-6E28-457F-B3F4-E03ED8E16EC9}"/>
          </ac:spMkLst>
        </pc:spChg>
        <pc:spChg chg="add del mod">
          <ac:chgData name="ahmad jari" userId="740a0c3b6edae505" providerId="LiveId" clId="{9C058F04-B04C-4EA1-92DC-65D7652FD97D}" dt="2021-02-06T09:53:48.389" v="15"/>
          <ac:spMkLst>
            <pc:docMk/>
            <pc:sldMk cId="4163433448" sldId="276"/>
            <ac:spMk id="17" creationId="{6609D6FE-ED95-4D5E-963D-FCC845EC4BE5}"/>
          </ac:spMkLst>
        </pc:spChg>
        <pc:spChg chg="add del mod">
          <ac:chgData name="ahmad jari" userId="740a0c3b6edae505" providerId="LiveId" clId="{9C058F04-B04C-4EA1-92DC-65D7652FD97D}" dt="2021-02-06T09:53:48.389" v="15"/>
          <ac:spMkLst>
            <pc:docMk/>
            <pc:sldMk cId="4163433448" sldId="276"/>
            <ac:spMk id="18" creationId="{F09E0B81-5DE9-4443-87CC-FB2E44DE7D10}"/>
          </ac:spMkLst>
        </pc:spChg>
        <pc:picChg chg="add mod">
          <ac:chgData name="ahmad jari" userId="740a0c3b6edae505" providerId="LiveId" clId="{9C058F04-B04C-4EA1-92DC-65D7652FD97D}" dt="2021-02-06T09:54:22.949" v="21" actId="14100"/>
          <ac:picMkLst>
            <pc:docMk/>
            <pc:sldMk cId="4163433448" sldId="276"/>
            <ac:picMk id="19" creationId="{4B6D89DA-3B32-4A86-B6E5-14541F138B49}"/>
          </ac:picMkLst>
        </pc:picChg>
        <pc:cxnChg chg="add del mod">
          <ac:chgData name="ahmad jari" userId="740a0c3b6edae505" providerId="LiveId" clId="{9C058F04-B04C-4EA1-92DC-65D7652FD97D}" dt="2021-02-06T09:53:48.389" v="15"/>
          <ac:cxnSpMkLst>
            <pc:docMk/>
            <pc:sldMk cId="4163433448" sldId="276"/>
            <ac:cxnSpMk id="11" creationId="{2FF9706B-160B-4066-B5AF-2D7E8E863C7E}"/>
          </ac:cxnSpMkLst>
        </pc:cxnChg>
        <pc:cxnChg chg="add del mod">
          <ac:chgData name="ahmad jari" userId="740a0c3b6edae505" providerId="LiveId" clId="{9C058F04-B04C-4EA1-92DC-65D7652FD97D}" dt="2021-02-06T09:53:48.389" v="15"/>
          <ac:cxnSpMkLst>
            <pc:docMk/>
            <pc:sldMk cId="4163433448" sldId="276"/>
            <ac:cxnSpMk id="12" creationId="{248937A8-9557-46A2-BF9B-A0164206B3B0}"/>
          </ac:cxnSpMkLst>
        </pc:cxnChg>
        <pc:cxnChg chg="add del mod">
          <ac:chgData name="ahmad jari" userId="740a0c3b6edae505" providerId="LiveId" clId="{9C058F04-B04C-4EA1-92DC-65D7652FD97D}" dt="2021-02-06T09:53:48.389" v="15"/>
          <ac:cxnSpMkLst>
            <pc:docMk/>
            <pc:sldMk cId="4163433448" sldId="276"/>
            <ac:cxnSpMk id="13" creationId="{A2CE495C-7E58-4B72-99AD-FB90CD21E52B}"/>
          </ac:cxnSpMkLst>
        </pc:cxnChg>
      </pc:sldChg>
      <pc:sldChg chg="addSp delSp modSp mod">
        <pc:chgData name="ahmad jari" userId="740a0c3b6edae505" providerId="LiveId" clId="{9C058F04-B04C-4EA1-92DC-65D7652FD97D}" dt="2021-02-06T10:49:15.235" v="220" actId="14100"/>
        <pc:sldMkLst>
          <pc:docMk/>
          <pc:sldMk cId="3917218935" sldId="277"/>
        </pc:sldMkLst>
        <pc:spChg chg="add del mod">
          <ac:chgData name="ahmad jari" userId="740a0c3b6edae505" providerId="LiveId" clId="{9C058F04-B04C-4EA1-92DC-65D7652FD97D}" dt="2021-02-06T10:48:36.514" v="213" actId="47"/>
          <ac:spMkLst>
            <pc:docMk/>
            <pc:sldMk cId="3917218935" sldId="277"/>
            <ac:spMk id="3" creationId="{00000000-0000-0000-0000-000000000000}"/>
          </ac:spMkLst>
        </pc:spChg>
        <pc:spChg chg="add del mod">
          <ac:chgData name="ahmad jari" userId="740a0c3b6edae505" providerId="LiveId" clId="{9C058F04-B04C-4EA1-92DC-65D7652FD97D}" dt="2021-02-06T10:48:31.248" v="209"/>
          <ac:spMkLst>
            <pc:docMk/>
            <pc:sldMk cId="3917218935" sldId="277"/>
            <ac:spMk id="4" creationId="{3DC7F103-01A8-4579-AC81-648D79273887}"/>
          </ac:spMkLst>
        </pc:spChg>
        <pc:spChg chg="add del mod">
          <ac:chgData name="ahmad jari" userId="740a0c3b6edae505" providerId="LiveId" clId="{9C058F04-B04C-4EA1-92DC-65D7652FD97D}" dt="2021-02-06T10:48:31.248" v="209"/>
          <ac:spMkLst>
            <pc:docMk/>
            <pc:sldMk cId="3917218935" sldId="277"/>
            <ac:spMk id="5" creationId="{32051B37-52D5-4A0A-A3E8-DF9053D09BD6}"/>
          </ac:spMkLst>
        </pc:spChg>
        <pc:spChg chg="add del mod">
          <ac:chgData name="ahmad jari" userId="740a0c3b6edae505" providerId="LiveId" clId="{9C058F04-B04C-4EA1-92DC-65D7652FD97D}" dt="2021-02-06T10:48:31.248" v="209"/>
          <ac:spMkLst>
            <pc:docMk/>
            <pc:sldMk cId="3917218935" sldId="277"/>
            <ac:spMk id="6" creationId="{D20D6E09-69FE-4492-B377-7CE4D53E6DF7}"/>
          </ac:spMkLst>
        </pc:spChg>
        <pc:spChg chg="add del mod">
          <ac:chgData name="ahmad jari" userId="740a0c3b6edae505" providerId="LiveId" clId="{9C058F04-B04C-4EA1-92DC-65D7652FD97D}" dt="2021-02-06T10:48:31.248" v="209"/>
          <ac:spMkLst>
            <pc:docMk/>
            <pc:sldMk cId="3917218935" sldId="277"/>
            <ac:spMk id="7" creationId="{6359EBDB-895F-4021-9598-227C6FBD941D}"/>
          </ac:spMkLst>
        </pc:spChg>
        <pc:spChg chg="add del mod">
          <ac:chgData name="ahmad jari" userId="740a0c3b6edae505" providerId="LiveId" clId="{9C058F04-B04C-4EA1-92DC-65D7652FD97D}" dt="2021-02-06T10:48:31.248" v="209"/>
          <ac:spMkLst>
            <pc:docMk/>
            <pc:sldMk cId="3917218935" sldId="277"/>
            <ac:spMk id="8" creationId="{0F5466C8-B73A-4D1C-B9C6-5BE0C8D3FB15}"/>
          </ac:spMkLst>
        </pc:spChg>
        <pc:spChg chg="add del mod">
          <ac:chgData name="ahmad jari" userId="740a0c3b6edae505" providerId="LiveId" clId="{9C058F04-B04C-4EA1-92DC-65D7652FD97D}" dt="2021-02-06T10:48:31.248" v="209"/>
          <ac:spMkLst>
            <pc:docMk/>
            <pc:sldMk cId="3917218935" sldId="277"/>
            <ac:spMk id="9" creationId="{17B6A755-D675-405A-B08E-B0E5AA135319}"/>
          </ac:spMkLst>
        </pc:spChg>
        <pc:spChg chg="add del mod">
          <ac:chgData name="ahmad jari" userId="740a0c3b6edae505" providerId="LiveId" clId="{9C058F04-B04C-4EA1-92DC-65D7652FD97D}" dt="2021-02-06T10:48:31.248" v="209"/>
          <ac:spMkLst>
            <pc:docMk/>
            <pc:sldMk cId="3917218935" sldId="277"/>
            <ac:spMk id="10" creationId="{0BCFDD79-4D90-424A-AA0B-B903E35FAFE1}"/>
          </ac:spMkLst>
        </pc:spChg>
        <pc:spChg chg="add del mod">
          <ac:chgData name="ahmad jari" userId="740a0c3b6edae505" providerId="LiveId" clId="{9C058F04-B04C-4EA1-92DC-65D7652FD97D}" dt="2021-02-06T10:48:54.020" v="215"/>
          <ac:spMkLst>
            <pc:docMk/>
            <pc:sldMk cId="3917218935" sldId="277"/>
            <ac:spMk id="11" creationId="{A1CC292F-F3BE-4074-A70D-2ACC3AFBC0F9}"/>
          </ac:spMkLst>
        </pc:spChg>
        <pc:spChg chg="add del mod">
          <ac:chgData name="ahmad jari" userId="740a0c3b6edae505" providerId="LiveId" clId="{9C058F04-B04C-4EA1-92DC-65D7652FD97D}" dt="2021-02-06T10:48:54.020" v="215"/>
          <ac:spMkLst>
            <pc:docMk/>
            <pc:sldMk cId="3917218935" sldId="277"/>
            <ac:spMk id="12" creationId="{FC5B1FB0-A611-42F4-BAAD-73D1082771CE}"/>
          </ac:spMkLst>
        </pc:spChg>
        <pc:spChg chg="add del mod">
          <ac:chgData name="ahmad jari" userId="740a0c3b6edae505" providerId="LiveId" clId="{9C058F04-B04C-4EA1-92DC-65D7652FD97D}" dt="2021-02-06T10:48:54.020" v="215"/>
          <ac:spMkLst>
            <pc:docMk/>
            <pc:sldMk cId="3917218935" sldId="277"/>
            <ac:spMk id="13" creationId="{254A5F6D-CD78-4F22-8731-CF8DF2E2D8F8}"/>
          </ac:spMkLst>
        </pc:spChg>
        <pc:spChg chg="add del mod">
          <ac:chgData name="ahmad jari" userId="740a0c3b6edae505" providerId="LiveId" clId="{9C058F04-B04C-4EA1-92DC-65D7652FD97D}" dt="2021-02-06T10:48:54.020" v="215"/>
          <ac:spMkLst>
            <pc:docMk/>
            <pc:sldMk cId="3917218935" sldId="277"/>
            <ac:spMk id="14" creationId="{10EECC78-23A5-400C-8EE5-2C2226D1CD66}"/>
          </ac:spMkLst>
        </pc:spChg>
        <pc:spChg chg="add del mod">
          <ac:chgData name="ahmad jari" userId="740a0c3b6edae505" providerId="LiveId" clId="{9C058F04-B04C-4EA1-92DC-65D7652FD97D}" dt="2021-02-06T10:48:54.020" v="215"/>
          <ac:spMkLst>
            <pc:docMk/>
            <pc:sldMk cId="3917218935" sldId="277"/>
            <ac:spMk id="15" creationId="{0817387B-0CE0-44D9-94F7-D3BEE06CC62C}"/>
          </ac:spMkLst>
        </pc:spChg>
        <pc:spChg chg="add del mod">
          <ac:chgData name="ahmad jari" userId="740a0c3b6edae505" providerId="LiveId" clId="{9C058F04-B04C-4EA1-92DC-65D7652FD97D}" dt="2021-02-06T10:48:54.020" v="215"/>
          <ac:spMkLst>
            <pc:docMk/>
            <pc:sldMk cId="3917218935" sldId="277"/>
            <ac:spMk id="16" creationId="{3122F63A-739A-4592-A207-F8CCC8A9AC7E}"/>
          </ac:spMkLst>
        </pc:spChg>
        <pc:spChg chg="add del mod">
          <ac:chgData name="ahmad jari" userId="740a0c3b6edae505" providerId="LiveId" clId="{9C058F04-B04C-4EA1-92DC-65D7652FD97D}" dt="2021-02-06T10:48:54.020" v="215"/>
          <ac:spMkLst>
            <pc:docMk/>
            <pc:sldMk cId="3917218935" sldId="277"/>
            <ac:spMk id="17" creationId="{6C01283A-BD75-4DF3-99F6-B959A227836D}"/>
          </ac:spMkLst>
        </pc:spChg>
        <pc:picChg chg="add del mod">
          <ac:chgData name="ahmad jari" userId="740a0c3b6edae505" providerId="LiveId" clId="{9C058F04-B04C-4EA1-92DC-65D7652FD97D}" dt="2021-02-06T10:48:17.037" v="207"/>
          <ac:picMkLst>
            <pc:docMk/>
            <pc:sldMk cId="3917218935" sldId="277"/>
            <ac:picMk id="2" creationId="{E8D9A8CB-27BF-491B-AA13-B152FE3CC557}"/>
          </ac:picMkLst>
        </pc:picChg>
        <pc:picChg chg="add mod">
          <ac:chgData name="ahmad jari" userId="740a0c3b6edae505" providerId="LiveId" clId="{9C058F04-B04C-4EA1-92DC-65D7652FD97D}" dt="2021-02-06T10:49:15.235" v="220" actId="14100"/>
          <ac:picMkLst>
            <pc:docMk/>
            <pc:sldMk cId="3917218935" sldId="277"/>
            <ac:picMk id="18" creationId="{61246ED0-276A-4F2B-9D73-5F18BB4D56EF}"/>
          </ac:picMkLst>
        </pc:picChg>
      </pc:sldChg>
      <pc:sldChg chg="modSp mod ord">
        <pc:chgData name="ahmad jari" userId="740a0c3b6edae505" providerId="LiveId" clId="{9C058F04-B04C-4EA1-92DC-65D7652FD97D}" dt="2021-02-06T10:46:05.036" v="193" actId="207"/>
        <pc:sldMkLst>
          <pc:docMk/>
          <pc:sldMk cId="4137369114" sldId="279"/>
        </pc:sldMkLst>
        <pc:spChg chg="mod">
          <ac:chgData name="ahmad jari" userId="740a0c3b6edae505" providerId="LiveId" clId="{9C058F04-B04C-4EA1-92DC-65D7652FD97D}" dt="2021-02-06T10:42:57.763" v="181" actId="122"/>
          <ac:spMkLst>
            <pc:docMk/>
            <pc:sldMk cId="4137369114" sldId="279"/>
            <ac:spMk id="2" creationId="{00000000-0000-0000-0000-000000000000}"/>
          </ac:spMkLst>
        </pc:spChg>
        <pc:spChg chg="mod">
          <ac:chgData name="ahmad jari" userId="740a0c3b6edae505" providerId="LiveId" clId="{9C058F04-B04C-4EA1-92DC-65D7652FD97D}" dt="2021-02-06T10:46:05.036" v="193" actId="207"/>
          <ac:spMkLst>
            <pc:docMk/>
            <pc:sldMk cId="4137369114" sldId="279"/>
            <ac:spMk id="3" creationId="{00000000-0000-0000-0000-000000000000}"/>
          </ac:spMkLst>
        </pc:spChg>
      </pc:sldChg>
      <pc:sldChg chg="del">
        <pc:chgData name="ahmad jari" userId="740a0c3b6edae505" providerId="LiveId" clId="{9C058F04-B04C-4EA1-92DC-65D7652FD97D}" dt="2021-02-06T10:59:00.637" v="290" actId="2696"/>
        <pc:sldMkLst>
          <pc:docMk/>
          <pc:sldMk cId="4152061697" sldId="280"/>
        </pc:sldMkLst>
      </pc:sldChg>
      <pc:sldChg chg="del">
        <pc:chgData name="ahmad jari" userId="740a0c3b6edae505" providerId="LiveId" clId="{9C058F04-B04C-4EA1-92DC-65D7652FD97D}" dt="2021-02-06T10:59:04.487" v="291" actId="2696"/>
        <pc:sldMkLst>
          <pc:docMk/>
          <pc:sldMk cId="101102786" sldId="281"/>
        </pc:sldMkLst>
      </pc:sldChg>
      <pc:sldChg chg="del">
        <pc:chgData name="ahmad jari" userId="740a0c3b6edae505" providerId="LiveId" clId="{9C058F04-B04C-4EA1-92DC-65D7652FD97D}" dt="2021-02-06T10:59:08.231" v="292" actId="2696"/>
        <pc:sldMkLst>
          <pc:docMk/>
          <pc:sldMk cId="2216280490" sldId="282"/>
        </pc:sldMkLst>
      </pc:sldChg>
      <pc:sldChg chg="del">
        <pc:chgData name="ahmad jari" userId="740a0c3b6edae505" providerId="LiveId" clId="{9C058F04-B04C-4EA1-92DC-65D7652FD97D}" dt="2021-02-06T10:59:12.191" v="293" actId="2696"/>
        <pc:sldMkLst>
          <pc:docMk/>
          <pc:sldMk cId="4565221" sldId="283"/>
        </pc:sldMkLst>
      </pc:sldChg>
      <pc:sldChg chg="del">
        <pc:chgData name="ahmad jari" userId="740a0c3b6edae505" providerId="LiveId" clId="{9C058F04-B04C-4EA1-92DC-65D7652FD97D}" dt="2021-02-06T10:59:16.003" v="294" actId="2696"/>
        <pc:sldMkLst>
          <pc:docMk/>
          <pc:sldMk cId="2009804284" sldId="284"/>
        </pc:sldMkLst>
      </pc:sldChg>
      <pc:sldChg chg="del">
        <pc:chgData name="ahmad jari" userId="740a0c3b6edae505" providerId="LiveId" clId="{9C058F04-B04C-4EA1-92DC-65D7652FD97D}" dt="2021-02-06T10:59:20.339" v="295" actId="2696"/>
        <pc:sldMkLst>
          <pc:docMk/>
          <pc:sldMk cId="1268068101" sldId="285"/>
        </pc:sldMkLst>
      </pc:sldChg>
      <pc:sldChg chg="del">
        <pc:chgData name="ahmad jari" userId="740a0c3b6edae505" providerId="LiveId" clId="{9C058F04-B04C-4EA1-92DC-65D7652FD97D}" dt="2021-02-06T10:59:24.167" v="296" actId="2696"/>
        <pc:sldMkLst>
          <pc:docMk/>
          <pc:sldMk cId="4088080161" sldId="287"/>
        </pc:sldMkLst>
      </pc:sldChg>
      <pc:sldChg chg="del">
        <pc:chgData name="ahmad jari" userId="740a0c3b6edae505" providerId="LiveId" clId="{9C058F04-B04C-4EA1-92DC-65D7652FD97D}" dt="2021-02-06T10:59:28.228" v="297" actId="2696"/>
        <pc:sldMkLst>
          <pc:docMk/>
          <pc:sldMk cId="2060433535" sldId="288"/>
        </pc:sldMkLst>
      </pc:sldChg>
      <pc:sldChg chg="del">
        <pc:chgData name="ahmad jari" userId="740a0c3b6edae505" providerId="LiveId" clId="{9C058F04-B04C-4EA1-92DC-65D7652FD97D}" dt="2021-02-06T10:59:32.172" v="298" actId="2696"/>
        <pc:sldMkLst>
          <pc:docMk/>
          <pc:sldMk cId="920802872" sldId="289"/>
        </pc:sldMkLst>
      </pc:sldChg>
      <pc:sldChg chg="addSp modSp mod">
        <pc:chgData name="ahmad jari" userId="740a0c3b6edae505" providerId="LiveId" clId="{9C058F04-B04C-4EA1-92DC-65D7652FD97D}" dt="2021-02-06T10:56:33.466" v="289" actId="14100"/>
        <pc:sldMkLst>
          <pc:docMk/>
          <pc:sldMk cId="1862530607" sldId="290"/>
        </pc:sldMkLst>
        <pc:spChg chg="mod">
          <ac:chgData name="ahmad jari" userId="740a0c3b6edae505" providerId="LiveId" clId="{9C058F04-B04C-4EA1-92DC-65D7652FD97D}" dt="2021-02-06T10:50:44.163" v="222" actId="122"/>
          <ac:spMkLst>
            <pc:docMk/>
            <pc:sldMk cId="1862530607" sldId="290"/>
            <ac:spMk id="2" creationId="{00000000-0000-0000-0000-000000000000}"/>
          </ac:spMkLst>
        </pc:spChg>
        <pc:spChg chg="mod">
          <ac:chgData name="ahmad jari" userId="740a0c3b6edae505" providerId="LiveId" clId="{9C058F04-B04C-4EA1-92DC-65D7652FD97D}" dt="2021-02-06T10:56:27.616" v="288" actId="255"/>
          <ac:spMkLst>
            <pc:docMk/>
            <pc:sldMk cId="1862530607" sldId="290"/>
            <ac:spMk id="3" creationId="{00000000-0000-0000-0000-000000000000}"/>
          </ac:spMkLst>
        </pc:spChg>
        <pc:picChg chg="add mod">
          <ac:chgData name="ahmad jari" userId="740a0c3b6edae505" providerId="LiveId" clId="{9C058F04-B04C-4EA1-92DC-65D7652FD97D}" dt="2021-02-06T10:56:33.466" v="289" actId="14100"/>
          <ac:picMkLst>
            <pc:docMk/>
            <pc:sldMk cId="1862530607" sldId="290"/>
            <ac:picMk id="4" creationId="{69B15ED5-6745-49B6-85FC-A0B9E4DED712}"/>
          </ac:picMkLst>
        </pc:picChg>
      </pc:sldChg>
    </pc:docChg>
  </pc:docChgLst>
  <pc:docChgLst>
    <pc:chgData name="ahmad jari" userId="740a0c3b6edae505" providerId="LiveId" clId="{E806CDF6-F782-4D8D-8BE9-133AA01C4FA1}"/>
    <pc:docChg chg="undo redo custSel addSld delSld modSld sldOrd modMainMaster">
      <pc:chgData name="ahmad jari" userId="740a0c3b6edae505" providerId="LiveId" clId="{E806CDF6-F782-4D8D-8BE9-133AA01C4FA1}" dt="2021-01-20T07:44:51.276" v="1337" actId="207"/>
      <pc:docMkLst>
        <pc:docMk/>
      </pc:docMkLst>
      <pc:sldChg chg="addSp modSp mod modTransition setBg">
        <pc:chgData name="ahmad jari" userId="740a0c3b6edae505" providerId="LiveId" clId="{E806CDF6-F782-4D8D-8BE9-133AA01C4FA1}" dt="2021-01-20T07:41:37.927" v="1333"/>
        <pc:sldMkLst>
          <pc:docMk/>
          <pc:sldMk cId="1357504643" sldId="257"/>
        </pc:sldMkLst>
        <pc:spChg chg="mod">
          <ac:chgData name="ahmad jari" userId="740a0c3b6edae505" providerId="LiveId" clId="{E806CDF6-F782-4D8D-8BE9-133AA01C4FA1}" dt="2021-01-19T16:27:26.976" v="196"/>
          <ac:spMkLst>
            <pc:docMk/>
            <pc:sldMk cId="1357504643" sldId="257"/>
            <ac:spMk id="2" creationId="{00000000-0000-0000-0000-000000000000}"/>
          </ac:spMkLst>
        </pc:spChg>
        <pc:picChg chg="mod">
          <ac:chgData name="ahmad jari" userId="740a0c3b6edae505" providerId="LiveId" clId="{E806CDF6-F782-4D8D-8BE9-133AA01C4FA1}" dt="2021-01-20T07:35:31.508" v="1295" actId="1076"/>
          <ac:picMkLst>
            <pc:docMk/>
            <pc:sldMk cId="1357504643" sldId="257"/>
            <ac:picMk id="5" creationId="{00000000-0000-0000-0000-000000000000}"/>
          </ac:picMkLst>
        </pc:picChg>
        <pc:picChg chg="mod">
          <ac:chgData name="ahmad jari" userId="740a0c3b6edae505" providerId="LiveId" clId="{E806CDF6-F782-4D8D-8BE9-133AA01C4FA1}" dt="2021-01-20T07:35:18.552" v="1294" actId="1076"/>
          <ac:picMkLst>
            <pc:docMk/>
            <pc:sldMk cId="1357504643" sldId="257"/>
            <ac:picMk id="6" creationId="{00000000-0000-0000-0000-000000000000}"/>
          </ac:picMkLst>
        </pc:picChg>
        <pc:picChg chg="add mod">
          <ac:chgData name="ahmad jari" userId="740a0c3b6edae505" providerId="LiveId" clId="{E806CDF6-F782-4D8D-8BE9-133AA01C4FA1}" dt="2021-01-20T07:35:36.151" v="1296" actId="1076"/>
          <ac:picMkLst>
            <pc:docMk/>
            <pc:sldMk cId="1357504643" sldId="257"/>
            <ac:picMk id="7" creationId="{0035D08B-E3F7-4A52-938D-CE27443B3476}"/>
          </ac:picMkLst>
        </pc:picChg>
      </pc:sldChg>
      <pc:sldChg chg="modSp mod modTransition">
        <pc:chgData name="ahmad jari" userId="740a0c3b6edae505" providerId="LiveId" clId="{E806CDF6-F782-4D8D-8BE9-133AA01C4FA1}" dt="2021-01-20T07:41:37.927" v="1333"/>
        <pc:sldMkLst>
          <pc:docMk/>
          <pc:sldMk cId="4116367888" sldId="258"/>
        </pc:sldMkLst>
        <pc:spChg chg="mod">
          <ac:chgData name="ahmad jari" userId="740a0c3b6edae505" providerId="LiveId" clId="{E806CDF6-F782-4D8D-8BE9-133AA01C4FA1}" dt="2021-01-20T07:36:35.056" v="1299" actId="207"/>
          <ac:spMkLst>
            <pc:docMk/>
            <pc:sldMk cId="4116367888" sldId="258"/>
            <ac:spMk id="2" creationId="{00000000-0000-0000-0000-000000000000}"/>
          </ac:spMkLst>
        </pc:spChg>
        <pc:spChg chg="mod">
          <ac:chgData name="ahmad jari" userId="740a0c3b6edae505" providerId="LiveId" clId="{E806CDF6-F782-4D8D-8BE9-133AA01C4FA1}" dt="2021-01-20T07:37:48.005" v="1306" actId="121"/>
          <ac:spMkLst>
            <pc:docMk/>
            <pc:sldMk cId="4116367888" sldId="258"/>
            <ac:spMk id="3" creationId="{00000000-0000-0000-0000-000000000000}"/>
          </ac:spMkLst>
        </pc:spChg>
      </pc:sldChg>
      <pc:sldChg chg="addSp delSp modSp mod modTransition">
        <pc:chgData name="ahmad jari" userId="740a0c3b6edae505" providerId="LiveId" clId="{E806CDF6-F782-4D8D-8BE9-133AA01C4FA1}" dt="2021-01-20T07:41:37.927" v="1333"/>
        <pc:sldMkLst>
          <pc:docMk/>
          <pc:sldMk cId="1777801075" sldId="259"/>
        </pc:sldMkLst>
        <pc:spChg chg="mod">
          <ac:chgData name="ahmad jari" userId="740a0c3b6edae505" providerId="LiveId" clId="{E806CDF6-F782-4D8D-8BE9-133AA01C4FA1}" dt="2021-01-20T07:38:07.442" v="1307" actId="207"/>
          <ac:spMkLst>
            <pc:docMk/>
            <pc:sldMk cId="1777801075" sldId="259"/>
            <ac:spMk id="2" creationId="{00000000-0000-0000-0000-000000000000}"/>
          </ac:spMkLst>
        </pc:spChg>
        <pc:spChg chg="del mod">
          <ac:chgData name="ahmad jari" userId="740a0c3b6edae505" providerId="LiveId" clId="{E806CDF6-F782-4D8D-8BE9-133AA01C4FA1}" dt="2021-01-19T16:48:43.681" v="295"/>
          <ac:spMkLst>
            <pc:docMk/>
            <pc:sldMk cId="1777801075" sldId="259"/>
            <ac:spMk id="3" creationId="{00000000-0000-0000-0000-000000000000}"/>
          </ac:spMkLst>
        </pc:spChg>
        <pc:spChg chg="add mod">
          <ac:chgData name="ahmad jari" userId="740a0c3b6edae505" providerId="LiveId" clId="{E806CDF6-F782-4D8D-8BE9-133AA01C4FA1}" dt="2021-01-19T16:56:00.978" v="320" actId="255"/>
          <ac:spMkLst>
            <pc:docMk/>
            <pc:sldMk cId="1777801075" sldId="259"/>
            <ac:spMk id="7" creationId="{D3677924-A3D9-4752-90EA-6153F95D02F2}"/>
          </ac:spMkLst>
        </pc:spChg>
        <pc:cxnChg chg="del">
          <ac:chgData name="ahmad jari" userId="740a0c3b6edae505" providerId="LiveId" clId="{E806CDF6-F782-4D8D-8BE9-133AA01C4FA1}" dt="2021-01-19T16:48:43.619" v="293" actId="478"/>
          <ac:cxnSpMkLst>
            <pc:docMk/>
            <pc:sldMk cId="1777801075" sldId="259"/>
            <ac:cxnSpMk id="5" creationId="{00000000-0000-0000-0000-000000000000}"/>
          </ac:cxnSpMkLst>
        </pc:cxnChg>
        <pc:cxnChg chg="del">
          <ac:chgData name="ahmad jari" userId="740a0c3b6edae505" providerId="LiveId" clId="{E806CDF6-F782-4D8D-8BE9-133AA01C4FA1}" dt="2021-01-19T16:48:46.243" v="296" actId="478"/>
          <ac:cxnSpMkLst>
            <pc:docMk/>
            <pc:sldMk cId="1777801075" sldId="259"/>
            <ac:cxnSpMk id="9" creationId="{00000000-0000-0000-0000-000000000000}"/>
          </ac:cxnSpMkLst>
        </pc:cxnChg>
      </pc:sldChg>
      <pc:sldChg chg="delSp modSp mod modTransition">
        <pc:chgData name="ahmad jari" userId="740a0c3b6edae505" providerId="LiveId" clId="{E806CDF6-F782-4D8D-8BE9-133AA01C4FA1}" dt="2021-01-20T07:41:37.927" v="1333"/>
        <pc:sldMkLst>
          <pc:docMk/>
          <pc:sldMk cId="2876770375" sldId="260"/>
        </pc:sldMkLst>
        <pc:spChg chg="mod">
          <ac:chgData name="ahmad jari" userId="740a0c3b6edae505" providerId="LiveId" clId="{E806CDF6-F782-4D8D-8BE9-133AA01C4FA1}" dt="2021-01-19T17:28:47.264" v="572" actId="27636"/>
          <ac:spMkLst>
            <pc:docMk/>
            <pc:sldMk cId="2876770375" sldId="260"/>
            <ac:spMk id="2" creationId="{00000000-0000-0000-0000-000000000000}"/>
          </ac:spMkLst>
        </pc:spChg>
        <pc:spChg chg="mod">
          <ac:chgData name="ahmad jari" userId="740a0c3b6edae505" providerId="LiveId" clId="{E806CDF6-F782-4D8D-8BE9-133AA01C4FA1}" dt="2021-01-20T07:39:35.232" v="1318" actId="20577"/>
          <ac:spMkLst>
            <pc:docMk/>
            <pc:sldMk cId="2876770375" sldId="260"/>
            <ac:spMk id="4" creationId="{00000000-0000-0000-0000-000000000000}"/>
          </ac:spMkLst>
        </pc:spChg>
        <pc:cxnChg chg="del">
          <ac:chgData name="ahmad jari" userId="740a0c3b6edae505" providerId="LiveId" clId="{E806CDF6-F782-4D8D-8BE9-133AA01C4FA1}" dt="2021-01-19T17:11:02.485" v="380" actId="478"/>
          <ac:cxnSpMkLst>
            <pc:docMk/>
            <pc:sldMk cId="2876770375" sldId="260"/>
            <ac:cxnSpMk id="6" creationId="{00000000-0000-0000-0000-000000000000}"/>
          </ac:cxnSpMkLst>
        </pc:cxnChg>
        <pc:cxnChg chg="del">
          <ac:chgData name="ahmad jari" userId="740a0c3b6edae505" providerId="LiveId" clId="{E806CDF6-F782-4D8D-8BE9-133AA01C4FA1}" dt="2021-01-19T17:11:05.411" v="381" actId="478"/>
          <ac:cxnSpMkLst>
            <pc:docMk/>
            <pc:sldMk cId="2876770375" sldId="260"/>
            <ac:cxnSpMk id="9" creationId="{00000000-0000-0000-0000-000000000000}"/>
          </ac:cxnSpMkLst>
        </pc:cxnChg>
      </pc:sldChg>
      <pc:sldChg chg="del ord setBg">
        <pc:chgData name="ahmad jari" userId="740a0c3b6edae505" providerId="LiveId" clId="{E806CDF6-F782-4D8D-8BE9-133AA01C4FA1}" dt="2021-01-19T17:57:42.187" v="854" actId="2696"/>
        <pc:sldMkLst>
          <pc:docMk/>
          <pc:sldMk cId="1681533809" sldId="261"/>
        </pc:sldMkLst>
      </pc:sldChg>
      <pc:sldChg chg="modSp mod ord modTransition">
        <pc:chgData name="ahmad jari" userId="740a0c3b6edae505" providerId="LiveId" clId="{E806CDF6-F782-4D8D-8BE9-133AA01C4FA1}" dt="2021-01-20T07:41:37.927" v="1333"/>
        <pc:sldMkLst>
          <pc:docMk/>
          <pc:sldMk cId="1936957401" sldId="262"/>
        </pc:sldMkLst>
        <pc:spChg chg="mod">
          <ac:chgData name="ahmad jari" userId="740a0c3b6edae505" providerId="LiveId" clId="{E806CDF6-F782-4D8D-8BE9-133AA01C4FA1}" dt="2021-01-19T17:31:08.411" v="577" actId="14100"/>
          <ac:spMkLst>
            <pc:docMk/>
            <pc:sldMk cId="1936957401" sldId="262"/>
            <ac:spMk id="2" creationId="{00000000-0000-0000-0000-000000000000}"/>
          </ac:spMkLst>
        </pc:spChg>
        <pc:spChg chg="mod">
          <ac:chgData name="ahmad jari" userId="740a0c3b6edae505" providerId="LiveId" clId="{E806CDF6-F782-4D8D-8BE9-133AA01C4FA1}" dt="2021-01-19T17:41:04.660" v="665" actId="27636"/>
          <ac:spMkLst>
            <pc:docMk/>
            <pc:sldMk cId="1936957401" sldId="262"/>
            <ac:spMk id="3" creationId="{00000000-0000-0000-0000-000000000000}"/>
          </ac:spMkLst>
        </pc:spChg>
      </pc:sldChg>
      <pc:sldChg chg="modSp mod modTransition">
        <pc:chgData name="ahmad jari" userId="740a0c3b6edae505" providerId="LiveId" clId="{E806CDF6-F782-4D8D-8BE9-133AA01C4FA1}" dt="2021-01-20T07:41:37.927" v="1333"/>
        <pc:sldMkLst>
          <pc:docMk/>
          <pc:sldMk cId="3828336469" sldId="263"/>
        </pc:sldMkLst>
        <pc:spChg chg="mod">
          <ac:chgData name="ahmad jari" userId="740a0c3b6edae505" providerId="LiveId" clId="{E806CDF6-F782-4D8D-8BE9-133AA01C4FA1}" dt="2021-01-19T17:54:34.606" v="844" actId="27636"/>
          <ac:spMkLst>
            <pc:docMk/>
            <pc:sldMk cId="3828336469" sldId="263"/>
            <ac:spMk id="2" creationId="{00000000-0000-0000-0000-000000000000}"/>
          </ac:spMkLst>
        </pc:spChg>
        <pc:spChg chg="mod">
          <ac:chgData name="ahmad jari" userId="740a0c3b6edae505" providerId="LiveId" clId="{E806CDF6-F782-4D8D-8BE9-133AA01C4FA1}" dt="2021-01-19T17:56:16.849" v="853" actId="1076"/>
          <ac:spMkLst>
            <pc:docMk/>
            <pc:sldMk cId="3828336469" sldId="263"/>
            <ac:spMk id="3" creationId="{00000000-0000-0000-0000-000000000000}"/>
          </ac:spMkLst>
        </pc:spChg>
      </pc:sldChg>
      <pc:sldChg chg="addSp delSp modSp mod ord modTransition">
        <pc:chgData name="ahmad jari" userId="740a0c3b6edae505" providerId="LiveId" clId="{E806CDF6-F782-4D8D-8BE9-133AA01C4FA1}" dt="2021-01-20T07:41:37.927" v="1333"/>
        <pc:sldMkLst>
          <pc:docMk/>
          <pc:sldMk cId="305404454" sldId="264"/>
        </pc:sldMkLst>
        <pc:spChg chg="del mod">
          <ac:chgData name="ahmad jari" userId="740a0c3b6edae505" providerId="LiveId" clId="{E806CDF6-F782-4D8D-8BE9-133AA01C4FA1}" dt="2021-01-19T21:40:13.321" v="1028" actId="478"/>
          <ac:spMkLst>
            <pc:docMk/>
            <pc:sldMk cId="305404454" sldId="264"/>
            <ac:spMk id="3" creationId="{00000000-0000-0000-0000-000000000000}"/>
          </ac:spMkLst>
        </pc:spChg>
        <pc:picChg chg="add del mod">
          <ac:chgData name="ahmad jari" userId="740a0c3b6edae505" providerId="LiveId" clId="{E806CDF6-F782-4D8D-8BE9-133AA01C4FA1}" dt="2021-01-20T06:49:57.517" v="1039" actId="478"/>
          <ac:picMkLst>
            <pc:docMk/>
            <pc:sldMk cId="305404454" sldId="264"/>
            <ac:picMk id="2" creationId="{4EB80057-D012-4A84-BF58-FCE38A1419F2}"/>
          </ac:picMkLst>
        </pc:picChg>
        <pc:picChg chg="add mod">
          <ac:chgData name="ahmad jari" userId="740a0c3b6edae505" providerId="LiveId" clId="{E806CDF6-F782-4D8D-8BE9-133AA01C4FA1}" dt="2021-01-20T06:51:04.493" v="1044" actId="14100"/>
          <ac:picMkLst>
            <pc:docMk/>
            <pc:sldMk cId="305404454" sldId="264"/>
            <ac:picMk id="3" creationId="{76AB6A8E-A9AF-44C0-BAFA-73B14ECEC481}"/>
          </ac:picMkLst>
        </pc:picChg>
      </pc:sldChg>
      <pc:sldChg chg="del ord">
        <pc:chgData name="ahmad jari" userId="740a0c3b6edae505" providerId="LiveId" clId="{E806CDF6-F782-4D8D-8BE9-133AA01C4FA1}" dt="2021-01-20T07:34:02.816" v="1283" actId="2696"/>
        <pc:sldMkLst>
          <pc:docMk/>
          <pc:sldMk cId="3719981013" sldId="265"/>
        </pc:sldMkLst>
      </pc:sldChg>
      <pc:sldChg chg="del">
        <pc:chgData name="ahmad jari" userId="740a0c3b6edae505" providerId="LiveId" clId="{E806CDF6-F782-4D8D-8BE9-133AA01C4FA1}" dt="2021-01-20T07:34:07.133" v="1284" actId="2696"/>
        <pc:sldMkLst>
          <pc:docMk/>
          <pc:sldMk cId="3687221094" sldId="266"/>
        </pc:sldMkLst>
      </pc:sldChg>
      <pc:sldChg chg="del">
        <pc:chgData name="ahmad jari" userId="740a0c3b6edae505" providerId="LiveId" clId="{E806CDF6-F782-4D8D-8BE9-133AA01C4FA1}" dt="2021-01-20T07:34:10.921" v="1285" actId="2696"/>
        <pc:sldMkLst>
          <pc:docMk/>
          <pc:sldMk cId="4054934745" sldId="267"/>
        </pc:sldMkLst>
      </pc:sldChg>
      <pc:sldChg chg="del">
        <pc:chgData name="ahmad jari" userId="740a0c3b6edae505" providerId="LiveId" clId="{E806CDF6-F782-4D8D-8BE9-133AA01C4FA1}" dt="2021-01-20T07:34:14.379" v="1286" actId="2696"/>
        <pc:sldMkLst>
          <pc:docMk/>
          <pc:sldMk cId="1908376747" sldId="268"/>
        </pc:sldMkLst>
      </pc:sldChg>
      <pc:sldChg chg="del">
        <pc:chgData name="ahmad jari" userId="740a0c3b6edae505" providerId="LiveId" clId="{E806CDF6-F782-4D8D-8BE9-133AA01C4FA1}" dt="2021-01-20T07:34:21.986" v="1288" actId="2696"/>
        <pc:sldMkLst>
          <pc:docMk/>
          <pc:sldMk cId="3891007309" sldId="269"/>
        </pc:sldMkLst>
      </pc:sldChg>
      <pc:sldChg chg="del">
        <pc:chgData name="ahmad jari" userId="740a0c3b6edae505" providerId="LiveId" clId="{E806CDF6-F782-4D8D-8BE9-133AA01C4FA1}" dt="2021-01-20T07:34:25.795" v="1289" actId="2696"/>
        <pc:sldMkLst>
          <pc:docMk/>
          <pc:sldMk cId="400961645" sldId="270"/>
        </pc:sldMkLst>
      </pc:sldChg>
      <pc:sldChg chg="del">
        <pc:chgData name="ahmad jari" userId="740a0c3b6edae505" providerId="LiveId" clId="{E806CDF6-F782-4D8D-8BE9-133AA01C4FA1}" dt="2021-01-20T07:34:29.157" v="1290" actId="2696"/>
        <pc:sldMkLst>
          <pc:docMk/>
          <pc:sldMk cId="3284840601" sldId="271"/>
        </pc:sldMkLst>
      </pc:sldChg>
      <pc:sldChg chg="del">
        <pc:chgData name="ahmad jari" userId="740a0c3b6edae505" providerId="LiveId" clId="{E806CDF6-F782-4D8D-8BE9-133AA01C4FA1}" dt="2021-01-20T07:34:32.469" v="1291" actId="2696"/>
        <pc:sldMkLst>
          <pc:docMk/>
          <pc:sldMk cId="4090314805" sldId="272"/>
        </pc:sldMkLst>
      </pc:sldChg>
      <pc:sldChg chg="del">
        <pc:chgData name="ahmad jari" userId="740a0c3b6edae505" providerId="LiveId" clId="{E806CDF6-F782-4D8D-8BE9-133AA01C4FA1}" dt="2021-01-20T07:34:40.265" v="1292" actId="2696"/>
        <pc:sldMkLst>
          <pc:docMk/>
          <pc:sldMk cId="4184077428" sldId="273"/>
        </pc:sldMkLst>
      </pc:sldChg>
      <pc:sldChg chg="modSp del">
        <pc:chgData name="ahmad jari" userId="740a0c3b6edae505" providerId="LiveId" clId="{E806CDF6-F782-4D8D-8BE9-133AA01C4FA1}" dt="2021-01-20T07:34:46.331" v="1293" actId="2696"/>
        <pc:sldMkLst>
          <pc:docMk/>
          <pc:sldMk cId="3914447587" sldId="275"/>
        </pc:sldMkLst>
        <pc:spChg chg="mod">
          <ac:chgData name="ahmad jari" userId="740a0c3b6edae505" providerId="LiveId" clId="{E806CDF6-F782-4D8D-8BE9-133AA01C4FA1}" dt="2021-01-19T16:27:26.976" v="196"/>
          <ac:spMkLst>
            <pc:docMk/>
            <pc:sldMk cId="3914447587" sldId="275"/>
            <ac:spMk id="2" creationId="{00000000-0000-0000-0000-000000000000}"/>
          </ac:spMkLst>
        </pc:spChg>
        <pc:picChg chg="mod">
          <ac:chgData name="ahmad jari" userId="740a0c3b6edae505" providerId="LiveId" clId="{E806CDF6-F782-4D8D-8BE9-133AA01C4FA1}" dt="2021-01-19T16:27:26.976" v="196"/>
          <ac:picMkLst>
            <pc:docMk/>
            <pc:sldMk cId="3914447587" sldId="275"/>
            <ac:picMk id="5" creationId="{00000000-0000-0000-0000-000000000000}"/>
          </ac:picMkLst>
        </pc:picChg>
        <pc:picChg chg="mod">
          <ac:chgData name="ahmad jari" userId="740a0c3b6edae505" providerId="LiveId" clId="{E806CDF6-F782-4D8D-8BE9-133AA01C4FA1}" dt="2021-01-19T16:27:26.976" v="196"/>
          <ac:picMkLst>
            <pc:docMk/>
            <pc:sldMk cId="3914447587" sldId="275"/>
            <ac:picMk id="6" creationId="{00000000-0000-0000-0000-000000000000}"/>
          </ac:picMkLst>
        </pc:picChg>
      </pc:sldChg>
      <pc:sldChg chg="addSp delSp modSp add mod ord modTransition">
        <pc:chgData name="ahmad jari" userId="740a0c3b6edae505" providerId="LiveId" clId="{E806CDF6-F782-4D8D-8BE9-133AA01C4FA1}" dt="2021-01-20T07:41:37.927" v="1333"/>
        <pc:sldMkLst>
          <pc:docMk/>
          <pc:sldMk cId="4163433448" sldId="276"/>
        </pc:sldMkLst>
        <pc:spChg chg="add del mod">
          <ac:chgData name="ahmad jari" userId="740a0c3b6edae505" providerId="LiveId" clId="{E806CDF6-F782-4D8D-8BE9-133AA01C4FA1}" dt="2021-01-19T17:02:24.764" v="350" actId="478"/>
          <ac:spMkLst>
            <pc:docMk/>
            <pc:sldMk cId="4163433448" sldId="276"/>
            <ac:spMk id="2" creationId="{417D9F88-A75C-4FAD-92FF-C0638834329D}"/>
          </ac:spMkLst>
        </pc:spChg>
        <pc:spChg chg="mod">
          <ac:chgData name="ahmad jari" userId="740a0c3b6edae505" providerId="LiveId" clId="{E806CDF6-F782-4D8D-8BE9-133AA01C4FA1}" dt="2021-01-20T07:39:05.317" v="1308" actId="207"/>
          <ac:spMkLst>
            <pc:docMk/>
            <pc:sldMk cId="4163433448" sldId="276"/>
            <ac:spMk id="3" creationId="{00000000-0000-0000-0000-000000000000}"/>
          </ac:spMkLst>
        </pc:spChg>
      </pc:sldChg>
      <pc:sldChg chg="modSp add mod ord modTransition">
        <pc:chgData name="ahmad jari" userId="740a0c3b6edae505" providerId="LiveId" clId="{E806CDF6-F782-4D8D-8BE9-133AA01C4FA1}" dt="2021-01-20T07:41:37.927" v="1333"/>
        <pc:sldMkLst>
          <pc:docMk/>
          <pc:sldMk cId="3917218935" sldId="277"/>
        </pc:sldMkLst>
        <pc:spChg chg="mod">
          <ac:chgData name="ahmad jari" userId="740a0c3b6edae505" providerId="LiveId" clId="{E806CDF6-F782-4D8D-8BE9-133AA01C4FA1}" dt="2021-01-19T17:41:43.889" v="669" actId="121"/>
          <ac:spMkLst>
            <pc:docMk/>
            <pc:sldMk cId="3917218935" sldId="277"/>
            <ac:spMk id="3" creationId="{00000000-0000-0000-0000-000000000000}"/>
          </ac:spMkLst>
        </pc:spChg>
      </pc:sldChg>
      <pc:sldChg chg="addSp modSp add del mod ord">
        <pc:chgData name="ahmad jari" userId="740a0c3b6edae505" providerId="LiveId" clId="{E806CDF6-F782-4D8D-8BE9-133AA01C4FA1}" dt="2021-01-20T07:34:17.755" v="1287" actId="2696"/>
        <pc:sldMkLst>
          <pc:docMk/>
          <pc:sldMk cId="2159013177" sldId="278"/>
        </pc:sldMkLst>
        <pc:spChg chg="mod">
          <ac:chgData name="ahmad jari" userId="740a0c3b6edae505" providerId="LiveId" clId="{E806CDF6-F782-4D8D-8BE9-133AA01C4FA1}" dt="2021-01-19T17:58:50.576" v="863" actId="20577"/>
          <ac:spMkLst>
            <pc:docMk/>
            <pc:sldMk cId="2159013177" sldId="278"/>
            <ac:spMk id="2" creationId="{00000000-0000-0000-0000-000000000000}"/>
          </ac:spMkLst>
        </pc:spChg>
        <pc:spChg chg="mod">
          <ac:chgData name="ahmad jari" userId="740a0c3b6edae505" providerId="LiveId" clId="{E806CDF6-F782-4D8D-8BE9-133AA01C4FA1}" dt="2021-01-19T18:01:04.826" v="867" actId="20577"/>
          <ac:spMkLst>
            <pc:docMk/>
            <pc:sldMk cId="2159013177" sldId="278"/>
            <ac:spMk id="3" creationId="{00000000-0000-0000-0000-000000000000}"/>
          </ac:spMkLst>
        </pc:spChg>
        <pc:picChg chg="add mod">
          <ac:chgData name="ahmad jari" userId="740a0c3b6edae505" providerId="LiveId" clId="{E806CDF6-F782-4D8D-8BE9-133AA01C4FA1}" dt="2021-01-19T18:01:49.211" v="872" actId="14100"/>
          <ac:picMkLst>
            <pc:docMk/>
            <pc:sldMk cId="2159013177" sldId="278"/>
            <ac:picMk id="4" creationId="{5744B560-8191-448B-951B-4E5069C6972C}"/>
          </ac:picMkLst>
        </pc:picChg>
      </pc:sldChg>
      <pc:sldChg chg="addSp delSp modSp add mod modTransition">
        <pc:chgData name="ahmad jari" userId="740a0c3b6edae505" providerId="LiveId" clId="{E806CDF6-F782-4D8D-8BE9-133AA01C4FA1}" dt="2021-01-20T07:41:37.927" v="1333"/>
        <pc:sldMkLst>
          <pc:docMk/>
          <pc:sldMk cId="4137369114" sldId="279"/>
        </pc:sldMkLst>
        <pc:spChg chg="mod">
          <ac:chgData name="ahmad jari" userId="740a0c3b6edae505" providerId="LiveId" clId="{E806CDF6-F782-4D8D-8BE9-133AA01C4FA1}" dt="2021-01-19T18:17:58.636" v="903" actId="20577"/>
          <ac:spMkLst>
            <pc:docMk/>
            <pc:sldMk cId="4137369114" sldId="279"/>
            <ac:spMk id="2" creationId="{00000000-0000-0000-0000-000000000000}"/>
          </ac:spMkLst>
        </pc:spChg>
        <pc:spChg chg="mod">
          <ac:chgData name="ahmad jari" userId="740a0c3b6edae505" providerId="LiveId" clId="{E806CDF6-F782-4D8D-8BE9-133AA01C4FA1}" dt="2021-01-20T06:49:39.176" v="1038" actId="113"/>
          <ac:spMkLst>
            <pc:docMk/>
            <pc:sldMk cId="4137369114" sldId="279"/>
            <ac:spMk id="3" creationId="{00000000-0000-0000-0000-000000000000}"/>
          </ac:spMkLst>
        </pc:spChg>
        <pc:picChg chg="add del mod">
          <ac:chgData name="ahmad jari" userId="740a0c3b6edae505" providerId="LiveId" clId="{E806CDF6-F782-4D8D-8BE9-133AA01C4FA1}" dt="2021-01-19T21:39:58.204" v="1026"/>
          <ac:picMkLst>
            <pc:docMk/>
            <pc:sldMk cId="4137369114" sldId="279"/>
            <ac:picMk id="4" creationId="{0B20250B-5238-488C-A7E1-5B9F7DA6C4DD}"/>
          </ac:picMkLst>
        </pc:picChg>
      </pc:sldChg>
      <pc:sldChg chg="modSp add mod modTransition">
        <pc:chgData name="ahmad jari" userId="740a0c3b6edae505" providerId="LiveId" clId="{E806CDF6-F782-4D8D-8BE9-133AA01C4FA1}" dt="2021-01-20T07:41:37.927" v="1333"/>
        <pc:sldMkLst>
          <pc:docMk/>
          <pc:sldMk cId="4152061697" sldId="280"/>
        </pc:sldMkLst>
        <pc:spChg chg="mod">
          <ac:chgData name="ahmad jari" userId="740a0c3b6edae505" providerId="LiveId" clId="{E806CDF6-F782-4D8D-8BE9-133AA01C4FA1}" dt="2021-01-20T06:54:07.325" v="1052" actId="20577"/>
          <ac:spMkLst>
            <pc:docMk/>
            <pc:sldMk cId="4152061697" sldId="280"/>
            <ac:spMk id="2" creationId="{00000000-0000-0000-0000-000000000000}"/>
          </ac:spMkLst>
        </pc:spChg>
        <pc:spChg chg="mod">
          <ac:chgData name="ahmad jari" userId="740a0c3b6edae505" providerId="LiveId" clId="{E806CDF6-F782-4D8D-8BE9-133AA01C4FA1}" dt="2021-01-20T06:57:13.090" v="1065" actId="207"/>
          <ac:spMkLst>
            <pc:docMk/>
            <pc:sldMk cId="4152061697" sldId="280"/>
            <ac:spMk id="3" creationId="{00000000-0000-0000-0000-000000000000}"/>
          </ac:spMkLst>
        </pc:spChg>
      </pc:sldChg>
      <pc:sldChg chg="addSp delSp modSp add mod ord modTransition">
        <pc:chgData name="ahmad jari" userId="740a0c3b6edae505" providerId="LiveId" clId="{E806CDF6-F782-4D8D-8BE9-133AA01C4FA1}" dt="2021-01-20T07:41:37.927" v="1333"/>
        <pc:sldMkLst>
          <pc:docMk/>
          <pc:sldMk cId="101102786" sldId="281"/>
        </pc:sldMkLst>
        <pc:spChg chg="add mod">
          <ac:chgData name="ahmad jari" userId="740a0c3b6edae505" providerId="LiveId" clId="{E806CDF6-F782-4D8D-8BE9-133AA01C4FA1}" dt="2021-01-20T07:03:31.685" v="1126" actId="6549"/>
          <ac:spMkLst>
            <pc:docMk/>
            <pc:sldMk cId="101102786" sldId="281"/>
            <ac:spMk id="4" creationId="{A377B682-08FF-4168-9428-D761F6894906}"/>
          </ac:spMkLst>
        </pc:spChg>
        <pc:picChg chg="del">
          <ac:chgData name="ahmad jari" userId="740a0c3b6edae505" providerId="LiveId" clId="{E806CDF6-F782-4D8D-8BE9-133AA01C4FA1}" dt="2021-01-20T06:58:34.532" v="1071" actId="478"/>
          <ac:picMkLst>
            <pc:docMk/>
            <pc:sldMk cId="101102786" sldId="281"/>
            <ac:picMk id="3" creationId="{76AB6A8E-A9AF-44C0-BAFA-73B14ECEC481}"/>
          </ac:picMkLst>
        </pc:picChg>
      </pc:sldChg>
      <pc:sldChg chg="modSp add mod modTransition">
        <pc:chgData name="ahmad jari" userId="740a0c3b6edae505" providerId="LiveId" clId="{E806CDF6-F782-4D8D-8BE9-133AA01C4FA1}" dt="2021-01-20T07:41:37.927" v="1333"/>
        <pc:sldMkLst>
          <pc:docMk/>
          <pc:sldMk cId="2216280490" sldId="282"/>
        </pc:sldMkLst>
        <pc:spChg chg="mod">
          <ac:chgData name="ahmad jari" userId="740a0c3b6edae505" providerId="LiveId" clId="{E806CDF6-F782-4D8D-8BE9-133AA01C4FA1}" dt="2021-01-20T07:04:42.059" v="1132" actId="20577"/>
          <ac:spMkLst>
            <pc:docMk/>
            <pc:sldMk cId="2216280490" sldId="282"/>
            <ac:spMk id="2" creationId="{00000000-0000-0000-0000-000000000000}"/>
          </ac:spMkLst>
        </pc:spChg>
        <pc:spChg chg="mod">
          <ac:chgData name="ahmad jari" userId="740a0c3b6edae505" providerId="LiveId" clId="{E806CDF6-F782-4D8D-8BE9-133AA01C4FA1}" dt="2021-01-20T07:09:46.418" v="1204" actId="313"/>
          <ac:spMkLst>
            <pc:docMk/>
            <pc:sldMk cId="2216280490" sldId="282"/>
            <ac:spMk id="3" creationId="{00000000-0000-0000-0000-000000000000}"/>
          </ac:spMkLst>
        </pc:spChg>
      </pc:sldChg>
      <pc:sldChg chg="modSp add mod modTransition">
        <pc:chgData name="ahmad jari" userId="740a0c3b6edae505" providerId="LiveId" clId="{E806CDF6-F782-4D8D-8BE9-133AA01C4FA1}" dt="2021-01-20T07:41:37.927" v="1333"/>
        <pc:sldMkLst>
          <pc:docMk/>
          <pc:sldMk cId="4565221" sldId="283"/>
        </pc:sldMkLst>
        <pc:spChg chg="mod">
          <ac:chgData name="ahmad jari" userId="740a0c3b6edae505" providerId="LiveId" clId="{E806CDF6-F782-4D8D-8BE9-133AA01C4FA1}" dt="2021-01-20T07:10:56.807" v="1211" actId="207"/>
          <ac:spMkLst>
            <pc:docMk/>
            <pc:sldMk cId="4565221" sldId="283"/>
            <ac:spMk id="4" creationId="{A377B682-08FF-4168-9428-D761F6894906}"/>
          </ac:spMkLst>
        </pc:spChg>
      </pc:sldChg>
      <pc:sldChg chg="modSp add mod modTransition">
        <pc:chgData name="ahmad jari" userId="740a0c3b6edae505" providerId="LiveId" clId="{E806CDF6-F782-4D8D-8BE9-133AA01C4FA1}" dt="2021-01-20T07:41:37.927" v="1333"/>
        <pc:sldMkLst>
          <pc:docMk/>
          <pc:sldMk cId="2009804284" sldId="284"/>
        </pc:sldMkLst>
        <pc:spChg chg="mod">
          <ac:chgData name="ahmad jari" userId="740a0c3b6edae505" providerId="LiveId" clId="{E806CDF6-F782-4D8D-8BE9-133AA01C4FA1}" dt="2021-01-20T07:12:39.278" v="1220" actId="20577"/>
          <ac:spMkLst>
            <pc:docMk/>
            <pc:sldMk cId="2009804284" sldId="284"/>
            <ac:spMk id="2" creationId="{00000000-0000-0000-0000-000000000000}"/>
          </ac:spMkLst>
        </pc:spChg>
        <pc:spChg chg="mod">
          <ac:chgData name="ahmad jari" userId="740a0c3b6edae505" providerId="LiveId" clId="{E806CDF6-F782-4D8D-8BE9-133AA01C4FA1}" dt="2021-01-20T07:19:26.684" v="1246" actId="255"/>
          <ac:spMkLst>
            <pc:docMk/>
            <pc:sldMk cId="2009804284" sldId="284"/>
            <ac:spMk id="3" creationId="{00000000-0000-0000-0000-000000000000}"/>
          </ac:spMkLst>
        </pc:spChg>
      </pc:sldChg>
      <pc:sldChg chg="modSp add mod modTransition">
        <pc:chgData name="ahmad jari" userId="740a0c3b6edae505" providerId="LiveId" clId="{E806CDF6-F782-4D8D-8BE9-133AA01C4FA1}" dt="2021-01-20T07:41:37.927" v="1333"/>
        <pc:sldMkLst>
          <pc:docMk/>
          <pc:sldMk cId="1268068101" sldId="285"/>
        </pc:sldMkLst>
        <pc:spChg chg="mod">
          <ac:chgData name="ahmad jari" userId="740a0c3b6edae505" providerId="LiveId" clId="{E806CDF6-F782-4D8D-8BE9-133AA01C4FA1}" dt="2021-01-20T07:21:05.979" v="1251" actId="6549"/>
          <ac:spMkLst>
            <pc:docMk/>
            <pc:sldMk cId="1268068101" sldId="285"/>
            <ac:spMk id="2" creationId="{00000000-0000-0000-0000-000000000000}"/>
          </ac:spMkLst>
        </pc:spChg>
        <pc:spChg chg="mod">
          <ac:chgData name="ahmad jari" userId="740a0c3b6edae505" providerId="LiveId" clId="{E806CDF6-F782-4D8D-8BE9-133AA01C4FA1}" dt="2021-01-20T07:22:13.642" v="1257" actId="207"/>
          <ac:spMkLst>
            <pc:docMk/>
            <pc:sldMk cId="1268068101" sldId="285"/>
            <ac:spMk id="3" creationId="{00000000-0000-0000-0000-000000000000}"/>
          </ac:spMkLst>
        </pc:spChg>
      </pc:sldChg>
      <pc:sldChg chg="modSp add del mod ord">
        <pc:chgData name="ahmad jari" userId="740a0c3b6edae505" providerId="LiveId" clId="{E806CDF6-F782-4D8D-8BE9-133AA01C4FA1}" dt="2021-01-20T07:33:59.174" v="1282" actId="2696"/>
        <pc:sldMkLst>
          <pc:docMk/>
          <pc:sldMk cId="1697514823" sldId="286"/>
        </pc:sldMkLst>
        <pc:spChg chg="mod">
          <ac:chgData name="ahmad jari" userId="740a0c3b6edae505" providerId="LiveId" clId="{E806CDF6-F782-4D8D-8BE9-133AA01C4FA1}" dt="2021-01-20T07:26:09.855" v="1275" actId="207"/>
          <ac:spMkLst>
            <pc:docMk/>
            <pc:sldMk cId="1697514823" sldId="286"/>
            <ac:spMk id="4" creationId="{A377B682-08FF-4168-9428-D761F6894906}"/>
          </ac:spMkLst>
        </pc:spChg>
      </pc:sldChg>
      <pc:sldChg chg="modSp add mod ord modTransition">
        <pc:chgData name="ahmad jari" userId="740a0c3b6edae505" providerId="LiveId" clId="{E806CDF6-F782-4D8D-8BE9-133AA01C4FA1}" dt="2021-01-20T07:41:37.927" v="1333"/>
        <pc:sldMkLst>
          <pc:docMk/>
          <pc:sldMk cId="4088080161" sldId="287"/>
        </pc:sldMkLst>
        <pc:spChg chg="mod">
          <ac:chgData name="ahmad jari" userId="740a0c3b6edae505" providerId="LiveId" clId="{E806CDF6-F782-4D8D-8BE9-133AA01C4FA1}" dt="2021-01-20T07:27:36.312" v="1281" actId="207"/>
          <ac:spMkLst>
            <pc:docMk/>
            <pc:sldMk cId="4088080161" sldId="287"/>
            <ac:spMk id="4" creationId="{A377B682-08FF-4168-9428-D761F6894906}"/>
          </ac:spMkLst>
        </pc:spChg>
      </pc:sldChg>
      <pc:sldChg chg="modSp add mod ord modTransition">
        <pc:chgData name="ahmad jari" userId="740a0c3b6edae505" providerId="LiveId" clId="{E806CDF6-F782-4D8D-8BE9-133AA01C4FA1}" dt="2021-01-20T07:41:37.927" v="1333"/>
        <pc:sldMkLst>
          <pc:docMk/>
          <pc:sldMk cId="2060433535" sldId="288"/>
        </pc:sldMkLst>
        <pc:spChg chg="mod">
          <ac:chgData name="ahmad jari" userId="740a0c3b6edae505" providerId="LiveId" clId="{E806CDF6-F782-4D8D-8BE9-133AA01C4FA1}" dt="2021-01-20T07:25:26.849" v="1271" actId="207"/>
          <ac:spMkLst>
            <pc:docMk/>
            <pc:sldMk cId="2060433535" sldId="288"/>
            <ac:spMk id="4" creationId="{A377B682-08FF-4168-9428-D761F6894906}"/>
          </ac:spMkLst>
        </pc:spChg>
      </pc:sldChg>
      <pc:sldChg chg="modSp add mod">
        <pc:chgData name="ahmad jari" userId="740a0c3b6edae505" providerId="LiveId" clId="{E806CDF6-F782-4D8D-8BE9-133AA01C4FA1}" dt="2021-01-20T07:44:51.276" v="1337" actId="207"/>
        <pc:sldMkLst>
          <pc:docMk/>
          <pc:sldMk cId="920802872" sldId="289"/>
        </pc:sldMkLst>
        <pc:spChg chg="mod">
          <ac:chgData name="ahmad jari" userId="740a0c3b6edae505" providerId="LiveId" clId="{E806CDF6-F782-4D8D-8BE9-133AA01C4FA1}" dt="2021-01-20T07:44:51.276" v="1337" actId="207"/>
          <ac:spMkLst>
            <pc:docMk/>
            <pc:sldMk cId="920802872" sldId="289"/>
            <ac:spMk id="4" creationId="{A377B682-08FF-4168-9428-D761F6894906}"/>
          </ac:spMkLst>
        </pc:spChg>
      </pc:sldChg>
      <pc:sldMasterChg chg="modTransition setBg modSldLayout">
        <pc:chgData name="ahmad jari" userId="740a0c3b6edae505" providerId="LiveId" clId="{E806CDF6-F782-4D8D-8BE9-133AA01C4FA1}" dt="2021-01-19T16:24:52.546" v="183"/>
        <pc:sldMasterMkLst>
          <pc:docMk/>
          <pc:sldMasterMk cId="1363386380" sldId="2147483678"/>
        </pc:sldMasterMkLst>
        <pc:sldLayoutChg chg="modTransition setBg">
          <pc:chgData name="ahmad jari" userId="740a0c3b6edae505" providerId="LiveId" clId="{E806CDF6-F782-4D8D-8BE9-133AA01C4FA1}" dt="2021-01-19T16:24:52.546" v="183"/>
          <pc:sldLayoutMkLst>
            <pc:docMk/>
            <pc:sldMasterMk cId="1363386380" sldId="2147483678"/>
            <pc:sldLayoutMk cId="410896574" sldId="2147483679"/>
          </pc:sldLayoutMkLst>
        </pc:sldLayoutChg>
        <pc:sldLayoutChg chg="setBg">
          <pc:chgData name="ahmad jari" userId="740a0c3b6edae505" providerId="LiveId" clId="{E806CDF6-F782-4D8D-8BE9-133AA01C4FA1}" dt="2021-01-19T16:24:52.546" v="183"/>
          <pc:sldLayoutMkLst>
            <pc:docMk/>
            <pc:sldMasterMk cId="1363386380" sldId="2147483678"/>
            <pc:sldLayoutMk cId="3620363956" sldId="2147483680"/>
          </pc:sldLayoutMkLst>
        </pc:sldLayoutChg>
        <pc:sldLayoutChg chg="modTransition setBg">
          <pc:chgData name="ahmad jari" userId="740a0c3b6edae505" providerId="LiveId" clId="{E806CDF6-F782-4D8D-8BE9-133AA01C4FA1}" dt="2021-01-19T16:24:52.546" v="183"/>
          <pc:sldLayoutMkLst>
            <pc:docMk/>
            <pc:sldMasterMk cId="1363386380" sldId="2147483678"/>
            <pc:sldLayoutMk cId="1944801563" sldId="2147483681"/>
          </pc:sldLayoutMkLst>
        </pc:sldLayoutChg>
        <pc:sldLayoutChg chg="setBg">
          <pc:chgData name="ahmad jari" userId="740a0c3b6edae505" providerId="LiveId" clId="{E806CDF6-F782-4D8D-8BE9-133AA01C4FA1}" dt="2021-01-19T16:24:52.546" v="183"/>
          <pc:sldLayoutMkLst>
            <pc:docMk/>
            <pc:sldMasterMk cId="1363386380" sldId="2147483678"/>
            <pc:sldLayoutMk cId="3948655306" sldId="2147483682"/>
          </pc:sldLayoutMkLst>
        </pc:sldLayoutChg>
        <pc:sldLayoutChg chg="setBg">
          <pc:chgData name="ahmad jari" userId="740a0c3b6edae505" providerId="LiveId" clId="{E806CDF6-F782-4D8D-8BE9-133AA01C4FA1}" dt="2021-01-19T16:24:52.546" v="183"/>
          <pc:sldLayoutMkLst>
            <pc:docMk/>
            <pc:sldMasterMk cId="1363386380" sldId="2147483678"/>
            <pc:sldLayoutMk cId="2059665825" sldId="2147483683"/>
          </pc:sldLayoutMkLst>
        </pc:sldLayoutChg>
        <pc:sldLayoutChg chg="modTransition setBg">
          <pc:chgData name="ahmad jari" userId="740a0c3b6edae505" providerId="LiveId" clId="{E806CDF6-F782-4D8D-8BE9-133AA01C4FA1}" dt="2021-01-19T16:24:52.546" v="183"/>
          <pc:sldLayoutMkLst>
            <pc:docMk/>
            <pc:sldMasterMk cId="1363386380" sldId="2147483678"/>
            <pc:sldLayoutMk cId="1102847520" sldId="2147483684"/>
          </pc:sldLayoutMkLst>
        </pc:sldLayoutChg>
        <pc:sldLayoutChg chg="modTransition setBg">
          <pc:chgData name="ahmad jari" userId="740a0c3b6edae505" providerId="LiveId" clId="{E806CDF6-F782-4D8D-8BE9-133AA01C4FA1}" dt="2021-01-19T16:24:52.546" v="183"/>
          <pc:sldLayoutMkLst>
            <pc:docMk/>
            <pc:sldMasterMk cId="1363386380" sldId="2147483678"/>
            <pc:sldLayoutMk cId="53600729" sldId="2147483685"/>
          </pc:sldLayoutMkLst>
        </pc:sldLayoutChg>
        <pc:sldLayoutChg chg="setBg">
          <pc:chgData name="ahmad jari" userId="740a0c3b6edae505" providerId="LiveId" clId="{E806CDF6-F782-4D8D-8BE9-133AA01C4FA1}" dt="2021-01-19T16:24:52.546" v="183"/>
          <pc:sldLayoutMkLst>
            <pc:docMk/>
            <pc:sldMasterMk cId="1363386380" sldId="2147483678"/>
            <pc:sldLayoutMk cId="1177371441" sldId="2147483686"/>
          </pc:sldLayoutMkLst>
        </pc:sldLayoutChg>
        <pc:sldLayoutChg chg="modTransition setBg">
          <pc:chgData name="ahmad jari" userId="740a0c3b6edae505" providerId="LiveId" clId="{E806CDF6-F782-4D8D-8BE9-133AA01C4FA1}" dt="2021-01-19T16:24:52.546" v="183"/>
          <pc:sldLayoutMkLst>
            <pc:docMk/>
            <pc:sldMasterMk cId="1363386380" sldId="2147483678"/>
            <pc:sldLayoutMk cId="2724903364" sldId="2147483687"/>
          </pc:sldLayoutMkLst>
        </pc:sldLayoutChg>
        <pc:sldLayoutChg chg="setBg">
          <pc:chgData name="ahmad jari" userId="740a0c3b6edae505" providerId="LiveId" clId="{E806CDF6-F782-4D8D-8BE9-133AA01C4FA1}" dt="2021-01-19T16:24:52.546" v="183"/>
          <pc:sldLayoutMkLst>
            <pc:docMk/>
            <pc:sldMasterMk cId="1363386380" sldId="2147483678"/>
            <pc:sldLayoutMk cId="984262435" sldId="2147483688"/>
          </pc:sldLayoutMkLst>
        </pc:sldLayoutChg>
        <pc:sldLayoutChg chg="setBg">
          <pc:chgData name="ahmad jari" userId="740a0c3b6edae505" providerId="LiveId" clId="{E806CDF6-F782-4D8D-8BE9-133AA01C4FA1}" dt="2021-01-19T16:24:52.546" v="183"/>
          <pc:sldLayoutMkLst>
            <pc:docMk/>
            <pc:sldMasterMk cId="1363386380" sldId="2147483678"/>
            <pc:sldLayoutMk cId="3444314967" sldId="2147483689"/>
          </pc:sldLayoutMkLst>
        </pc:sldLayoutChg>
        <pc:sldLayoutChg chg="setBg">
          <pc:chgData name="ahmad jari" userId="740a0c3b6edae505" providerId="LiveId" clId="{E806CDF6-F782-4D8D-8BE9-133AA01C4FA1}" dt="2021-01-19T16:24:52.546" v="183"/>
          <pc:sldLayoutMkLst>
            <pc:docMk/>
            <pc:sldMasterMk cId="1363386380" sldId="2147483678"/>
            <pc:sldLayoutMk cId="113880859" sldId="2147483690"/>
          </pc:sldLayoutMkLst>
        </pc:sldLayoutChg>
        <pc:sldLayoutChg chg="setBg">
          <pc:chgData name="ahmad jari" userId="740a0c3b6edae505" providerId="LiveId" clId="{E806CDF6-F782-4D8D-8BE9-133AA01C4FA1}" dt="2021-01-19T16:24:52.546" v="183"/>
          <pc:sldLayoutMkLst>
            <pc:docMk/>
            <pc:sldMasterMk cId="1363386380" sldId="2147483678"/>
            <pc:sldLayoutMk cId="827741372" sldId="2147483691"/>
          </pc:sldLayoutMkLst>
        </pc:sldLayoutChg>
      </pc:sldMasterChg>
      <pc:sldMasterChg chg="modTransition modSldLayout">
        <pc:chgData name="ahmad jari" userId="740a0c3b6edae505" providerId="LiveId" clId="{E806CDF6-F782-4D8D-8BE9-133AA01C4FA1}" dt="2021-01-19T16:25:38.995" v="184"/>
        <pc:sldMasterMkLst>
          <pc:docMk/>
          <pc:sldMasterMk cId="2339548062" sldId="2147483692"/>
        </pc:sldMasterMkLst>
        <pc:sldLayoutChg chg="modTransition">
          <pc:chgData name="ahmad jari" userId="740a0c3b6edae505" providerId="LiveId" clId="{E806CDF6-F782-4D8D-8BE9-133AA01C4FA1}" dt="2021-01-19T16:25:38.995" v="184"/>
          <pc:sldLayoutMkLst>
            <pc:docMk/>
            <pc:sldMasterMk cId="2339548062" sldId="2147483692"/>
            <pc:sldLayoutMk cId="1347290942" sldId="2147483693"/>
          </pc:sldLayoutMkLst>
        </pc:sldLayoutChg>
        <pc:sldLayoutChg chg="modTransition">
          <pc:chgData name="ahmad jari" userId="740a0c3b6edae505" providerId="LiveId" clId="{E806CDF6-F782-4D8D-8BE9-133AA01C4FA1}" dt="2021-01-19T16:25:38.995" v="184"/>
          <pc:sldLayoutMkLst>
            <pc:docMk/>
            <pc:sldMasterMk cId="2339548062" sldId="2147483692"/>
            <pc:sldLayoutMk cId="2190360012" sldId="2147483695"/>
          </pc:sldLayoutMkLst>
        </pc:sldLayoutChg>
        <pc:sldLayoutChg chg="modTransition">
          <pc:chgData name="ahmad jari" userId="740a0c3b6edae505" providerId="LiveId" clId="{E806CDF6-F782-4D8D-8BE9-133AA01C4FA1}" dt="2021-01-19T16:25:38.995" v="184"/>
          <pc:sldLayoutMkLst>
            <pc:docMk/>
            <pc:sldMasterMk cId="2339548062" sldId="2147483692"/>
            <pc:sldLayoutMk cId="2596755862" sldId="2147483698"/>
          </pc:sldLayoutMkLst>
        </pc:sldLayoutChg>
        <pc:sldLayoutChg chg="modTransition">
          <pc:chgData name="ahmad jari" userId="740a0c3b6edae505" providerId="LiveId" clId="{E806CDF6-F782-4D8D-8BE9-133AA01C4FA1}" dt="2021-01-19T16:25:38.995" v="184"/>
          <pc:sldLayoutMkLst>
            <pc:docMk/>
            <pc:sldMasterMk cId="2339548062" sldId="2147483692"/>
            <pc:sldLayoutMk cId="678524531" sldId="2147483699"/>
          </pc:sldLayoutMkLst>
        </pc:sldLayoutChg>
        <pc:sldLayoutChg chg="modTransition">
          <pc:chgData name="ahmad jari" userId="740a0c3b6edae505" providerId="LiveId" clId="{E806CDF6-F782-4D8D-8BE9-133AA01C4FA1}" dt="2021-01-19T16:25:38.995" v="184"/>
          <pc:sldLayoutMkLst>
            <pc:docMk/>
            <pc:sldMasterMk cId="2339548062" sldId="2147483692"/>
            <pc:sldLayoutMk cId="2137109725" sldId="2147483701"/>
          </pc:sldLayoutMkLst>
        </pc:sldLayoutChg>
      </pc:sldMasterChg>
      <pc:sldMasterChg chg="modTransition modSldLayout">
        <pc:chgData name="ahmad jari" userId="740a0c3b6edae505" providerId="LiveId" clId="{E806CDF6-F782-4D8D-8BE9-133AA01C4FA1}" dt="2021-01-19T16:25:58.869" v="185"/>
        <pc:sldMasterMkLst>
          <pc:docMk/>
          <pc:sldMasterMk cId="273853986" sldId="2147483706"/>
        </pc:sldMasterMkLst>
        <pc:sldLayoutChg chg="modTransition">
          <pc:chgData name="ahmad jari" userId="740a0c3b6edae505" providerId="LiveId" clId="{E806CDF6-F782-4D8D-8BE9-133AA01C4FA1}" dt="2021-01-19T16:25:58.869" v="185"/>
          <pc:sldLayoutMkLst>
            <pc:docMk/>
            <pc:sldMasterMk cId="273853986" sldId="2147483706"/>
            <pc:sldLayoutMk cId="1645957977" sldId="2147483707"/>
          </pc:sldLayoutMkLst>
        </pc:sldLayoutChg>
        <pc:sldLayoutChg chg="modTransition">
          <pc:chgData name="ahmad jari" userId="740a0c3b6edae505" providerId="LiveId" clId="{E806CDF6-F782-4D8D-8BE9-133AA01C4FA1}" dt="2021-01-19T16:25:58.869" v="185"/>
          <pc:sldLayoutMkLst>
            <pc:docMk/>
            <pc:sldMasterMk cId="273853986" sldId="2147483706"/>
            <pc:sldLayoutMk cId="703853424" sldId="2147483709"/>
          </pc:sldLayoutMkLst>
        </pc:sldLayoutChg>
        <pc:sldLayoutChg chg="modTransition">
          <pc:chgData name="ahmad jari" userId="740a0c3b6edae505" providerId="LiveId" clId="{E806CDF6-F782-4D8D-8BE9-133AA01C4FA1}" dt="2021-01-19T16:25:58.869" v="185"/>
          <pc:sldLayoutMkLst>
            <pc:docMk/>
            <pc:sldMasterMk cId="273853986" sldId="2147483706"/>
            <pc:sldLayoutMk cId="2105516376" sldId="2147483712"/>
          </pc:sldLayoutMkLst>
        </pc:sldLayoutChg>
        <pc:sldLayoutChg chg="modTransition">
          <pc:chgData name="ahmad jari" userId="740a0c3b6edae505" providerId="LiveId" clId="{E806CDF6-F782-4D8D-8BE9-133AA01C4FA1}" dt="2021-01-19T16:25:58.869" v="185"/>
          <pc:sldLayoutMkLst>
            <pc:docMk/>
            <pc:sldMasterMk cId="273853986" sldId="2147483706"/>
            <pc:sldLayoutMk cId="1499770799" sldId="2147483713"/>
          </pc:sldLayoutMkLst>
        </pc:sldLayoutChg>
        <pc:sldLayoutChg chg="modTransition">
          <pc:chgData name="ahmad jari" userId="740a0c3b6edae505" providerId="LiveId" clId="{E806CDF6-F782-4D8D-8BE9-133AA01C4FA1}" dt="2021-01-19T16:25:58.869" v="185"/>
          <pc:sldLayoutMkLst>
            <pc:docMk/>
            <pc:sldMasterMk cId="273853986" sldId="2147483706"/>
            <pc:sldLayoutMk cId="1895826783" sldId="2147483715"/>
          </pc:sldLayoutMkLst>
        </pc:sldLayoutChg>
      </pc:sldMasterChg>
      <pc:sldMasterChg chg="modTransition modSldLayout">
        <pc:chgData name="ahmad jari" userId="740a0c3b6edae505" providerId="LiveId" clId="{E806CDF6-F782-4D8D-8BE9-133AA01C4FA1}" dt="2021-01-19T16:26:35.507" v="188"/>
        <pc:sldMasterMkLst>
          <pc:docMk/>
          <pc:sldMasterMk cId="3958343744" sldId="2147483726"/>
        </pc:sldMasterMkLst>
        <pc:sldLayoutChg chg="modTransition">
          <pc:chgData name="ahmad jari" userId="740a0c3b6edae505" providerId="LiveId" clId="{E806CDF6-F782-4D8D-8BE9-133AA01C4FA1}" dt="2021-01-19T16:26:35.507" v="188"/>
          <pc:sldLayoutMkLst>
            <pc:docMk/>
            <pc:sldMasterMk cId="3958343744" sldId="2147483726"/>
            <pc:sldLayoutMk cId="1372754799" sldId="2147483727"/>
          </pc:sldLayoutMkLst>
        </pc:sldLayoutChg>
        <pc:sldLayoutChg chg="modTransition">
          <pc:chgData name="ahmad jari" userId="740a0c3b6edae505" providerId="LiveId" clId="{E806CDF6-F782-4D8D-8BE9-133AA01C4FA1}" dt="2021-01-19T16:26:35.507" v="188"/>
          <pc:sldLayoutMkLst>
            <pc:docMk/>
            <pc:sldMasterMk cId="3958343744" sldId="2147483726"/>
            <pc:sldLayoutMk cId="2253096021" sldId="2147483729"/>
          </pc:sldLayoutMkLst>
        </pc:sldLayoutChg>
        <pc:sldLayoutChg chg="modTransition">
          <pc:chgData name="ahmad jari" userId="740a0c3b6edae505" providerId="LiveId" clId="{E806CDF6-F782-4D8D-8BE9-133AA01C4FA1}" dt="2021-01-19T16:26:35.507" v="188"/>
          <pc:sldLayoutMkLst>
            <pc:docMk/>
            <pc:sldMasterMk cId="3958343744" sldId="2147483726"/>
            <pc:sldLayoutMk cId="2293668499" sldId="2147483732"/>
          </pc:sldLayoutMkLst>
        </pc:sldLayoutChg>
        <pc:sldLayoutChg chg="modTransition">
          <pc:chgData name="ahmad jari" userId="740a0c3b6edae505" providerId="LiveId" clId="{E806CDF6-F782-4D8D-8BE9-133AA01C4FA1}" dt="2021-01-19T16:26:35.507" v="188"/>
          <pc:sldLayoutMkLst>
            <pc:docMk/>
            <pc:sldMasterMk cId="3958343744" sldId="2147483726"/>
            <pc:sldLayoutMk cId="1299926813" sldId="2147483733"/>
          </pc:sldLayoutMkLst>
        </pc:sldLayoutChg>
        <pc:sldLayoutChg chg="modTransition">
          <pc:chgData name="ahmad jari" userId="740a0c3b6edae505" providerId="LiveId" clId="{E806CDF6-F782-4D8D-8BE9-133AA01C4FA1}" dt="2021-01-19T16:26:35.507" v="188"/>
          <pc:sldLayoutMkLst>
            <pc:docMk/>
            <pc:sldMasterMk cId="3958343744" sldId="2147483726"/>
            <pc:sldLayoutMk cId="2543610643" sldId="2147483735"/>
          </pc:sldLayoutMkLst>
        </pc:sldLayoutChg>
      </pc:sldMasterChg>
      <pc:sldMasterChg chg="modTransition modSldLayout">
        <pc:chgData name="ahmad jari" userId="740a0c3b6edae505" providerId="LiveId" clId="{E806CDF6-F782-4D8D-8BE9-133AA01C4FA1}" dt="2021-01-19T16:27:09.263" v="192"/>
        <pc:sldMasterMkLst>
          <pc:docMk/>
          <pc:sldMasterMk cId="3643109667" sldId="2147483746"/>
        </pc:sldMasterMkLst>
        <pc:sldLayoutChg chg="modTransition">
          <pc:chgData name="ahmad jari" userId="740a0c3b6edae505" providerId="LiveId" clId="{E806CDF6-F782-4D8D-8BE9-133AA01C4FA1}" dt="2021-01-19T16:27:09.263" v="192"/>
          <pc:sldLayoutMkLst>
            <pc:docMk/>
            <pc:sldMasterMk cId="3643109667" sldId="2147483746"/>
            <pc:sldLayoutMk cId="2215871310" sldId="2147483747"/>
          </pc:sldLayoutMkLst>
        </pc:sldLayoutChg>
        <pc:sldLayoutChg chg="modTransition">
          <pc:chgData name="ahmad jari" userId="740a0c3b6edae505" providerId="LiveId" clId="{E806CDF6-F782-4D8D-8BE9-133AA01C4FA1}" dt="2021-01-19T16:27:09.263" v="192"/>
          <pc:sldLayoutMkLst>
            <pc:docMk/>
            <pc:sldMasterMk cId="3643109667" sldId="2147483746"/>
            <pc:sldLayoutMk cId="3708913230" sldId="2147483749"/>
          </pc:sldLayoutMkLst>
        </pc:sldLayoutChg>
        <pc:sldLayoutChg chg="modTransition">
          <pc:chgData name="ahmad jari" userId="740a0c3b6edae505" providerId="LiveId" clId="{E806CDF6-F782-4D8D-8BE9-133AA01C4FA1}" dt="2021-01-19T16:27:09.263" v="192"/>
          <pc:sldLayoutMkLst>
            <pc:docMk/>
            <pc:sldMasterMk cId="3643109667" sldId="2147483746"/>
            <pc:sldLayoutMk cId="3305916954" sldId="2147483752"/>
          </pc:sldLayoutMkLst>
        </pc:sldLayoutChg>
        <pc:sldLayoutChg chg="modTransition">
          <pc:chgData name="ahmad jari" userId="740a0c3b6edae505" providerId="LiveId" clId="{E806CDF6-F782-4D8D-8BE9-133AA01C4FA1}" dt="2021-01-19T16:27:09.263" v="192"/>
          <pc:sldLayoutMkLst>
            <pc:docMk/>
            <pc:sldMasterMk cId="3643109667" sldId="2147483746"/>
            <pc:sldLayoutMk cId="110208685" sldId="2147483753"/>
          </pc:sldLayoutMkLst>
        </pc:sldLayoutChg>
        <pc:sldLayoutChg chg="modTransition">
          <pc:chgData name="ahmad jari" userId="740a0c3b6edae505" providerId="LiveId" clId="{E806CDF6-F782-4D8D-8BE9-133AA01C4FA1}" dt="2021-01-19T16:27:09.263" v="192"/>
          <pc:sldLayoutMkLst>
            <pc:docMk/>
            <pc:sldMasterMk cId="3643109667" sldId="2147483746"/>
            <pc:sldLayoutMk cId="1064633237" sldId="2147483755"/>
          </pc:sldLayoutMkLst>
        </pc:sldLayoutChg>
      </pc:sldMasterChg>
      <pc:sldMasterChg chg="modTransition modSldLayout">
        <pc:chgData name="ahmad jari" userId="740a0c3b6edae505" providerId="LiveId" clId="{E806CDF6-F782-4D8D-8BE9-133AA01C4FA1}" dt="2021-01-20T07:41:37.927" v="1333"/>
        <pc:sldMasterMkLst>
          <pc:docMk/>
          <pc:sldMasterMk cId="1875984117" sldId="2147483760"/>
        </pc:sldMasterMkLst>
        <pc:sldLayoutChg chg="modTransition">
          <pc:chgData name="ahmad jari" userId="740a0c3b6edae505" providerId="LiveId" clId="{E806CDF6-F782-4D8D-8BE9-133AA01C4FA1}" dt="2021-01-20T07:41:37.927" v="1333"/>
          <pc:sldLayoutMkLst>
            <pc:docMk/>
            <pc:sldMasterMk cId="1875984117" sldId="2147483760"/>
            <pc:sldLayoutMk cId="2576012466" sldId="2147483761"/>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877745685" sldId="2147483762"/>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4244626762" sldId="2147483763"/>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3261745936" sldId="2147483764"/>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983155254" sldId="2147483765"/>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933163406" sldId="2147483766"/>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2865617837" sldId="2147483767"/>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3547194851" sldId="2147483768"/>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356875662" sldId="2147483769"/>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574075640" sldId="2147483770"/>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663081943" sldId="2147483771"/>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6287467" sldId="2147483772"/>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3203279256" sldId="2147483773"/>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2292568634" sldId="2147483774"/>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3196450977" sldId="2147483775"/>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2844043830" sldId="2147483776"/>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588202428" sldId="2147483777"/>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1159766311" sldId="2147483778"/>
          </pc:sldLayoutMkLst>
        </pc:sldLayoutChg>
        <pc:sldLayoutChg chg="modTransition">
          <pc:chgData name="ahmad jari" userId="740a0c3b6edae505" providerId="LiveId" clId="{E806CDF6-F782-4D8D-8BE9-133AA01C4FA1}" dt="2021-01-20T07:41:37.927" v="1333"/>
          <pc:sldLayoutMkLst>
            <pc:docMk/>
            <pc:sldMasterMk cId="1875984117" sldId="2147483760"/>
            <pc:sldLayoutMk cId="3637904915" sldId="2147483779"/>
          </pc:sldLayoutMkLst>
        </pc:sldLayoutChg>
      </pc:sldMasterChg>
    </pc:docChg>
  </pc:docChgLst>
  <pc:docChgLst>
    <pc:chgData name="ahmad jari" userId="740a0c3b6edae505" providerId="LiveId" clId="{D3F47D2F-A221-49B8-A1F7-8025EAAD0AFC}"/>
    <pc:docChg chg="undo custSel addSld delSld modSld sldOrd addSection modSection">
      <pc:chgData name="ahmad jari" userId="740a0c3b6edae505" providerId="LiveId" clId="{D3F47D2F-A221-49B8-A1F7-8025EAAD0AFC}" dt="2021-02-10T10:33:51.857" v="501" actId="6549"/>
      <pc:docMkLst>
        <pc:docMk/>
      </pc:docMkLst>
      <pc:sldChg chg="modSp mod">
        <pc:chgData name="ahmad jari" userId="740a0c3b6edae505" providerId="LiveId" clId="{D3F47D2F-A221-49B8-A1F7-8025EAAD0AFC}" dt="2021-02-10T08:17:02.255" v="63" actId="20577"/>
        <pc:sldMkLst>
          <pc:docMk/>
          <pc:sldMk cId="1357504643" sldId="257"/>
        </pc:sldMkLst>
        <pc:spChg chg="mod">
          <ac:chgData name="ahmad jari" userId="740a0c3b6edae505" providerId="LiveId" clId="{D3F47D2F-A221-49B8-A1F7-8025EAAD0AFC}" dt="2021-02-10T08:17:02.255" v="63" actId="20577"/>
          <ac:spMkLst>
            <pc:docMk/>
            <pc:sldMk cId="1357504643" sldId="257"/>
            <ac:spMk id="2" creationId="{00000000-0000-0000-0000-000000000000}"/>
          </ac:spMkLst>
        </pc:spChg>
      </pc:sldChg>
      <pc:sldChg chg="del">
        <pc:chgData name="ahmad jari" userId="740a0c3b6edae505" providerId="LiveId" clId="{D3F47D2F-A221-49B8-A1F7-8025EAAD0AFC}" dt="2021-02-10T08:11:47.100" v="40" actId="2696"/>
        <pc:sldMkLst>
          <pc:docMk/>
          <pc:sldMk cId="4116367888" sldId="258"/>
        </pc:sldMkLst>
      </pc:sldChg>
      <pc:sldChg chg="del">
        <pc:chgData name="ahmad jari" userId="740a0c3b6edae505" providerId="LiveId" clId="{D3F47D2F-A221-49B8-A1F7-8025EAAD0AFC}" dt="2021-02-10T08:12:10.431" v="44" actId="2696"/>
        <pc:sldMkLst>
          <pc:docMk/>
          <pc:sldMk cId="1777801075" sldId="259"/>
        </pc:sldMkLst>
      </pc:sldChg>
      <pc:sldChg chg="del">
        <pc:chgData name="ahmad jari" userId="740a0c3b6edae505" providerId="LiveId" clId="{D3F47D2F-A221-49B8-A1F7-8025EAAD0AFC}" dt="2021-02-10T08:12:14.090" v="45" actId="2696"/>
        <pc:sldMkLst>
          <pc:docMk/>
          <pc:sldMk cId="2876770375" sldId="260"/>
        </pc:sldMkLst>
      </pc:sldChg>
      <pc:sldChg chg="del">
        <pc:chgData name="ahmad jari" userId="740a0c3b6edae505" providerId="LiveId" clId="{D3F47D2F-A221-49B8-A1F7-8025EAAD0AFC}" dt="2021-02-10T08:12:18.378" v="46" actId="2696"/>
        <pc:sldMkLst>
          <pc:docMk/>
          <pc:sldMk cId="1936957401" sldId="262"/>
        </pc:sldMkLst>
      </pc:sldChg>
      <pc:sldChg chg="del">
        <pc:chgData name="ahmad jari" userId="740a0c3b6edae505" providerId="LiveId" clId="{D3F47D2F-A221-49B8-A1F7-8025EAAD0AFC}" dt="2021-02-10T08:12:24.187" v="47" actId="2696"/>
        <pc:sldMkLst>
          <pc:docMk/>
          <pc:sldMk cId="3828336469" sldId="263"/>
        </pc:sldMkLst>
      </pc:sldChg>
      <pc:sldChg chg="del">
        <pc:chgData name="ahmad jari" userId="740a0c3b6edae505" providerId="LiveId" clId="{D3F47D2F-A221-49B8-A1F7-8025EAAD0AFC}" dt="2021-02-10T08:12:01.709" v="42" actId="2696"/>
        <pc:sldMkLst>
          <pc:docMk/>
          <pc:sldMk cId="4163433448" sldId="276"/>
        </pc:sldMkLst>
      </pc:sldChg>
      <pc:sldChg chg="addSp delSp modSp del mod ord">
        <pc:chgData name="ahmad jari" userId="740a0c3b6edae505" providerId="LiveId" clId="{D3F47D2F-A221-49B8-A1F7-8025EAAD0AFC}" dt="2021-02-10T08:30:05.719" v="254" actId="2696"/>
        <pc:sldMkLst>
          <pc:docMk/>
          <pc:sldMk cId="3917218935" sldId="277"/>
        </pc:sldMkLst>
        <pc:spChg chg="add del mod">
          <ac:chgData name="ahmad jari" userId="740a0c3b6edae505" providerId="LiveId" clId="{D3F47D2F-A221-49B8-A1F7-8025EAAD0AFC}" dt="2021-02-10T08:29:28.895" v="247" actId="478"/>
          <ac:spMkLst>
            <pc:docMk/>
            <pc:sldMk cId="3917218935" sldId="277"/>
            <ac:spMk id="2" creationId="{EEF8B8B9-8E8D-4003-AA8C-D58830E16524}"/>
          </ac:spMkLst>
        </pc:spChg>
        <pc:spChg chg="add del mod">
          <ac:chgData name="ahmad jari" userId="740a0c3b6edae505" providerId="LiveId" clId="{D3F47D2F-A221-49B8-A1F7-8025EAAD0AFC}" dt="2021-02-10T08:29:28.895" v="247" actId="478"/>
          <ac:spMkLst>
            <pc:docMk/>
            <pc:sldMk cId="3917218935" sldId="277"/>
            <ac:spMk id="3" creationId="{DEC78119-D69E-4F09-8687-F69989D1A1DB}"/>
          </ac:spMkLst>
        </pc:spChg>
        <pc:spChg chg="add del mod">
          <ac:chgData name="ahmad jari" userId="740a0c3b6edae505" providerId="LiveId" clId="{D3F47D2F-A221-49B8-A1F7-8025EAAD0AFC}" dt="2021-02-10T08:30:00.164" v="253"/>
          <ac:spMkLst>
            <pc:docMk/>
            <pc:sldMk cId="3917218935" sldId="277"/>
            <ac:spMk id="4" creationId="{B8A73C74-864C-4452-AE88-E234A9DD57CB}"/>
          </ac:spMkLst>
        </pc:spChg>
        <pc:spChg chg="add del mod">
          <ac:chgData name="ahmad jari" userId="740a0c3b6edae505" providerId="LiveId" clId="{D3F47D2F-A221-49B8-A1F7-8025EAAD0AFC}" dt="2021-02-10T08:30:00.164" v="253"/>
          <ac:spMkLst>
            <pc:docMk/>
            <pc:sldMk cId="3917218935" sldId="277"/>
            <ac:spMk id="5" creationId="{3FC6AA36-2EF4-450C-A986-67995E27CC4B}"/>
          </ac:spMkLst>
        </pc:spChg>
        <pc:picChg chg="del">
          <ac:chgData name="ahmad jari" userId="740a0c3b6edae505" providerId="LiveId" clId="{D3F47D2F-A221-49B8-A1F7-8025EAAD0AFC}" dt="2021-02-10T08:28:24.651" v="239" actId="478"/>
          <ac:picMkLst>
            <pc:docMk/>
            <pc:sldMk cId="3917218935" sldId="277"/>
            <ac:picMk id="18" creationId="{61246ED0-276A-4F2B-9D73-5F18BB4D56EF}"/>
          </ac:picMkLst>
        </pc:picChg>
        <pc:picChg chg="add del mod">
          <ac:chgData name="ahmad jari" userId="740a0c3b6edae505" providerId="LiveId" clId="{D3F47D2F-A221-49B8-A1F7-8025EAAD0AFC}" dt="2021-02-10T08:29:28.895" v="247" actId="478"/>
          <ac:picMkLst>
            <pc:docMk/>
            <pc:sldMk cId="3917218935" sldId="277"/>
            <ac:picMk id="1025" creationId="{8F78DD65-3755-43A7-A992-8A634AE94125}"/>
          </ac:picMkLst>
        </pc:picChg>
        <pc:picChg chg="add del mod">
          <ac:chgData name="ahmad jari" userId="740a0c3b6edae505" providerId="LiveId" clId="{D3F47D2F-A221-49B8-A1F7-8025EAAD0AFC}" dt="2021-02-10T08:30:00.164" v="253"/>
          <ac:picMkLst>
            <pc:docMk/>
            <pc:sldMk cId="3917218935" sldId="277"/>
            <ac:picMk id="1028" creationId="{30DC6E4F-6E71-46B3-A5E9-3525395D98F4}"/>
          </ac:picMkLst>
        </pc:picChg>
      </pc:sldChg>
      <pc:sldChg chg="modSp mod ord">
        <pc:chgData name="ahmad jari" userId="740a0c3b6edae505" providerId="LiveId" clId="{D3F47D2F-A221-49B8-A1F7-8025EAAD0AFC}" dt="2021-02-10T10:33:51.857" v="501" actId="6549"/>
        <pc:sldMkLst>
          <pc:docMk/>
          <pc:sldMk cId="4137369114" sldId="279"/>
        </pc:sldMkLst>
        <pc:spChg chg="mod">
          <ac:chgData name="ahmad jari" userId="740a0c3b6edae505" providerId="LiveId" clId="{D3F47D2F-A221-49B8-A1F7-8025EAAD0AFC}" dt="2021-02-10T08:14:03.071" v="55" actId="27636"/>
          <ac:spMkLst>
            <pc:docMk/>
            <pc:sldMk cId="4137369114" sldId="279"/>
            <ac:spMk id="2" creationId="{00000000-0000-0000-0000-000000000000}"/>
          </ac:spMkLst>
        </pc:spChg>
        <pc:spChg chg="mod">
          <ac:chgData name="ahmad jari" userId="740a0c3b6edae505" providerId="LiveId" clId="{D3F47D2F-A221-49B8-A1F7-8025EAAD0AFC}" dt="2021-02-10T10:33:51.857" v="501" actId="6549"/>
          <ac:spMkLst>
            <pc:docMk/>
            <pc:sldMk cId="4137369114" sldId="279"/>
            <ac:spMk id="3" creationId="{00000000-0000-0000-0000-000000000000}"/>
          </ac:spMkLst>
        </pc:spChg>
      </pc:sldChg>
      <pc:sldChg chg="modSp add mod ord">
        <pc:chgData name="ahmad jari" userId="740a0c3b6edae505" providerId="LiveId" clId="{D3F47D2F-A221-49B8-A1F7-8025EAAD0AFC}" dt="2021-02-10T08:32:38.978" v="272"/>
        <pc:sldMkLst>
          <pc:docMk/>
          <pc:sldMk cId="1083054058" sldId="291"/>
        </pc:sldMkLst>
        <pc:spChg chg="mod">
          <ac:chgData name="ahmad jari" userId="740a0c3b6edae505" providerId="LiveId" clId="{D3F47D2F-A221-49B8-A1F7-8025EAAD0AFC}" dt="2021-02-10T08:17:43.862" v="67" actId="255"/>
          <ac:spMkLst>
            <pc:docMk/>
            <pc:sldMk cId="1083054058" sldId="291"/>
            <ac:spMk id="2" creationId="{00000000-0000-0000-0000-000000000000}"/>
          </ac:spMkLst>
        </pc:spChg>
        <pc:spChg chg="mod">
          <ac:chgData name="ahmad jari" userId="740a0c3b6edae505" providerId="LiveId" clId="{D3F47D2F-A221-49B8-A1F7-8025EAAD0AFC}" dt="2021-02-10T08:27:12.211" v="234" actId="20577"/>
          <ac:spMkLst>
            <pc:docMk/>
            <pc:sldMk cId="1083054058" sldId="291"/>
            <ac:spMk id="3" creationId="{00000000-0000-0000-0000-000000000000}"/>
          </ac:spMkLst>
        </pc:spChg>
      </pc:sldChg>
      <pc:sldChg chg="add del">
        <pc:chgData name="ahmad jari" userId="740a0c3b6edae505" providerId="LiveId" clId="{D3F47D2F-A221-49B8-A1F7-8025EAAD0AFC}" dt="2021-02-10T08:12:06.076" v="43" actId="2696"/>
        <pc:sldMkLst>
          <pc:docMk/>
          <pc:sldMk cId="1562332716" sldId="291"/>
        </pc:sldMkLst>
      </pc:sldChg>
      <pc:sldChg chg="addSp modSp new ord">
        <pc:chgData name="ahmad jari" userId="740a0c3b6edae505" providerId="LiveId" clId="{D3F47D2F-A221-49B8-A1F7-8025EAAD0AFC}" dt="2021-02-10T08:32:56.444" v="275"/>
        <pc:sldMkLst>
          <pc:docMk/>
          <pc:sldMk cId="3686406280" sldId="292"/>
        </pc:sldMkLst>
        <pc:spChg chg="add mod">
          <ac:chgData name="ahmad jari" userId="740a0c3b6edae505" providerId="LiveId" clId="{D3F47D2F-A221-49B8-A1F7-8025EAAD0AFC}" dt="2021-02-10T08:31:50.846" v="268" actId="14100"/>
          <ac:spMkLst>
            <pc:docMk/>
            <pc:sldMk cId="3686406280" sldId="292"/>
            <ac:spMk id="2" creationId="{97E9BBCA-BD30-4D06-A049-858FF47CA616}"/>
          </ac:spMkLst>
        </pc:spChg>
        <pc:spChg chg="add mod">
          <ac:chgData name="ahmad jari" userId="740a0c3b6edae505" providerId="LiveId" clId="{D3F47D2F-A221-49B8-A1F7-8025EAAD0AFC}" dt="2021-02-10T08:31:50.846" v="268" actId="14100"/>
          <ac:spMkLst>
            <pc:docMk/>
            <pc:sldMk cId="3686406280" sldId="292"/>
            <ac:spMk id="3" creationId="{184FD8E0-D6C1-4D0C-AA50-D77080323FC0}"/>
          </ac:spMkLst>
        </pc:spChg>
        <pc:picChg chg="add mod">
          <ac:chgData name="ahmad jari" userId="740a0c3b6edae505" providerId="LiveId" clId="{D3F47D2F-A221-49B8-A1F7-8025EAAD0AFC}" dt="2021-02-10T08:31:50.846" v="268" actId="14100"/>
          <ac:picMkLst>
            <pc:docMk/>
            <pc:sldMk cId="3686406280" sldId="292"/>
            <ac:picMk id="2049" creationId="{CFEDC914-2E61-4A01-8527-B38783EFC8CD}"/>
          </ac:picMkLst>
        </pc:picChg>
      </pc:sldChg>
      <pc:sldChg chg="addSp modSp add mod">
        <pc:chgData name="ahmad jari" userId="740a0c3b6edae505" providerId="LiveId" clId="{D3F47D2F-A221-49B8-A1F7-8025EAAD0AFC}" dt="2021-02-10T08:40:00.834" v="398" actId="207"/>
        <pc:sldMkLst>
          <pc:docMk/>
          <pc:sldMk cId="142472847" sldId="293"/>
        </pc:sldMkLst>
        <pc:spChg chg="mod">
          <ac:chgData name="ahmad jari" userId="740a0c3b6edae505" providerId="LiveId" clId="{D3F47D2F-A221-49B8-A1F7-8025EAAD0AFC}" dt="2021-02-10T08:34:30.656" v="325" actId="14100"/>
          <ac:spMkLst>
            <pc:docMk/>
            <pc:sldMk cId="142472847" sldId="293"/>
            <ac:spMk id="2" creationId="{00000000-0000-0000-0000-000000000000}"/>
          </ac:spMkLst>
        </pc:spChg>
        <pc:spChg chg="mod">
          <ac:chgData name="ahmad jari" userId="740a0c3b6edae505" providerId="LiveId" clId="{D3F47D2F-A221-49B8-A1F7-8025EAAD0AFC}" dt="2021-02-10T08:34:40.555" v="327" actId="14100"/>
          <ac:spMkLst>
            <pc:docMk/>
            <pc:sldMk cId="142472847" sldId="293"/>
            <ac:spMk id="3" creationId="{00000000-0000-0000-0000-000000000000}"/>
          </ac:spMkLst>
        </pc:spChg>
        <pc:graphicFrameChg chg="add mod modGraphic">
          <ac:chgData name="ahmad jari" userId="740a0c3b6edae505" providerId="LiveId" clId="{D3F47D2F-A221-49B8-A1F7-8025EAAD0AFC}" dt="2021-02-10T08:40:00.834" v="398" actId="207"/>
          <ac:graphicFrameMkLst>
            <pc:docMk/>
            <pc:sldMk cId="142472847" sldId="293"/>
            <ac:graphicFrameMk id="4" creationId="{7D17D710-C08B-4AE7-A3F6-23A285924B9A}"/>
          </ac:graphicFrameMkLst>
        </pc:graphicFrameChg>
      </pc:sldChg>
      <pc:sldChg chg="addSp delSp modSp add mod ord">
        <pc:chgData name="ahmad jari" userId="740a0c3b6edae505" providerId="LiveId" clId="{D3F47D2F-A221-49B8-A1F7-8025EAAD0AFC}" dt="2021-02-10T09:00:38.609" v="500" actId="6549"/>
        <pc:sldMkLst>
          <pc:docMk/>
          <pc:sldMk cId="1744742955" sldId="294"/>
        </pc:sldMkLst>
        <pc:spChg chg="mod">
          <ac:chgData name="ahmad jari" userId="740a0c3b6edae505" providerId="LiveId" clId="{D3F47D2F-A221-49B8-A1F7-8025EAAD0AFC}" dt="2021-02-10T08:42:58.620" v="405" actId="6549"/>
          <ac:spMkLst>
            <pc:docMk/>
            <pc:sldMk cId="1744742955" sldId="294"/>
            <ac:spMk id="2" creationId="{00000000-0000-0000-0000-000000000000}"/>
          </ac:spMkLst>
        </pc:spChg>
        <pc:spChg chg="add mod">
          <ac:chgData name="ahmad jari" userId="740a0c3b6edae505" providerId="LiveId" clId="{D3F47D2F-A221-49B8-A1F7-8025EAAD0AFC}" dt="2021-02-10T08:56:02.197" v="490" actId="20577"/>
          <ac:spMkLst>
            <pc:docMk/>
            <pc:sldMk cId="1744742955" sldId="294"/>
            <ac:spMk id="6" creationId="{93332EC3-5759-47A8-867A-02614A4932DE}"/>
          </ac:spMkLst>
        </pc:spChg>
        <pc:graphicFrameChg chg="mod modGraphic">
          <ac:chgData name="ahmad jari" userId="740a0c3b6edae505" providerId="LiveId" clId="{D3F47D2F-A221-49B8-A1F7-8025EAAD0AFC}" dt="2021-02-10T09:00:38.609" v="500" actId="6549"/>
          <ac:graphicFrameMkLst>
            <pc:docMk/>
            <pc:sldMk cId="1744742955" sldId="294"/>
            <ac:graphicFrameMk id="4" creationId="{7D17D710-C08B-4AE7-A3F6-23A285924B9A}"/>
          </ac:graphicFrameMkLst>
        </pc:graphicFrameChg>
        <pc:graphicFrameChg chg="add del modGraphic">
          <ac:chgData name="ahmad jari" userId="740a0c3b6edae505" providerId="LiveId" clId="{D3F47D2F-A221-49B8-A1F7-8025EAAD0AFC}" dt="2021-02-10T08:59:44.785" v="494" actId="478"/>
          <ac:graphicFrameMkLst>
            <pc:docMk/>
            <pc:sldMk cId="1744742955" sldId="294"/>
            <ac:graphicFrameMk id="8" creationId="{670735E2-26BF-49B1-AB7D-4E9552308747}"/>
          </ac:graphicFrameMkLst>
        </pc:graphicFrame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1"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1" y="3"/>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7" y="1122363"/>
            <a:ext cx="8791575" cy="2387600"/>
          </a:xfrm>
        </p:spPr>
        <p:txBody>
          <a:bodyPr anchor="b">
            <a:normAutofit/>
          </a:bodyPr>
          <a:lstStyle>
            <a:lvl1pPr algn="l">
              <a:defRPr sz="4800"/>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1876427" y="3602038"/>
            <a:ext cx="8791575" cy="1655762"/>
          </a:xfrm>
        </p:spPr>
        <p:txBody>
          <a:bodyPr>
            <a:normAutofit/>
          </a:bodyPr>
          <a:lstStyle>
            <a:lvl1pPr marL="0" indent="0" algn="l">
              <a:buNone/>
              <a:defRPr sz="2000" cap="all" baseline="0">
                <a:solidFill>
                  <a:schemeClr val="tx2"/>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a:xfrm>
            <a:off x="7077511" y="5410205"/>
            <a:ext cx="2743200" cy="365125"/>
          </a:xfrm>
        </p:spPr>
        <p:txBody>
          <a:bodyPr/>
          <a:lstStyle/>
          <a:p>
            <a:pPr algn="ctr" defTabSz="914377" rtl="1">
              <a:defRPr/>
            </a:pPr>
            <a:fld id="{264DBC0E-252F-4F9B-B667-218DA9468F09}" type="datetimeFigureOut">
              <a:rPr lang="ar-IQ" sz="5400" cap="all" smtClean="0">
                <a:solidFill>
                  <a:srgbClr val="92278F">
                    <a:lumMod val="50000"/>
                  </a:srgbClr>
                </a:solidFill>
                <a:latin typeface="Impact" panose="020B0806030902050204"/>
                <a:cs typeface="Arial" panose="020B0604020202020204" pitchFamily="34" charset="0"/>
              </a:rPr>
              <a:pPr algn="ctr" defTabSz="914377" rtl="1">
                <a:defRPr/>
              </a:pPr>
              <a:t>16/07/1442</a:t>
            </a:fld>
            <a:endParaRPr lang="ar-IQ" sz="5400" cap="all">
              <a:solidFill>
                <a:srgbClr val="92278F">
                  <a:lumMod val="50000"/>
                </a:srgbClr>
              </a:solidFill>
              <a:latin typeface="Impact" panose="020B0806030902050204"/>
              <a:cs typeface="Arial" panose="020B0604020202020204" pitchFamily="34" charset="0"/>
            </a:endParaRPr>
          </a:p>
        </p:txBody>
      </p:sp>
      <p:sp>
        <p:nvSpPr>
          <p:cNvPr id="5" name="Footer Placeholder 4"/>
          <p:cNvSpPr>
            <a:spLocks noGrp="1"/>
          </p:cNvSpPr>
          <p:nvPr>
            <p:ph type="ftr" sz="quarter" idx="11"/>
          </p:nvPr>
        </p:nvSpPr>
        <p:spPr>
          <a:xfrm>
            <a:off x="1876426" y="5410205"/>
            <a:ext cx="5124887" cy="365125"/>
          </a:xfrm>
        </p:spPr>
        <p:txBody>
          <a:bodyPr/>
          <a:lstStyle/>
          <a:p>
            <a:pPr algn="r" defTabSz="914377" rtl="1">
              <a:defRPr/>
            </a:pPr>
            <a:endParaRPr lang="ar-IQ" sz="5400">
              <a:solidFill>
                <a:srgbClr val="92278F">
                  <a:lumMod val="50000"/>
                </a:srgbClr>
              </a:solidFill>
              <a:latin typeface="Impact" panose="020B0806030902050204"/>
              <a:cs typeface="Arial" panose="020B0604020202020204" pitchFamily="34" charset="0"/>
            </a:endParaRPr>
          </a:p>
        </p:txBody>
      </p:sp>
      <p:sp>
        <p:nvSpPr>
          <p:cNvPr id="6" name="Slide Number Placeholder 5"/>
          <p:cNvSpPr>
            <a:spLocks noGrp="1"/>
          </p:cNvSpPr>
          <p:nvPr>
            <p:ph type="sldNum" sz="quarter" idx="12"/>
          </p:nvPr>
        </p:nvSpPr>
        <p:spPr>
          <a:xfrm>
            <a:off x="9896914" y="5410203"/>
            <a:ext cx="771089" cy="365125"/>
          </a:xfrm>
        </p:spPr>
        <p:txBody>
          <a:bodyPr/>
          <a:lstStyle/>
          <a:p>
            <a:pPr algn="ctr" defTabSz="914377" rtl="1">
              <a:defRPr/>
            </a:pPr>
            <a:fld id="{DDB72261-5792-4159-A02B-95DC48043CB6}" type="slidenum">
              <a:rPr lang="ar-IQ" sz="2400" cap="all" smtClean="0">
                <a:solidFill>
                  <a:prstClr val="black">
                    <a:lumMod val="75000"/>
                    <a:lumOff val="25000"/>
                  </a:prstClr>
                </a:solidFill>
                <a:latin typeface="Impact" panose="020B0806030902050204"/>
                <a:cs typeface="Arial" panose="020B0604020202020204" pitchFamily="34" charset="0"/>
              </a:rPr>
              <a:pPr algn="ctr" defTabSz="914377" rtl="1">
                <a:defRPr/>
              </a:pPr>
              <a:t>‹#›</a:t>
            </a:fld>
            <a:endParaRPr lang="ar-IQ" sz="2400" cap="all">
              <a:solidFill>
                <a:prstClr val="black">
                  <a:lumMod val="75000"/>
                  <a:lumOff val="25000"/>
                </a:prst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2576012466"/>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2" y="4304668"/>
            <a:ext cx="9912355" cy="819355"/>
          </a:xfrm>
        </p:spPr>
        <p:txBody>
          <a:bodyPr anchor="b">
            <a:normAutofit/>
          </a:bodyPr>
          <a:lstStyle>
            <a:lvl1pPr>
              <a:defRPr sz="320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1141412" y="606426"/>
            <a:ext cx="9912355"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ar-SA"/>
              <a:t>انقر فوق الأيقونة لإضافة صورة</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16/07/1442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574075640"/>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3600"/>
            </a:lvl1pPr>
          </a:lstStyle>
          <a:p>
            <a:r>
              <a:rPr lang="ar-SA"/>
              <a:t>انقر لتحرير نمط عنوان الشكل الرئيسي</a:t>
            </a:r>
            <a:endParaRPr lang="en-US" dirty="0"/>
          </a:p>
        </p:txBody>
      </p:sp>
      <p:sp>
        <p:nvSpPr>
          <p:cNvPr id="4" name="Text Placeholder 3"/>
          <p:cNvSpPr>
            <a:spLocks noGrp="1"/>
          </p:cNvSpPr>
          <p:nvPr>
            <p:ph type="body" sz="half" idx="2"/>
          </p:nvPr>
        </p:nvSpPr>
        <p:spPr>
          <a:xfrm>
            <a:off x="1141412" y="4419603"/>
            <a:ext cx="9904459" cy="1371599"/>
          </a:xfrm>
        </p:spPr>
        <p:txBody>
          <a:bodyPr anchor="ctr">
            <a:normAutofit/>
          </a:bodyPr>
          <a:lstStyle>
            <a:lvl1pPr marL="0" indent="0">
              <a:buNone/>
              <a:defRPr sz="18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16/07/1442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1663081943"/>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2"/>
            <a:ext cx="9302752" cy="2748429"/>
          </a:xfrm>
        </p:spPr>
        <p:txBody>
          <a:bodyPr anchor="ctr">
            <a:normAutofit/>
          </a:bodyPr>
          <a:lstStyle>
            <a:lvl1pPr>
              <a:defRPr sz="3600"/>
            </a:lvl1pPr>
          </a:lstStyle>
          <a:p>
            <a:r>
              <a:rPr lang="ar-SA"/>
              <a:t>انقر لتحرير نمط عنوان الشكل الرئيسي</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4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ar-SA"/>
              <a:t>انقر لتحرير أنماط نص الشكل الرئيسي</a:t>
            </a:r>
          </a:p>
        </p:txBody>
      </p:sp>
      <p:sp>
        <p:nvSpPr>
          <p:cNvPr id="4" name="Text Placeholder 3"/>
          <p:cNvSpPr>
            <a:spLocks noGrp="1"/>
          </p:cNvSpPr>
          <p:nvPr>
            <p:ph type="body" sz="half" idx="2"/>
          </p:nvPr>
        </p:nvSpPr>
        <p:spPr>
          <a:xfrm>
            <a:off x="1141412" y="4309919"/>
            <a:ext cx="9906003" cy="1489496"/>
          </a:xfrm>
        </p:spPr>
        <p:txBody>
          <a:bodyPr anchor="ctr">
            <a:normAutofit/>
          </a:bodyPr>
          <a:lstStyle>
            <a:lvl1pPr marL="0" indent="0">
              <a:buNone/>
              <a:defRPr sz="18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16/07/1442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1"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628746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141413" y="2134045"/>
            <a:ext cx="9906001" cy="2511835"/>
          </a:xfrm>
        </p:spPr>
        <p:txBody>
          <a:bodyPr anchor="b">
            <a:normAutofit/>
          </a:bodyPr>
          <a:lstStyle>
            <a:lvl1pPr>
              <a:defRPr sz="3600"/>
            </a:lvl1pPr>
          </a:lstStyle>
          <a:p>
            <a:r>
              <a:rPr lang="ar-SA"/>
              <a:t>انقر لتحرير نمط عنوان الشكل الرئيسي</a:t>
            </a:r>
            <a:endParaRPr lang="en-US" dirty="0"/>
          </a:p>
        </p:txBody>
      </p:sp>
      <p:sp>
        <p:nvSpPr>
          <p:cNvPr id="4" name="Text Placeholder 3"/>
          <p:cNvSpPr>
            <a:spLocks noGrp="1"/>
          </p:cNvSpPr>
          <p:nvPr>
            <p:ph type="body" sz="half" idx="2"/>
          </p:nvPr>
        </p:nvSpPr>
        <p:spPr>
          <a:xfrm>
            <a:off x="1141366" y="4657655"/>
            <a:ext cx="9904505" cy="1140644"/>
          </a:xfrm>
        </p:spPr>
        <p:txBody>
          <a:bodyPr anchor="t">
            <a:normAutofit/>
          </a:bodyPr>
          <a:lstStyle>
            <a:lvl1pPr marL="0" indent="0">
              <a:buNone/>
              <a:defRPr sz="18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16/07/1442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3203279256"/>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1141415" y="609600"/>
            <a:ext cx="9905999" cy="1905000"/>
          </a:xfrm>
        </p:spPr>
        <p:txBody>
          <a:bodyPr/>
          <a:lstStyle/>
          <a:p>
            <a:r>
              <a:rPr lang="ar-SA"/>
              <a:t>انقر لتحرير نمط عنوان الشكل الرئيسي</a:t>
            </a:r>
            <a:endParaRPr lang="en-US" dirty="0"/>
          </a:p>
        </p:txBody>
      </p:sp>
      <p:sp>
        <p:nvSpPr>
          <p:cNvPr id="7" name="Text Placeholder 2"/>
          <p:cNvSpPr>
            <a:spLocks noGrp="1"/>
          </p:cNvSpPr>
          <p:nvPr>
            <p:ph type="body" idx="1"/>
          </p:nvPr>
        </p:nvSpPr>
        <p:spPr>
          <a:xfrm>
            <a:off x="1141412" y="2674463"/>
            <a:ext cx="3196899" cy="685800"/>
          </a:xfrm>
        </p:spPr>
        <p:txBody>
          <a:bodyPr anchor="b">
            <a:noAutofit/>
          </a:bodyPr>
          <a:lstStyle>
            <a:lvl1pPr marL="0" indent="0">
              <a:lnSpc>
                <a:spcPct val="90000"/>
              </a:lnSpc>
              <a:buNone/>
              <a:defRPr sz="24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8" name="Text Placeholder 3"/>
          <p:cNvSpPr>
            <a:spLocks noGrp="1"/>
          </p:cNvSpPr>
          <p:nvPr>
            <p:ph type="body" sz="half" idx="15"/>
          </p:nvPr>
        </p:nvSpPr>
        <p:spPr>
          <a:xfrm>
            <a:off x="1127921" y="3360263"/>
            <a:ext cx="3208735" cy="2430936"/>
          </a:xfrm>
        </p:spPr>
        <p:txBody>
          <a:bodyPr anchor="t">
            <a:normAutofit/>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ar-SA"/>
              <a:t>انقر لتحرير أنماط نص الشكل الرئيسي</a:t>
            </a:r>
          </a:p>
        </p:txBody>
      </p:sp>
      <p:sp>
        <p:nvSpPr>
          <p:cNvPr id="9" name="Text Placeholder 4"/>
          <p:cNvSpPr>
            <a:spLocks noGrp="1"/>
          </p:cNvSpPr>
          <p:nvPr>
            <p:ph type="body" sz="quarter" idx="3"/>
          </p:nvPr>
        </p:nvSpPr>
        <p:spPr>
          <a:xfrm>
            <a:off x="4514769" y="2677635"/>
            <a:ext cx="3184385" cy="685800"/>
          </a:xfrm>
        </p:spPr>
        <p:txBody>
          <a:bodyPr anchor="b">
            <a:noAutofit/>
          </a:bodyPr>
          <a:lstStyle>
            <a:lvl1pPr marL="0" indent="0">
              <a:lnSpc>
                <a:spcPct val="90000"/>
              </a:lnSpc>
              <a:buNone/>
              <a:defRPr sz="24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10" name="Text Placeholder 3"/>
          <p:cNvSpPr>
            <a:spLocks noGrp="1"/>
          </p:cNvSpPr>
          <p:nvPr>
            <p:ph type="body" sz="half" idx="16"/>
          </p:nvPr>
        </p:nvSpPr>
        <p:spPr>
          <a:xfrm>
            <a:off x="4504215" y="3363435"/>
            <a:ext cx="3195831" cy="2430936"/>
          </a:xfrm>
        </p:spPr>
        <p:txBody>
          <a:bodyPr anchor="t">
            <a:normAutofit/>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ar-SA"/>
              <a:t>انقر لتحرير أنماط نص الشكل الرئيسي</a:t>
            </a:r>
          </a:p>
        </p:txBody>
      </p:sp>
      <p:sp>
        <p:nvSpPr>
          <p:cNvPr id="11" name="Text Placeholder 4"/>
          <p:cNvSpPr>
            <a:spLocks noGrp="1"/>
          </p:cNvSpPr>
          <p:nvPr>
            <p:ph type="body" sz="quarter" idx="13"/>
          </p:nvPr>
        </p:nvSpPr>
        <p:spPr>
          <a:xfrm>
            <a:off x="7852443" y="2674463"/>
            <a:ext cx="3194968" cy="685800"/>
          </a:xfrm>
        </p:spPr>
        <p:txBody>
          <a:bodyPr anchor="b">
            <a:noAutofit/>
          </a:bodyPr>
          <a:lstStyle>
            <a:lvl1pPr marL="0" indent="0">
              <a:lnSpc>
                <a:spcPct val="90000"/>
              </a:lnSpc>
              <a:buNone/>
              <a:defRPr sz="24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12" name="Text Placeholder 3"/>
          <p:cNvSpPr>
            <a:spLocks noGrp="1"/>
          </p:cNvSpPr>
          <p:nvPr>
            <p:ph type="body" sz="half" idx="17"/>
          </p:nvPr>
        </p:nvSpPr>
        <p:spPr>
          <a:xfrm>
            <a:off x="7852443" y="3360263"/>
            <a:ext cx="3194968" cy="2430936"/>
          </a:xfrm>
        </p:spPr>
        <p:txBody>
          <a:bodyPr anchor="t">
            <a:normAutofit/>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ar-SA"/>
              <a:t>انقر لتحرير أنماط نص الشكل الرئيسي</a:t>
            </a:r>
          </a:p>
        </p:txBody>
      </p:sp>
      <p:sp>
        <p:nvSpPr>
          <p:cNvPr id="3" name="Date Placeholder 2"/>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16/07/1442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4" name="Footer Placeholder 3"/>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5" name="Slide Number Placeholder 4"/>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2292568634"/>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1141414" y="609600"/>
            <a:ext cx="9905999" cy="1905000"/>
          </a:xfrm>
        </p:spPr>
        <p:txBody>
          <a:bodyPr/>
          <a:lstStyle/>
          <a:p>
            <a:r>
              <a:rPr lang="ar-SA"/>
              <a:t>انقر لتحرير نمط عنوان الشكل الرئيسي</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ar-SA"/>
              <a:t>انقر فوق الأيقونة لإضافة صورة</a:t>
            </a:r>
            <a:endParaRPr lang="en-US" dirty="0"/>
          </a:p>
        </p:txBody>
      </p:sp>
      <p:sp>
        <p:nvSpPr>
          <p:cNvPr id="21" name="Text Placeholder 3"/>
          <p:cNvSpPr>
            <a:spLocks noGrp="1"/>
          </p:cNvSpPr>
          <p:nvPr>
            <p:ph type="body" sz="half" idx="18"/>
          </p:nvPr>
        </p:nvSpPr>
        <p:spPr>
          <a:xfrm>
            <a:off x="1141413" y="4980862"/>
            <a:ext cx="3195240" cy="817843"/>
          </a:xfrm>
        </p:spPr>
        <p:txBody>
          <a:bodyPr anchor="t">
            <a:normAutofit/>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ar-SA"/>
              <a:t>انقر لتحرير أنماط نص الشكل الرئيسي</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23" name="Picture Placeholder 2"/>
          <p:cNvSpPr>
            <a:spLocks noGrp="1" noChangeAspect="1"/>
          </p:cNvSpPr>
          <p:nvPr>
            <p:ph type="pic" idx="21"/>
          </p:nvPr>
        </p:nvSpPr>
        <p:spPr>
          <a:xfrm>
            <a:off x="4489055"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ar-SA"/>
              <a:t>انقر فوق الأيقونة لإضافة صورة</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ar-SA"/>
              <a:t>انقر لتحرير أنماط نص الشكل الرئيسي</a:t>
            </a:r>
          </a:p>
        </p:txBody>
      </p:sp>
      <p:sp>
        <p:nvSpPr>
          <p:cNvPr id="25" name="Text Placeholder 4"/>
          <p:cNvSpPr>
            <a:spLocks noGrp="1"/>
          </p:cNvSpPr>
          <p:nvPr>
            <p:ph type="body" sz="quarter" idx="13"/>
          </p:nvPr>
        </p:nvSpPr>
        <p:spPr>
          <a:xfrm>
            <a:off x="7852568" y="4404595"/>
            <a:ext cx="3190741" cy="576262"/>
          </a:xfrm>
        </p:spPr>
        <p:txBody>
          <a:bodyPr anchor="b">
            <a:noAutofit/>
          </a:bodyPr>
          <a:lstStyle>
            <a:lvl1pPr marL="0" indent="0">
              <a:lnSpc>
                <a:spcPct val="90000"/>
              </a:lnSpc>
              <a:buNone/>
              <a:defRPr sz="20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26" name="Picture Placeholder 2"/>
          <p:cNvSpPr>
            <a:spLocks noGrp="1" noChangeAspect="1"/>
          </p:cNvSpPr>
          <p:nvPr>
            <p:ph type="pic" idx="22"/>
          </p:nvPr>
        </p:nvSpPr>
        <p:spPr>
          <a:xfrm>
            <a:off x="7852445"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ar-SA"/>
              <a:t>انقر فوق الأيقونة لإضافة صورة</a:t>
            </a:r>
            <a:endParaRPr lang="en-US" dirty="0"/>
          </a:p>
        </p:txBody>
      </p:sp>
      <p:sp>
        <p:nvSpPr>
          <p:cNvPr id="27" name="Text Placeholder 3"/>
          <p:cNvSpPr>
            <a:spLocks noGrp="1"/>
          </p:cNvSpPr>
          <p:nvPr>
            <p:ph type="body" sz="half" idx="20"/>
          </p:nvPr>
        </p:nvSpPr>
        <p:spPr>
          <a:xfrm>
            <a:off x="7852443" y="4980858"/>
            <a:ext cx="3194968" cy="810345"/>
          </a:xfrm>
        </p:spPr>
        <p:txBody>
          <a:bodyPr anchor="t">
            <a:normAutofit/>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ar-SA"/>
              <a:t>انقر لتحرير أنماط نص الشكل الرئيسي</a:t>
            </a:r>
          </a:p>
        </p:txBody>
      </p:sp>
      <p:sp>
        <p:nvSpPr>
          <p:cNvPr id="3" name="Date Placeholder 2"/>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16/07/1442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4" name="Footer Placeholder 3"/>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5" name="Slide Number Placeholder 4"/>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319645097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16/07/1442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5" name="Footer Placeholder 4"/>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6" name="Slide Number Placeholder 5"/>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2844043830"/>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1" y="609603"/>
            <a:ext cx="2005011" cy="5181601"/>
          </a:xfrm>
        </p:spPr>
        <p:txBody>
          <a:bodyPr vert="eaVert"/>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1141411" y="609603"/>
            <a:ext cx="7748591" cy="5181601"/>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16/07/1442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5" name="Footer Placeholder 4"/>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6" name="Slide Number Placeholder 5"/>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1588202428"/>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cSld name="محتويين">
    <p:spTree>
      <p:nvGrpSpPr>
        <p:cNvPr id="1" name=""/>
        <p:cNvGrpSpPr/>
        <p:nvPr/>
      </p:nvGrpSpPr>
      <p:grpSpPr>
        <a:xfrm>
          <a:off x="0" y="0"/>
          <a:ext cx="0" cy="0"/>
          <a:chOff x="0" y="0"/>
          <a:chExt cx="0" cy="0"/>
        </a:xfrm>
      </p:grpSpPr>
      <p:sp>
        <p:nvSpPr>
          <p:cNvPr id="14" name="Title 1"/>
          <p:cNvSpPr>
            <a:spLocks noGrp="1"/>
          </p:cNvSpPr>
          <p:nvPr>
            <p:ph type="title"/>
          </p:nvPr>
        </p:nvSpPr>
        <p:spPr>
          <a:xfrm>
            <a:off x="685801" y="685800"/>
            <a:ext cx="10396883" cy="1158140"/>
          </a:xfrm>
        </p:spPr>
        <p:txBody>
          <a:bodyPr/>
          <a:lstStyle/>
          <a:p>
            <a:r>
              <a:rPr lang="ar-SA"/>
              <a:t>انقر لتحرير نمط العنوان الرئيسي</a:t>
            </a:r>
            <a:endParaRPr lang="en-US" dirty="0"/>
          </a:p>
        </p:txBody>
      </p:sp>
      <p:sp>
        <p:nvSpPr>
          <p:cNvPr id="12" name="Content Placeholder 2"/>
          <p:cNvSpPr>
            <a:spLocks noGrp="1"/>
          </p:cNvSpPr>
          <p:nvPr>
            <p:ph sz="quarter" idx="13"/>
          </p:nvPr>
        </p:nvSpPr>
        <p:spPr>
          <a:xfrm>
            <a:off x="685801" y="2063396"/>
            <a:ext cx="5088715" cy="3311189"/>
          </a:xfrm>
        </p:spPr>
        <p:txBody>
          <a:bodyPr ancho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13" name="Content Placeholder 3"/>
          <p:cNvSpPr>
            <a:spLocks noGrp="1"/>
          </p:cNvSpPr>
          <p:nvPr>
            <p:ph sz="quarter" idx="14"/>
          </p:nvPr>
        </p:nvSpPr>
        <p:spPr>
          <a:xfrm>
            <a:off x="5993972" y="2063396"/>
            <a:ext cx="5086539" cy="3311189"/>
          </a:xfrm>
        </p:spPr>
        <p:txBody>
          <a:bodyPr ancho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16/07/1442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1159766311"/>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1_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12" name="Content Placeholder 2"/>
          <p:cNvSpPr>
            <a:spLocks noGrp="1"/>
          </p:cNvSpPr>
          <p:nvPr>
            <p:ph sz="quarter" idx="13"/>
          </p:nvPr>
        </p:nvSpPr>
        <p:spPr>
          <a:xfrm>
            <a:off x="685801" y="2063396"/>
            <a:ext cx="10394707" cy="3311189"/>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16/07/1442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5" name="Footer Placeholder 4"/>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6" name="Slide Number Placeholder 5"/>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3637904915"/>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16/07/1442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5" name="Footer Placeholder 4"/>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6" name="Slide Number Placeholder 5"/>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877745685"/>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30"/>
            <a:ext cx="9906000" cy="2852737"/>
          </a:xfrm>
        </p:spPr>
        <p:txBody>
          <a:bodyPr anchor="b">
            <a:normAutofit/>
          </a:bodyPr>
          <a:lstStyle>
            <a:lvl1pPr>
              <a:defRPr sz="3600"/>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189" indent="0">
              <a:buNone/>
              <a:defRPr sz="18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16/07/1442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5" name="Footer Placeholder 4"/>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6" name="Slide Number Placeholder 5"/>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4244626762"/>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1141412" y="2249486"/>
            <a:ext cx="4878389" cy="3541714"/>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16/07/1442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3261745936"/>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30"/>
            <a:ext cx="9906000" cy="1477961"/>
          </a:xfrm>
        </p:spPr>
        <p:txBody>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370022" y="2249486"/>
            <a:ext cx="4649783" cy="823912"/>
          </a:xfrm>
        </p:spPr>
        <p:txBody>
          <a:bodyPr anchor="b"/>
          <a:lstStyle>
            <a:lvl1pPr marL="0" indent="0">
              <a:lnSpc>
                <a:spcPct val="90000"/>
              </a:lnSpc>
              <a:buNone/>
              <a:defRPr sz="24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1141413" y="3073401"/>
            <a:ext cx="4878391" cy="2717801"/>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400809" y="2249485"/>
            <a:ext cx="4646603" cy="823912"/>
          </a:xfrm>
        </p:spPr>
        <p:txBody>
          <a:bodyPr anchor="b"/>
          <a:lstStyle>
            <a:lvl1pPr marL="0" indent="0">
              <a:lnSpc>
                <a:spcPct val="90000"/>
              </a:lnSpc>
              <a:buNone/>
              <a:defRPr sz="2400" b="0" cap="all" baseline="0">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6172201" y="3073401"/>
            <a:ext cx="4875211" cy="2717801"/>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16/07/1442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8" name="Footer Placeholder 7"/>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9" name="Slide Number Placeholder 8"/>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1983155254"/>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16/07/1442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4" name="Footer Placeholder 3"/>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5" name="Slide Number Placeholder 4"/>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1933163406"/>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16/07/1442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3" name="Footer Placeholder 2"/>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4" name="Slide Number Placeholder 3"/>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286561783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6707" y="609601"/>
            <a:ext cx="3856037" cy="1639884"/>
          </a:xfrm>
        </p:spPr>
        <p:txBody>
          <a:bodyPr anchor="b"/>
          <a:lstStyle>
            <a:lvl1pPr>
              <a:defRPr sz="320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5156202" y="592666"/>
            <a:ext cx="5891209" cy="5198534"/>
          </a:xfrm>
        </p:spPr>
        <p:txBody>
          <a:bodyPr anchor="ct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1146707" y="2249486"/>
            <a:ext cx="3856037" cy="3541714"/>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16/07/1442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3547194851"/>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4" y="609600"/>
            <a:ext cx="5934508" cy="1639886"/>
          </a:xfrm>
        </p:spPr>
        <p:txBody>
          <a:bodyPr anchor="b"/>
          <a:lstStyle>
            <a:lvl1pPr>
              <a:defRPr sz="320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7380721" y="609605"/>
            <a:ext cx="3666691"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1141412" y="2249486"/>
            <a:ext cx="5934511" cy="3541714"/>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16/07/1442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6" name="Footer Placeholder 5"/>
          <p:cNvSpPr>
            <a:spLocks noGrp="1"/>
          </p:cNvSpPr>
          <p:nvPr>
            <p:ph type="ftr" sz="quarter" idx="11"/>
          </p:nvPr>
        </p:nvSpPr>
        <p:spPr/>
        <p:txBody>
          <a:body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7" name="Slide Number Placeholder 6"/>
          <p:cNvSpPr>
            <a:spLocks noGrp="1"/>
          </p:cNvSpPr>
          <p:nvPr>
            <p:ph type="sldNum" sz="quarter" idx="12"/>
          </p:nvPr>
        </p:nvSpPr>
        <p:spPr/>
        <p:txBody>
          <a:body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1356875662"/>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21">
            <a:alphaModFix amt="30000"/>
            <a:extLst>
              <a:ext uri="{28A0092B-C50C-407E-A947-70E740481C1C}">
                <a14:useLocalDpi xmlns:a14="http://schemas.microsoft.com/office/drawing/2010/main" val="0"/>
              </a:ext>
            </a:extLst>
          </a:blip>
          <a:srcRect/>
          <a:stretch>
            <a:fillRect/>
          </a:stretch>
        </p:blipFill>
        <p:spPr bwMode="auto">
          <a:xfrm>
            <a:off x="1"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3"/>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5" y="618518"/>
            <a:ext cx="99059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5" y="2249487"/>
            <a:ext cx="9905999" cy="3541714"/>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456921" y="5883280"/>
            <a:ext cx="2743200" cy="365125"/>
          </a:xfrm>
          <a:prstGeom prst="rect">
            <a:avLst/>
          </a:prstGeom>
        </p:spPr>
        <p:txBody>
          <a:bodyPr vert="horz" lIns="91440" tIns="45720" rIns="91440" bIns="45720" rtlCol="0" anchor="ctr"/>
          <a:lstStyle>
            <a:lvl1pPr algn="r">
              <a:defRPr sz="1051">
                <a:solidFill>
                  <a:schemeClr val="tx1">
                    <a:tint val="75000"/>
                  </a:schemeClr>
                </a:solidFill>
              </a:defRPr>
            </a:lvl1pPr>
          </a:lstStyle>
          <a:p>
            <a:pPr defTabSz="914377" rtl="1">
              <a:defRPr/>
            </a:pPr>
            <a:fld id="{264DBC0E-252F-4F9B-B667-218DA9468F09}" type="datetimeFigureOut">
              <a:rPr lang="ar-IQ" sz="3200" cap="all" smtClean="0">
                <a:solidFill>
                  <a:srgbClr val="92278F">
                    <a:lumMod val="50000"/>
                  </a:srgbClr>
                </a:solidFill>
                <a:latin typeface="Impact" panose="020B0806030902050204"/>
                <a:cs typeface="Arial" panose="020B0604020202020204" pitchFamily="34" charset="0"/>
              </a:rPr>
              <a:pPr defTabSz="914377" rtl="1">
                <a:defRPr/>
              </a:pPr>
              <a:t>16/07/1442</a:t>
            </a:fld>
            <a:endParaRPr lang="ar-IQ" sz="3200" cap="all">
              <a:solidFill>
                <a:srgbClr val="92278F">
                  <a:lumMod val="50000"/>
                </a:srgbClr>
              </a:solidFill>
              <a:latin typeface="Impact" panose="020B0806030902050204"/>
              <a:cs typeface="Arial" panose="020B0604020202020204" pitchFamily="34" charset="0"/>
            </a:endParaRPr>
          </a:p>
        </p:txBody>
      </p:sp>
      <p:sp>
        <p:nvSpPr>
          <p:cNvPr id="5" name="Footer Placeholder 4"/>
          <p:cNvSpPr>
            <a:spLocks noGrp="1"/>
          </p:cNvSpPr>
          <p:nvPr>
            <p:ph type="ftr" sz="quarter" idx="3"/>
          </p:nvPr>
        </p:nvSpPr>
        <p:spPr>
          <a:xfrm>
            <a:off x="1141412" y="5883279"/>
            <a:ext cx="6239309" cy="365125"/>
          </a:xfrm>
          <a:prstGeom prst="rect">
            <a:avLst/>
          </a:prstGeom>
        </p:spPr>
        <p:txBody>
          <a:bodyPr vert="horz" lIns="91440" tIns="45720" rIns="91440" bIns="45720" rtlCol="0" anchor="ctr"/>
          <a:lstStyle>
            <a:lvl1pPr algn="l">
              <a:defRPr sz="1051" cap="all" baseline="0">
                <a:solidFill>
                  <a:schemeClr val="tx1">
                    <a:tint val="75000"/>
                  </a:schemeClr>
                </a:solidFill>
              </a:defRPr>
            </a:lvl1pPr>
          </a:lstStyle>
          <a:p>
            <a:pPr defTabSz="914377" rtl="1">
              <a:defRPr/>
            </a:pPr>
            <a:endParaRPr lang="ar-IQ" sz="3200">
              <a:solidFill>
                <a:srgbClr val="92278F">
                  <a:lumMod val="50000"/>
                </a:srgbClr>
              </a:solidFill>
              <a:latin typeface="Impact" panose="020B0806030902050204"/>
              <a:cs typeface="Arial" panose="020B0604020202020204" pitchFamily="34" charset="0"/>
            </a:endParaRPr>
          </a:p>
        </p:txBody>
      </p:sp>
      <p:sp>
        <p:nvSpPr>
          <p:cNvPr id="6" name="Slide Number Placeholder 5"/>
          <p:cNvSpPr>
            <a:spLocks noGrp="1"/>
          </p:cNvSpPr>
          <p:nvPr>
            <p:ph type="sldNum" sz="quarter" idx="4"/>
          </p:nvPr>
        </p:nvSpPr>
        <p:spPr>
          <a:xfrm>
            <a:off x="10276324" y="5883278"/>
            <a:ext cx="771089" cy="365125"/>
          </a:xfrm>
          <a:prstGeom prst="rect">
            <a:avLst/>
          </a:prstGeom>
        </p:spPr>
        <p:txBody>
          <a:bodyPr vert="horz" lIns="91440" tIns="45720" rIns="91440" bIns="45720" rtlCol="0" anchor="ctr"/>
          <a:lstStyle>
            <a:lvl1pPr algn="r">
              <a:defRPr sz="1051">
                <a:solidFill>
                  <a:schemeClr val="tx1">
                    <a:tint val="75000"/>
                  </a:schemeClr>
                </a:solidFill>
              </a:defRPr>
            </a:lvl1pPr>
          </a:lstStyle>
          <a:p>
            <a:pPr algn="ctr" defTabSz="914377" rtl="1">
              <a:defRPr/>
            </a:pPr>
            <a:fld id="{DDB72261-5792-4159-A02B-95DC48043CB6}" type="slidenum">
              <a:rPr lang="ar-IQ" sz="3200" cap="all" smtClean="0">
                <a:solidFill>
                  <a:srgbClr val="92278F">
                    <a:lumMod val="50000"/>
                  </a:srgbClr>
                </a:solidFill>
                <a:latin typeface="Impact" panose="020B0806030902050204"/>
                <a:cs typeface="Arial" panose="020B0604020202020204" pitchFamily="34" charset="0"/>
              </a:rPr>
              <a:pPr algn="ctr" defTabSz="914377" rtl="1">
                <a:defRPr/>
              </a:pPr>
              <a:t>‹#›</a:t>
            </a:fld>
            <a:endParaRPr lang="ar-IQ" sz="3200" cap="all">
              <a:solidFill>
                <a:srgbClr val="92278F">
                  <a:lumMod val="50000"/>
                </a:srgbClr>
              </a:solidFill>
              <a:latin typeface="Impact" panose="020B0806030902050204"/>
              <a:cs typeface="Arial" panose="020B0604020202020204" pitchFamily="34" charset="0"/>
            </a:endParaRPr>
          </a:p>
        </p:txBody>
      </p:sp>
    </p:spTree>
    <p:extLst>
      <p:ext uri="{BB962C8B-B14F-4D97-AF65-F5344CB8AC3E}">
        <p14:creationId xmlns:p14="http://schemas.microsoft.com/office/powerpoint/2010/main" val="1875984117"/>
      </p:ext>
    </p:extLst>
  </p:cSld>
  <p:clrMap bg1="dk1" tx1="lt1" bg2="dk2" tx2="lt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2" r:id="rId12"/>
    <p:sldLayoutId id="2147483773" r:id="rId13"/>
    <p:sldLayoutId id="2147483774" r:id="rId14"/>
    <p:sldLayoutId id="2147483775" r:id="rId15"/>
    <p:sldLayoutId id="2147483776" r:id="rId16"/>
    <p:sldLayoutId id="2147483777" r:id="rId17"/>
    <p:sldLayoutId id="2147483778" r:id="rId18"/>
    <p:sldLayoutId id="2147483779" r:id="rId19"/>
  </p:sldLayoutIdLst>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txStyles>
    <p:titleStyle>
      <a:lvl1pPr algn="l" defTabSz="914377" rtl="1"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594" indent="-228594" algn="r" defTabSz="914377" rtl="1"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783" indent="-228594" algn="r" defTabSz="914377" rtl="1"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2971" indent="-228594" algn="r" defTabSz="914377" rtl="1"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160" indent="-228594" algn="r" defTabSz="914377"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349" indent="-228594" algn="r" defTabSz="914377"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537" indent="-228594" algn="r" defTabSz="914377"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726" indent="-228594" algn="r" defTabSz="914377"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8914" indent="-228594" algn="r" defTabSz="914377"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103" indent="-228594" algn="r" defTabSz="914377"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r" defTabSz="914377" rtl="1" eaLnBrk="1" latinLnBrk="0" hangingPunct="1">
        <a:defRPr sz="1800" kern="1200">
          <a:solidFill>
            <a:schemeClr val="tx1"/>
          </a:solidFill>
          <a:latin typeface="+mn-lt"/>
          <a:ea typeface="+mn-ea"/>
          <a:cs typeface="+mn-cs"/>
        </a:defRPr>
      </a:lvl1pPr>
      <a:lvl2pPr marL="457189" algn="r" defTabSz="914377" rtl="1" eaLnBrk="1" latinLnBrk="0" hangingPunct="1">
        <a:defRPr sz="1800" kern="1200">
          <a:solidFill>
            <a:schemeClr val="tx1"/>
          </a:solidFill>
          <a:latin typeface="+mn-lt"/>
          <a:ea typeface="+mn-ea"/>
          <a:cs typeface="+mn-cs"/>
        </a:defRPr>
      </a:lvl2pPr>
      <a:lvl3pPr marL="914377" algn="r" defTabSz="914377" rtl="1" eaLnBrk="1" latinLnBrk="0" hangingPunct="1">
        <a:defRPr sz="1800" kern="1200">
          <a:solidFill>
            <a:schemeClr val="tx1"/>
          </a:solidFill>
          <a:latin typeface="+mn-lt"/>
          <a:ea typeface="+mn-ea"/>
          <a:cs typeface="+mn-cs"/>
        </a:defRPr>
      </a:lvl3pPr>
      <a:lvl4pPr marL="1371566" algn="r" defTabSz="914377" rtl="1" eaLnBrk="1" latinLnBrk="0" hangingPunct="1">
        <a:defRPr sz="1800" kern="1200">
          <a:solidFill>
            <a:schemeClr val="tx1"/>
          </a:solidFill>
          <a:latin typeface="+mn-lt"/>
          <a:ea typeface="+mn-ea"/>
          <a:cs typeface="+mn-cs"/>
        </a:defRPr>
      </a:lvl4pPr>
      <a:lvl5pPr marL="1828754" algn="r" defTabSz="914377" rtl="1" eaLnBrk="1" latinLnBrk="0" hangingPunct="1">
        <a:defRPr sz="1800" kern="1200">
          <a:solidFill>
            <a:schemeClr val="tx1"/>
          </a:solidFill>
          <a:latin typeface="+mn-lt"/>
          <a:ea typeface="+mn-ea"/>
          <a:cs typeface="+mn-cs"/>
        </a:defRPr>
      </a:lvl5pPr>
      <a:lvl6pPr marL="2285943" algn="r" defTabSz="914377" rtl="1" eaLnBrk="1" latinLnBrk="0" hangingPunct="1">
        <a:defRPr sz="1800" kern="1200">
          <a:solidFill>
            <a:schemeClr val="tx1"/>
          </a:solidFill>
          <a:latin typeface="+mn-lt"/>
          <a:ea typeface="+mn-ea"/>
          <a:cs typeface="+mn-cs"/>
        </a:defRPr>
      </a:lvl6pPr>
      <a:lvl7pPr marL="2743131" algn="r" defTabSz="914377" rtl="1" eaLnBrk="1" latinLnBrk="0" hangingPunct="1">
        <a:defRPr sz="1800" kern="1200">
          <a:solidFill>
            <a:schemeClr val="tx1"/>
          </a:solidFill>
          <a:latin typeface="+mn-lt"/>
          <a:ea typeface="+mn-ea"/>
          <a:cs typeface="+mn-cs"/>
        </a:defRPr>
      </a:lvl7pPr>
      <a:lvl8pPr marL="3200320" algn="r" defTabSz="914377" rtl="1" eaLnBrk="1" latinLnBrk="0" hangingPunct="1">
        <a:defRPr sz="1800" kern="1200">
          <a:solidFill>
            <a:schemeClr val="tx1"/>
          </a:solidFill>
          <a:latin typeface="+mn-lt"/>
          <a:ea typeface="+mn-ea"/>
          <a:cs typeface="+mn-cs"/>
        </a:defRPr>
      </a:lvl8pPr>
      <a:lvl9pPr marL="3657509" algn="r" defTabSz="914377"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18.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spcBef>
                <a:spcPts val="1000"/>
              </a:spcBef>
            </a:pPr>
            <a:r>
              <a:rPr lang="ar-IQ" sz="4000" dirty="0">
                <a:solidFill>
                  <a:srgbClr val="FF0000"/>
                </a:solidFill>
              </a:rPr>
              <a:t>ميزان المراجعة</a:t>
            </a:r>
            <a:br>
              <a:rPr lang="ar-IQ" dirty="0"/>
            </a:br>
            <a:r>
              <a:rPr lang="ar-IQ" sz="2400" dirty="0">
                <a:solidFill>
                  <a:prstClr val="black"/>
                </a:solidFill>
                <a:latin typeface="Calibri" panose="020F0502020204030204"/>
                <a:ea typeface="+mn-ea"/>
                <a:cs typeface="Arial" panose="020B0604020202020204" pitchFamily="34" charset="0"/>
              </a:rPr>
              <a:t>الدكتور: احمد سعد جاري </a:t>
            </a:r>
            <a:br>
              <a:rPr lang="ar-IQ" sz="2400" dirty="0">
                <a:solidFill>
                  <a:prstClr val="black"/>
                </a:solidFill>
                <a:latin typeface="Calibri" panose="020F0502020204030204"/>
                <a:ea typeface="+mn-ea"/>
                <a:cs typeface="Arial" panose="020B0604020202020204" pitchFamily="34" charset="0"/>
              </a:rPr>
            </a:br>
            <a:r>
              <a:rPr lang="ar-IQ" sz="2400" dirty="0">
                <a:solidFill>
                  <a:prstClr val="black"/>
                </a:solidFill>
                <a:latin typeface="Calibri" panose="020F0502020204030204"/>
                <a:ea typeface="+mn-ea"/>
                <a:cs typeface="Arial" panose="020B0604020202020204" pitchFamily="34" charset="0"/>
              </a:rPr>
              <a:t>قسم المحاسبة / كلية الادارة والاقتصاد/ الجامعة المستنصرية  </a:t>
            </a:r>
          </a:p>
        </p:txBody>
      </p:sp>
      <p:pic>
        <p:nvPicPr>
          <p:cNvPr id="6" name="عنصر نائب للمحتوى 5"/>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8057070" y="2063753"/>
            <a:ext cx="3311525" cy="2832715"/>
          </a:xfrm>
        </p:spPr>
      </p:pic>
      <p:pic>
        <p:nvPicPr>
          <p:cNvPr id="5" name="عنصر نائب للمحتوى 4"/>
          <p:cNvPicPr>
            <a:picLocks noGrp="1" noChangeAspect="1"/>
          </p:cNvPicPr>
          <p:nvPr>
            <p:ph sz="quarter" idx="14"/>
          </p:nvPr>
        </p:nvPicPr>
        <p:blipFill>
          <a:blip r:embed="rId3" cstate="print">
            <a:extLst>
              <a:ext uri="{28A0092B-C50C-407E-A947-70E740481C1C}">
                <a14:useLocalDpi xmlns:a14="http://schemas.microsoft.com/office/drawing/2010/main" val="0"/>
              </a:ext>
            </a:extLst>
          </a:blip>
          <a:stretch>
            <a:fillRect/>
          </a:stretch>
        </p:blipFill>
        <p:spPr>
          <a:xfrm>
            <a:off x="863381" y="2063751"/>
            <a:ext cx="2553672" cy="2832715"/>
          </a:xfrm>
        </p:spPr>
      </p:pic>
      <p:pic>
        <p:nvPicPr>
          <p:cNvPr id="7" name="صورة 6">
            <a:extLst>
              <a:ext uri="{FF2B5EF4-FFF2-40B4-BE49-F238E27FC236}">
                <a16:creationId xmlns:a16="http://schemas.microsoft.com/office/drawing/2014/main" id="{0035D08B-E3F7-4A52-938D-CE27443B3476}"/>
              </a:ext>
            </a:extLst>
          </p:cNvPr>
          <p:cNvPicPr/>
          <p:nvPr/>
        </p:nvPicPr>
        <p:blipFill>
          <a:blip r:embed="rId4" cstate="print"/>
          <a:srcRect/>
          <a:stretch>
            <a:fillRect/>
          </a:stretch>
        </p:blipFill>
        <p:spPr bwMode="auto">
          <a:xfrm>
            <a:off x="4351661" y="2063753"/>
            <a:ext cx="3065164" cy="2832715"/>
          </a:xfrm>
          <a:prstGeom prst="rect">
            <a:avLst/>
          </a:prstGeom>
          <a:noFill/>
          <a:ln w="9525">
            <a:noFill/>
            <a:miter lim="800000"/>
            <a:headEnd/>
            <a:tailEnd/>
          </a:ln>
        </p:spPr>
      </p:pic>
    </p:spTree>
    <p:extLst>
      <p:ext uri="{BB962C8B-B14F-4D97-AF65-F5344CB8AC3E}">
        <p14:creationId xmlns:p14="http://schemas.microsoft.com/office/powerpoint/2010/main" val="1357504643"/>
      </p:ext>
    </p:extLst>
  </p:cSld>
  <p:clrMapOvr>
    <a:masterClrMapping/>
  </p:clrMapOvr>
  <mc:AlternateContent xmlns:mc="http://schemas.openxmlformats.org/markup-compatibility/2006" xmlns:p14="http://schemas.microsoft.com/office/powerpoint/2010/main">
    <mc:Choice Requires="p14">
      <p:transition spd="slow" p14:dur="5250">
        <p14:ferris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3000" y="398202"/>
            <a:ext cx="9905999" cy="960336"/>
          </a:xfrm>
        </p:spPr>
        <p:txBody>
          <a:bodyPr>
            <a:normAutofit fontScale="90000"/>
          </a:bodyPr>
          <a:lstStyle/>
          <a:p>
            <a:pPr algn="ctr">
              <a:lnSpc>
                <a:spcPct val="115000"/>
              </a:lnSpc>
              <a:spcAft>
                <a:spcPts val="800"/>
              </a:spcAft>
            </a:pPr>
            <a:r>
              <a:rPr lang="ar-IQ"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مثال ص19 (ميزان المراجعة)</a:t>
            </a:r>
            <a:br>
              <a:rPr lang="ar-IQ"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br>
            <a:endParaRPr lang="ar-IQ"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عنصر نائب للمحتوى 3">
            <a:extLst>
              <a:ext uri="{FF2B5EF4-FFF2-40B4-BE49-F238E27FC236}">
                <a16:creationId xmlns:a16="http://schemas.microsoft.com/office/drawing/2014/main" id="{91F33C37-C56D-409B-BB30-27064A0FC757}"/>
              </a:ext>
            </a:extLst>
          </p:cNvPr>
          <p:cNvSpPr>
            <a:spLocks noGrp="1"/>
          </p:cNvSpPr>
          <p:nvPr>
            <p:ph sz="quarter" idx="13"/>
          </p:nvPr>
        </p:nvSpPr>
        <p:spPr>
          <a:xfrm>
            <a:off x="685801" y="1175658"/>
            <a:ext cx="10394707" cy="4198928"/>
          </a:xfrm>
        </p:spPr>
        <p:txBody>
          <a:bodyPr/>
          <a:lstStyle/>
          <a:p>
            <a:pPr algn="ctr"/>
            <a:r>
              <a:rPr lang="ar-IQ" b="1" dirty="0">
                <a:solidFill>
                  <a:schemeClr val="bg1"/>
                </a:solidFill>
              </a:rPr>
              <a:t>ميزان المراجعة بالأرصدة للتاجر حسين كما في 28\2\2018</a:t>
            </a:r>
          </a:p>
          <a:p>
            <a:endParaRPr lang="ar-IQ" b="1" dirty="0">
              <a:solidFill>
                <a:schemeClr val="bg1"/>
              </a:solidFill>
            </a:endParaRPr>
          </a:p>
        </p:txBody>
      </p:sp>
      <p:graphicFrame>
        <p:nvGraphicFramePr>
          <p:cNvPr id="5" name="جدول 4">
            <a:extLst>
              <a:ext uri="{FF2B5EF4-FFF2-40B4-BE49-F238E27FC236}">
                <a16:creationId xmlns:a16="http://schemas.microsoft.com/office/drawing/2014/main" id="{FF499371-5362-4C46-9BFB-E41C226D3219}"/>
              </a:ext>
            </a:extLst>
          </p:cNvPr>
          <p:cNvGraphicFramePr>
            <a:graphicFrameLocks noGrp="1"/>
          </p:cNvGraphicFramePr>
          <p:nvPr>
            <p:extLst>
              <p:ext uri="{D42A27DB-BD31-4B8C-83A1-F6EECF244321}">
                <p14:modId xmlns:p14="http://schemas.microsoft.com/office/powerpoint/2010/main" val="3187264613"/>
              </p:ext>
            </p:extLst>
          </p:nvPr>
        </p:nvGraphicFramePr>
        <p:xfrm>
          <a:off x="953587" y="1841863"/>
          <a:ext cx="9562012" cy="3953987"/>
        </p:xfrm>
        <a:graphic>
          <a:graphicData uri="http://schemas.openxmlformats.org/drawingml/2006/table">
            <a:tbl>
              <a:tblPr rtl="1" firstRow="1" firstCol="1" bandRow="1">
                <a:tableStyleId>{5C22544A-7EE6-4342-B048-85BDC9FD1C3A}</a:tableStyleId>
              </a:tblPr>
              <a:tblGrid>
                <a:gridCol w="2390503">
                  <a:extLst>
                    <a:ext uri="{9D8B030D-6E8A-4147-A177-3AD203B41FA5}">
                      <a16:colId xmlns:a16="http://schemas.microsoft.com/office/drawing/2014/main" val="3175323277"/>
                    </a:ext>
                  </a:extLst>
                </a:gridCol>
                <a:gridCol w="2390503">
                  <a:extLst>
                    <a:ext uri="{9D8B030D-6E8A-4147-A177-3AD203B41FA5}">
                      <a16:colId xmlns:a16="http://schemas.microsoft.com/office/drawing/2014/main" val="4135571625"/>
                    </a:ext>
                  </a:extLst>
                </a:gridCol>
                <a:gridCol w="2390503">
                  <a:extLst>
                    <a:ext uri="{9D8B030D-6E8A-4147-A177-3AD203B41FA5}">
                      <a16:colId xmlns:a16="http://schemas.microsoft.com/office/drawing/2014/main" val="1095145927"/>
                    </a:ext>
                  </a:extLst>
                </a:gridCol>
                <a:gridCol w="2390503">
                  <a:extLst>
                    <a:ext uri="{9D8B030D-6E8A-4147-A177-3AD203B41FA5}">
                      <a16:colId xmlns:a16="http://schemas.microsoft.com/office/drawing/2014/main" val="3679810467"/>
                    </a:ext>
                  </a:extLst>
                </a:gridCol>
              </a:tblGrid>
              <a:tr h="292689">
                <a:tc>
                  <a:txBody>
                    <a:bodyPr/>
                    <a:lstStyle/>
                    <a:p>
                      <a:pPr algn="r" rtl="1">
                        <a:lnSpc>
                          <a:spcPct val="115000"/>
                        </a:lnSpc>
                        <a:spcAft>
                          <a:spcPts val="1000"/>
                        </a:spcAft>
                      </a:pPr>
                      <a:r>
                        <a:rPr lang="ar-IQ" sz="2400" dirty="0">
                          <a:solidFill>
                            <a:schemeClr val="bg1"/>
                          </a:solidFill>
                          <a:effectLst/>
                        </a:rPr>
                        <a:t>الارصدة المدينة</a:t>
                      </a:r>
                      <a:endParaRPr lang="en-US" sz="24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0000"/>
                    </a:solidFill>
                  </a:tcPr>
                </a:tc>
                <a:tc>
                  <a:txBody>
                    <a:bodyPr/>
                    <a:lstStyle/>
                    <a:p>
                      <a:pPr algn="r" rtl="1">
                        <a:lnSpc>
                          <a:spcPct val="115000"/>
                        </a:lnSpc>
                        <a:spcAft>
                          <a:spcPts val="1000"/>
                        </a:spcAft>
                      </a:pPr>
                      <a:r>
                        <a:rPr lang="ar-IQ" sz="2400" dirty="0">
                          <a:solidFill>
                            <a:schemeClr val="bg1"/>
                          </a:solidFill>
                          <a:effectLst/>
                        </a:rPr>
                        <a:t>الارصدة الدائنة</a:t>
                      </a:r>
                      <a:endParaRPr lang="en-US" sz="24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FF00"/>
                    </a:solidFill>
                  </a:tcPr>
                </a:tc>
                <a:tc>
                  <a:txBody>
                    <a:bodyPr/>
                    <a:lstStyle/>
                    <a:p>
                      <a:pPr algn="r" rtl="1">
                        <a:lnSpc>
                          <a:spcPct val="115000"/>
                        </a:lnSpc>
                        <a:spcAft>
                          <a:spcPts val="1000"/>
                        </a:spcAft>
                      </a:pPr>
                      <a:r>
                        <a:rPr lang="ar-IQ" sz="2400">
                          <a:solidFill>
                            <a:schemeClr val="bg1"/>
                          </a:solidFill>
                          <a:effectLst/>
                        </a:rPr>
                        <a:t>اسم الحساب</a:t>
                      </a:r>
                      <a:endParaRPr lang="en-US" sz="24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rtl="1">
                        <a:lnSpc>
                          <a:spcPct val="115000"/>
                        </a:lnSpc>
                        <a:spcAft>
                          <a:spcPts val="1000"/>
                        </a:spcAft>
                      </a:pPr>
                      <a:r>
                        <a:rPr lang="ar-IQ" sz="2400">
                          <a:solidFill>
                            <a:schemeClr val="bg1"/>
                          </a:solidFill>
                          <a:effectLst/>
                        </a:rPr>
                        <a:t>رقم صفحة الاستاذ</a:t>
                      </a:r>
                      <a:endParaRPr lang="en-US" sz="24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121711708"/>
                  </a:ext>
                </a:extLst>
              </a:tr>
              <a:tr h="2663954">
                <a:tc>
                  <a:txBody>
                    <a:bodyPr/>
                    <a:lstStyle/>
                    <a:p>
                      <a:pPr algn="r" rtl="1">
                        <a:lnSpc>
                          <a:spcPct val="115000"/>
                        </a:lnSpc>
                        <a:spcAft>
                          <a:spcPts val="1000"/>
                        </a:spcAft>
                      </a:pPr>
                      <a:r>
                        <a:rPr lang="ar-IQ" sz="2400" dirty="0">
                          <a:solidFill>
                            <a:schemeClr val="bg1"/>
                          </a:solidFill>
                          <a:effectLst/>
                        </a:rPr>
                        <a:t>75000</a:t>
                      </a:r>
                      <a:endParaRPr lang="en-US" sz="2400" dirty="0">
                        <a:solidFill>
                          <a:schemeClr val="bg1"/>
                        </a:solidFill>
                        <a:effectLst/>
                      </a:endParaRPr>
                    </a:p>
                    <a:p>
                      <a:pPr algn="r" rtl="1">
                        <a:lnSpc>
                          <a:spcPct val="115000"/>
                        </a:lnSpc>
                        <a:spcAft>
                          <a:spcPts val="1000"/>
                        </a:spcAft>
                      </a:pPr>
                      <a:r>
                        <a:rPr lang="ar-IQ" sz="2400" dirty="0">
                          <a:solidFill>
                            <a:schemeClr val="bg1"/>
                          </a:solidFill>
                          <a:effectLst/>
                        </a:rPr>
                        <a:t> </a:t>
                      </a:r>
                      <a:endParaRPr lang="en-US" sz="2400" dirty="0">
                        <a:solidFill>
                          <a:schemeClr val="bg1"/>
                        </a:solidFill>
                        <a:effectLst/>
                      </a:endParaRPr>
                    </a:p>
                    <a:p>
                      <a:pPr algn="r" rtl="1">
                        <a:lnSpc>
                          <a:spcPct val="115000"/>
                        </a:lnSpc>
                        <a:spcAft>
                          <a:spcPts val="1000"/>
                        </a:spcAft>
                      </a:pPr>
                      <a:r>
                        <a:rPr lang="ar-IQ" sz="2400" dirty="0">
                          <a:solidFill>
                            <a:schemeClr val="bg1"/>
                          </a:solidFill>
                          <a:effectLst/>
                        </a:rPr>
                        <a:t>15000</a:t>
                      </a:r>
                      <a:endParaRPr lang="en-US" sz="2400" dirty="0">
                        <a:solidFill>
                          <a:schemeClr val="bg1"/>
                        </a:solidFill>
                        <a:effectLst/>
                      </a:endParaRPr>
                    </a:p>
                    <a:p>
                      <a:pPr algn="r" rtl="1">
                        <a:lnSpc>
                          <a:spcPct val="115000"/>
                        </a:lnSpc>
                        <a:spcAft>
                          <a:spcPts val="1000"/>
                        </a:spcAft>
                      </a:pPr>
                      <a:r>
                        <a:rPr lang="ar-IQ" sz="2400" dirty="0">
                          <a:solidFill>
                            <a:schemeClr val="bg1"/>
                          </a:solidFill>
                          <a:effectLst/>
                        </a:rPr>
                        <a:t>9000</a:t>
                      </a:r>
                      <a:endParaRPr lang="en-US" sz="2400" dirty="0">
                        <a:solidFill>
                          <a:schemeClr val="bg1"/>
                        </a:solidFill>
                        <a:effectLst/>
                      </a:endParaRPr>
                    </a:p>
                    <a:p>
                      <a:pPr algn="r" rtl="1">
                        <a:lnSpc>
                          <a:spcPct val="115000"/>
                        </a:lnSpc>
                        <a:spcAft>
                          <a:spcPts val="1000"/>
                        </a:spcAft>
                      </a:pPr>
                      <a:r>
                        <a:rPr lang="ar-IQ" sz="2400" dirty="0">
                          <a:solidFill>
                            <a:schemeClr val="bg1"/>
                          </a:solidFill>
                          <a:effectLst/>
                        </a:rPr>
                        <a:t>1000</a:t>
                      </a:r>
                      <a:endParaRPr lang="en-US" sz="2400" dirty="0">
                        <a:solidFill>
                          <a:schemeClr val="bg1"/>
                        </a:solidFill>
                        <a:effectLst/>
                      </a:endParaRPr>
                    </a:p>
                    <a:p>
                      <a:pPr algn="r" rtl="1">
                        <a:lnSpc>
                          <a:spcPct val="115000"/>
                        </a:lnSpc>
                        <a:spcAft>
                          <a:spcPts val="1000"/>
                        </a:spcAft>
                      </a:pPr>
                      <a:r>
                        <a:rPr lang="ar-IQ" sz="2400" dirty="0">
                          <a:solidFill>
                            <a:schemeClr val="bg1"/>
                          </a:solidFill>
                          <a:effectLst/>
                        </a:rPr>
                        <a:t> </a:t>
                      </a:r>
                      <a:endParaRPr lang="en-US" sz="24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0000"/>
                    </a:solidFill>
                  </a:tcPr>
                </a:tc>
                <a:tc>
                  <a:txBody>
                    <a:bodyPr/>
                    <a:lstStyle/>
                    <a:p>
                      <a:pPr algn="r" rtl="1">
                        <a:lnSpc>
                          <a:spcPct val="115000"/>
                        </a:lnSpc>
                        <a:spcAft>
                          <a:spcPts val="1000"/>
                        </a:spcAft>
                      </a:pPr>
                      <a:r>
                        <a:rPr lang="en-US" sz="2400" dirty="0">
                          <a:solidFill>
                            <a:schemeClr val="bg1"/>
                          </a:solidFill>
                          <a:effectLst/>
                        </a:rPr>
                        <a:t> </a:t>
                      </a:r>
                    </a:p>
                    <a:p>
                      <a:pPr algn="r" rtl="1">
                        <a:lnSpc>
                          <a:spcPct val="115000"/>
                        </a:lnSpc>
                        <a:spcAft>
                          <a:spcPts val="1000"/>
                        </a:spcAft>
                      </a:pPr>
                      <a:r>
                        <a:rPr lang="ar-IQ" sz="2400" dirty="0">
                          <a:solidFill>
                            <a:schemeClr val="bg1"/>
                          </a:solidFill>
                          <a:effectLst/>
                        </a:rPr>
                        <a:t>100000</a:t>
                      </a:r>
                      <a:endParaRPr lang="en-US" sz="2400" dirty="0">
                        <a:solidFill>
                          <a:schemeClr val="bg1"/>
                        </a:solidFill>
                        <a:effectLst/>
                      </a:endParaRPr>
                    </a:p>
                    <a:p>
                      <a:pPr algn="r" rtl="1">
                        <a:lnSpc>
                          <a:spcPct val="115000"/>
                        </a:lnSpc>
                        <a:spcAft>
                          <a:spcPts val="1000"/>
                        </a:spcAft>
                      </a:pPr>
                      <a:r>
                        <a:rPr lang="ar-IQ" sz="2400" dirty="0">
                          <a:solidFill>
                            <a:schemeClr val="bg1"/>
                          </a:solidFill>
                          <a:effectLst/>
                        </a:rPr>
                        <a:t> </a:t>
                      </a:r>
                      <a:endParaRPr lang="en-US" sz="2400" dirty="0">
                        <a:solidFill>
                          <a:schemeClr val="bg1"/>
                        </a:solidFill>
                        <a:effectLst/>
                      </a:endParaRPr>
                    </a:p>
                    <a:p>
                      <a:pPr algn="r" rtl="1">
                        <a:lnSpc>
                          <a:spcPct val="115000"/>
                        </a:lnSpc>
                        <a:spcAft>
                          <a:spcPts val="1000"/>
                        </a:spcAft>
                      </a:pPr>
                      <a:r>
                        <a:rPr lang="en-US" sz="2400" dirty="0">
                          <a:solidFill>
                            <a:schemeClr val="bg1"/>
                          </a:solidFill>
                          <a:effectLst/>
                        </a:rPr>
                        <a:t> </a:t>
                      </a:r>
                      <a:endParaRPr lang="en-US" sz="24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FF00"/>
                    </a:solidFill>
                  </a:tcPr>
                </a:tc>
                <a:tc>
                  <a:txBody>
                    <a:bodyPr/>
                    <a:lstStyle/>
                    <a:p>
                      <a:pPr algn="r" rtl="1">
                        <a:lnSpc>
                          <a:spcPct val="115000"/>
                        </a:lnSpc>
                        <a:spcAft>
                          <a:spcPts val="1000"/>
                        </a:spcAft>
                      </a:pPr>
                      <a:r>
                        <a:rPr lang="ar-IQ" sz="2400" dirty="0">
                          <a:solidFill>
                            <a:schemeClr val="bg1"/>
                          </a:solidFill>
                          <a:effectLst/>
                        </a:rPr>
                        <a:t>البنك</a:t>
                      </a:r>
                      <a:endParaRPr lang="en-US" sz="2400" dirty="0">
                        <a:solidFill>
                          <a:schemeClr val="bg1"/>
                        </a:solidFill>
                        <a:effectLst/>
                      </a:endParaRPr>
                    </a:p>
                    <a:p>
                      <a:pPr algn="r" rtl="1">
                        <a:lnSpc>
                          <a:spcPct val="115000"/>
                        </a:lnSpc>
                        <a:spcAft>
                          <a:spcPts val="1000"/>
                        </a:spcAft>
                      </a:pPr>
                      <a:r>
                        <a:rPr lang="ar-IQ" sz="2400" dirty="0">
                          <a:solidFill>
                            <a:schemeClr val="bg1"/>
                          </a:solidFill>
                          <a:effectLst/>
                        </a:rPr>
                        <a:t>رأس المال</a:t>
                      </a:r>
                      <a:endParaRPr lang="en-US" sz="2400" dirty="0">
                        <a:solidFill>
                          <a:schemeClr val="bg1"/>
                        </a:solidFill>
                        <a:effectLst/>
                      </a:endParaRPr>
                    </a:p>
                    <a:p>
                      <a:pPr algn="r" rtl="1">
                        <a:lnSpc>
                          <a:spcPct val="115000"/>
                        </a:lnSpc>
                        <a:spcAft>
                          <a:spcPts val="1000"/>
                        </a:spcAft>
                      </a:pPr>
                      <a:r>
                        <a:rPr lang="ar-IQ" sz="2400" dirty="0">
                          <a:solidFill>
                            <a:schemeClr val="bg1"/>
                          </a:solidFill>
                          <a:effectLst/>
                        </a:rPr>
                        <a:t>السيارات</a:t>
                      </a:r>
                      <a:endParaRPr lang="en-US" sz="2400" dirty="0">
                        <a:solidFill>
                          <a:schemeClr val="bg1"/>
                        </a:solidFill>
                        <a:effectLst/>
                      </a:endParaRPr>
                    </a:p>
                    <a:p>
                      <a:pPr algn="r" rtl="1">
                        <a:lnSpc>
                          <a:spcPct val="115000"/>
                        </a:lnSpc>
                        <a:spcAft>
                          <a:spcPts val="1000"/>
                        </a:spcAft>
                      </a:pPr>
                      <a:r>
                        <a:rPr lang="ar-IQ" sz="2400" dirty="0">
                          <a:solidFill>
                            <a:schemeClr val="bg1"/>
                          </a:solidFill>
                          <a:effectLst/>
                        </a:rPr>
                        <a:t>الاثاث</a:t>
                      </a:r>
                      <a:endParaRPr lang="en-US" sz="2400" dirty="0">
                        <a:solidFill>
                          <a:schemeClr val="bg1"/>
                        </a:solidFill>
                        <a:effectLst/>
                      </a:endParaRPr>
                    </a:p>
                    <a:p>
                      <a:pPr algn="r" rtl="1">
                        <a:lnSpc>
                          <a:spcPct val="115000"/>
                        </a:lnSpc>
                        <a:spcAft>
                          <a:spcPts val="1000"/>
                        </a:spcAft>
                      </a:pPr>
                      <a:r>
                        <a:rPr lang="ar-IQ" sz="2400" dirty="0">
                          <a:solidFill>
                            <a:schemeClr val="bg1"/>
                          </a:solidFill>
                          <a:effectLst/>
                        </a:rPr>
                        <a:t>الصندوق</a:t>
                      </a:r>
                      <a:endParaRPr lang="en-US" sz="2400" dirty="0">
                        <a:solidFill>
                          <a:schemeClr val="bg1"/>
                        </a:solidFill>
                        <a:effectLst/>
                      </a:endParaRPr>
                    </a:p>
                    <a:p>
                      <a:pPr algn="r" rtl="1">
                        <a:lnSpc>
                          <a:spcPct val="115000"/>
                        </a:lnSpc>
                        <a:spcAft>
                          <a:spcPts val="1000"/>
                        </a:spcAft>
                      </a:pPr>
                      <a:r>
                        <a:rPr lang="ar-IQ" sz="2400" dirty="0">
                          <a:solidFill>
                            <a:schemeClr val="bg1"/>
                          </a:solidFill>
                          <a:effectLst/>
                        </a:rPr>
                        <a:t> </a:t>
                      </a:r>
                      <a:endParaRPr lang="en-US" sz="24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rtl="1">
                        <a:lnSpc>
                          <a:spcPct val="115000"/>
                        </a:lnSpc>
                        <a:spcAft>
                          <a:spcPts val="1000"/>
                        </a:spcAft>
                      </a:pPr>
                      <a:r>
                        <a:rPr lang="ar-IQ" sz="2400" dirty="0">
                          <a:solidFill>
                            <a:schemeClr val="bg1"/>
                          </a:solidFill>
                          <a:effectLst/>
                        </a:rPr>
                        <a:t>1</a:t>
                      </a:r>
                      <a:endParaRPr lang="en-US" sz="2400" dirty="0">
                        <a:solidFill>
                          <a:schemeClr val="bg1"/>
                        </a:solidFill>
                        <a:effectLst/>
                      </a:endParaRPr>
                    </a:p>
                    <a:p>
                      <a:pPr algn="r" rtl="1">
                        <a:lnSpc>
                          <a:spcPct val="115000"/>
                        </a:lnSpc>
                        <a:spcAft>
                          <a:spcPts val="1000"/>
                        </a:spcAft>
                      </a:pPr>
                      <a:r>
                        <a:rPr lang="ar-IQ" sz="2400" dirty="0">
                          <a:solidFill>
                            <a:schemeClr val="bg1"/>
                          </a:solidFill>
                          <a:effectLst/>
                        </a:rPr>
                        <a:t>2</a:t>
                      </a:r>
                      <a:endParaRPr lang="en-US" sz="2400" dirty="0">
                        <a:solidFill>
                          <a:schemeClr val="bg1"/>
                        </a:solidFill>
                        <a:effectLst/>
                      </a:endParaRPr>
                    </a:p>
                    <a:p>
                      <a:pPr algn="r" rtl="1">
                        <a:lnSpc>
                          <a:spcPct val="115000"/>
                        </a:lnSpc>
                        <a:spcAft>
                          <a:spcPts val="1000"/>
                        </a:spcAft>
                      </a:pPr>
                      <a:r>
                        <a:rPr lang="ar-IQ" sz="2400" dirty="0">
                          <a:solidFill>
                            <a:schemeClr val="bg1"/>
                          </a:solidFill>
                          <a:effectLst/>
                        </a:rPr>
                        <a:t>3</a:t>
                      </a:r>
                      <a:endParaRPr lang="en-US" sz="2400" dirty="0">
                        <a:solidFill>
                          <a:schemeClr val="bg1"/>
                        </a:solidFill>
                        <a:effectLst/>
                      </a:endParaRPr>
                    </a:p>
                    <a:p>
                      <a:pPr algn="r" rtl="1">
                        <a:lnSpc>
                          <a:spcPct val="115000"/>
                        </a:lnSpc>
                        <a:spcAft>
                          <a:spcPts val="1000"/>
                        </a:spcAft>
                      </a:pPr>
                      <a:r>
                        <a:rPr lang="ar-IQ" sz="2400" dirty="0">
                          <a:solidFill>
                            <a:schemeClr val="bg1"/>
                          </a:solidFill>
                          <a:effectLst/>
                        </a:rPr>
                        <a:t>5</a:t>
                      </a:r>
                      <a:endParaRPr lang="en-US" sz="2400" dirty="0">
                        <a:solidFill>
                          <a:schemeClr val="bg1"/>
                        </a:solidFill>
                        <a:effectLst/>
                      </a:endParaRPr>
                    </a:p>
                    <a:p>
                      <a:pPr algn="r" rtl="1">
                        <a:lnSpc>
                          <a:spcPct val="115000"/>
                        </a:lnSpc>
                        <a:spcAft>
                          <a:spcPts val="1000"/>
                        </a:spcAft>
                      </a:pPr>
                      <a:r>
                        <a:rPr lang="ar-IQ" sz="2400" dirty="0">
                          <a:solidFill>
                            <a:schemeClr val="bg1"/>
                          </a:solidFill>
                          <a:effectLst/>
                        </a:rPr>
                        <a:t>7</a:t>
                      </a:r>
                      <a:endParaRPr lang="en-US" sz="24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991113038"/>
                  </a:ext>
                </a:extLst>
              </a:tr>
              <a:tr h="427831">
                <a:tc>
                  <a:txBody>
                    <a:bodyPr/>
                    <a:lstStyle/>
                    <a:p>
                      <a:pPr algn="r" rtl="1">
                        <a:lnSpc>
                          <a:spcPct val="115000"/>
                        </a:lnSpc>
                        <a:spcAft>
                          <a:spcPts val="1000"/>
                        </a:spcAft>
                      </a:pPr>
                      <a:r>
                        <a:rPr lang="ar-IQ" sz="2400" dirty="0">
                          <a:solidFill>
                            <a:schemeClr val="bg1"/>
                          </a:solidFill>
                          <a:effectLst/>
                        </a:rPr>
                        <a:t>100000</a:t>
                      </a:r>
                      <a:endParaRPr lang="en-US" sz="24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0000"/>
                    </a:solidFill>
                  </a:tcPr>
                </a:tc>
                <a:tc>
                  <a:txBody>
                    <a:bodyPr/>
                    <a:lstStyle/>
                    <a:p>
                      <a:pPr algn="r" rtl="1">
                        <a:lnSpc>
                          <a:spcPct val="115000"/>
                        </a:lnSpc>
                        <a:spcAft>
                          <a:spcPts val="1000"/>
                        </a:spcAft>
                      </a:pPr>
                      <a:r>
                        <a:rPr lang="ar-IQ" sz="2400" dirty="0">
                          <a:solidFill>
                            <a:schemeClr val="bg1"/>
                          </a:solidFill>
                          <a:effectLst/>
                        </a:rPr>
                        <a:t>100000</a:t>
                      </a:r>
                      <a:endParaRPr lang="en-US" sz="24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FF00"/>
                    </a:solidFill>
                  </a:tcPr>
                </a:tc>
                <a:tc gridSpan="2">
                  <a:txBody>
                    <a:bodyPr/>
                    <a:lstStyle/>
                    <a:p>
                      <a:pPr algn="ctr" rtl="1">
                        <a:lnSpc>
                          <a:spcPct val="115000"/>
                        </a:lnSpc>
                        <a:spcAft>
                          <a:spcPts val="1000"/>
                        </a:spcAft>
                      </a:pPr>
                      <a:r>
                        <a:rPr lang="ar-IQ" sz="2400" dirty="0">
                          <a:solidFill>
                            <a:schemeClr val="bg1"/>
                          </a:solidFill>
                          <a:effectLst/>
                        </a:rPr>
                        <a:t>المجموع</a:t>
                      </a:r>
                      <a:endParaRPr lang="en-US" sz="24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pPr rtl="1"/>
                      <a:endParaRPr lang="ar-IQ"/>
                    </a:p>
                  </a:txBody>
                  <a:tcPr/>
                </a:tc>
                <a:extLst>
                  <a:ext uri="{0D108BD9-81ED-4DB2-BD59-A6C34878D82A}">
                    <a16:rowId xmlns:a16="http://schemas.microsoft.com/office/drawing/2014/main" val="3604169796"/>
                  </a:ext>
                </a:extLst>
              </a:tr>
            </a:tbl>
          </a:graphicData>
        </a:graphic>
      </p:graphicFrame>
    </p:spTree>
    <p:extLst>
      <p:ext uri="{BB962C8B-B14F-4D97-AF65-F5344CB8AC3E}">
        <p14:creationId xmlns:p14="http://schemas.microsoft.com/office/powerpoint/2010/main" val="166979569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3000" y="398202"/>
            <a:ext cx="9905999" cy="960336"/>
          </a:xfrm>
        </p:spPr>
        <p:txBody>
          <a:bodyPr>
            <a:normAutofit fontScale="90000"/>
          </a:bodyPr>
          <a:lstStyle/>
          <a:p>
            <a:pPr algn="ctr">
              <a:lnSpc>
                <a:spcPct val="115000"/>
              </a:lnSpc>
              <a:spcAft>
                <a:spcPts val="800"/>
              </a:spcAft>
            </a:pPr>
            <a:r>
              <a:rPr lang="ar-IQ"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مثال ص19 (ميزان المراجعة)</a:t>
            </a:r>
            <a:br>
              <a:rPr lang="ar-IQ"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br>
            <a:endParaRPr lang="ar-IQ"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عنصر نائب للمحتوى 3">
            <a:extLst>
              <a:ext uri="{FF2B5EF4-FFF2-40B4-BE49-F238E27FC236}">
                <a16:creationId xmlns:a16="http://schemas.microsoft.com/office/drawing/2014/main" id="{91F33C37-C56D-409B-BB30-27064A0FC757}"/>
              </a:ext>
            </a:extLst>
          </p:cNvPr>
          <p:cNvSpPr>
            <a:spLocks noGrp="1"/>
          </p:cNvSpPr>
          <p:nvPr>
            <p:ph sz="quarter" idx="13"/>
          </p:nvPr>
        </p:nvSpPr>
        <p:spPr>
          <a:xfrm>
            <a:off x="685801" y="1175658"/>
            <a:ext cx="10394707" cy="4198928"/>
          </a:xfrm>
        </p:spPr>
        <p:txBody>
          <a:bodyPr/>
          <a:lstStyle/>
          <a:p>
            <a:pPr algn="ctr"/>
            <a:r>
              <a:rPr lang="ar-IQ" b="1" dirty="0">
                <a:solidFill>
                  <a:schemeClr val="bg1"/>
                </a:solidFill>
              </a:rPr>
              <a:t>ميزان المراجعة بالمجاميع للتاجر حسين كما في 28\2\2018</a:t>
            </a:r>
          </a:p>
          <a:p>
            <a:endParaRPr lang="ar-IQ" b="1" dirty="0">
              <a:solidFill>
                <a:schemeClr val="bg1"/>
              </a:solidFill>
            </a:endParaRPr>
          </a:p>
        </p:txBody>
      </p:sp>
      <p:graphicFrame>
        <p:nvGraphicFramePr>
          <p:cNvPr id="5" name="جدول 4">
            <a:extLst>
              <a:ext uri="{FF2B5EF4-FFF2-40B4-BE49-F238E27FC236}">
                <a16:creationId xmlns:a16="http://schemas.microsoft.com/office/drawing/2014/main" id="{FF499371-5362-4C46-9BFB-E41C226D3219}"/>
              </a:ext>
            </a:extLst>
          </p:cNvPr>
          <p:cNvGraphicFramePr>
            <a:graphicFrameLocks noGrp="1"/>
          </p:cNvGraphicFramePr>
          <p:nvPr>
            <p:extLst>
              <p:ext uri="{D42A27DB-BD31-4B8C-83A1-F6EECF244321}">
                <p14:modId xmlns:p14="http://schemas.microsoft.com/office/powerpoint/2010/main" val="3794766197"/>
              </p:ext>
            </p:extLst>
          </p:nvPr>
        </p:nvGraphicFramePr>
        <p:xfrm>
          <a:off x="953585" y="1841863"/>
          <a:ext cx="10394708" cy="4198927"/>
        </p:xfrm>
        <a:graphic>
          <a:graphicData uri="http://schemas.openxmlformats.org/drawingml/2006/table">
            <a:tbl>
              <a:tblPr rtl="1" firstRow="1" firstCol="1" bandRow="1">
                <a:tableStyleId>{5C22544A-7EE6-4342-B048-85BDC9FD1C3A}</a:tableStyleId>
              </a:tblPr>
              <a:tblGrid>
                <a:gridCol w="2598677">
                  <a:extLst>
                    <a:ext uri="{9D8B030D-6E8A-4147-A177-3AD203B41FA5}">
                      <a16:colId xmlns:a16="http://schemas.microsoft.com/office/drawing/2014/main" val="3175323277"/>
                    </a:ext>
                  </a:extLst>
                </a:gridCol>
                <a:gridCol w="2598677">
                  <a:extLst>
                    <a:ext uri="{9D8B030D-6E8A-4147-A177-3AD203B41FA5}">
                      <a16:colId xmlns:a16="http://schemas.microsoft.com/office/drawing/2014/main" val="4135571625"/>
                    </a:ext>
                  </a:extLst>
                </a:gridCol>
                <a:gridCol w="2598677">
                  <a:extLst>
                    <a:ext uri="{9D8B030D-6E8A-4147-A177-3AD203B41FA5}">
                      <a16:colId xmlns:a16="http://schemas.microsoft.com/office/drawing/2014/main" val="1095145927"/>
                    </a:ext>
                  </a:extLst>
                </a:gridCol>
                <a:gridCol w="2598677">
                  <a:extLst>
                    <a:ext uri="{9D8B030D-6E8A-4147-A177-3AD203B41FA5}">
                      <a16:colId xmlns:a16="http://schemas.microsoft.com/office/drawing/2014/main" val="3679810467"/>
                    </a:ext>
                  </a:extLst>
                </a:gridCol>
              </a:tblGrid>
              <a:tr h="397027">
                <a:tc>
                  <a:txBody>
                    <a:bodyPr/>
                    <a:lstStyle/>
                    <a:p>
                      <a:pPr algn="r" rtl="1">
                        <a:lnSpc>
                          <a:spcPct val="115000"/>
                        </a:lnSpc>
                        <a:spcAft>
                          <a:spcPts val="1000"/>
                        </a:spcAft>
                      </a:pPr>
                      <a:r>
                        <a:rPr lang="ar-IQ"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المجاميع المدينة</a:t>
                      </a:r>
                      <a:endPar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0000"/>
                    </a:solidFill>
                  </a:tcPr>
                </a:tc>
                <a:tc>
                  <a:txBody>
                    <a:bodyPr/>
                    <a:lstStyle/>
                    <a:p>
                      <a:pPr algn="r" rtl="1">
                        <a:lnSpc>
                          <a:spcPct val="115000"/>
                        </a:lnSpc>
                        <a:spcAft>
                          <a:spcPts val="1000"/>
                        </a:spcAft>
                      </a:pPr>
                      <a:r>
                        <a:rPr lang="ar-IQ" sz="20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المجاميع الدائنة</a:t>
                      </a:r>
                      <a:endParaRPr lang="en-US" sz="20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FF00"/>
                    </a:solidFill>
                  </a:tcPr>
                </a:tc>
                <a:tc>
                  <a:txBody>
                    <a:bodyPr/>
                    <a:lstStyle/>
                    <a:p>
                      <a:pPr algn="r" rtl="1">
                        <a:lnSpc>
                          <a:spcPct val="115000"/>
                        </a:lnSpc>
                        <a:spcAft>
                          <a:spcPts val="1000"/>
                        </a:spcAft>
                      </a:pPr>
                      <a:r>
                        <a:rPr lang="ar-IQ" sz="20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اسم الحساب</a:t>
                      </a:r>
                      <a:endParaRPr lang="en-US" sz="20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rtl="1">
                        <a:lnSpc>
                          <a:spcPct val="115000"/>
                        </a:lnSpc>
                        <a:spcAft>
                          <a:spcPts val="1000"/>
                        </a:spcAft>
                      </a:pPr>
                      <a:r>
                        <a:rPr lang="ar-IQ"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رقم صفحة الاستاذ</a:t>
                      </a:r>
                      <a:endPar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121711708"/>
                  </a:ext>
                </a:extLst>
              </a:tr>
              <a:tr h="3284498">
                <a:tc>
                  <a:txBody>
                    <a:bodyPr/>
                    <a:lstStyle/>
                    <a:p>
                      <a:pPr algn="r" rtl="1">
                        <a:lnSpc>
                          <a:spcPct val="115000"/>
                        </a:lnSpc>
                        <a:spcAft>
                          <a:spcPts val="1000"/>
                        </a:spcAft>
                      </a:pPr>
                      <a:r>
                        <a:rPr lang="ar-IQ"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100000</a:t>
                      </a:r>
                      <a:endPar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IQ"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IQ"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15000</a:t>
                      </a:r>
                      <a:endPar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IQ"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10000</a:t>
                      </a:r>
                      <a:endPar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IQ"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1000</a:t>
                      </a:r>
                      <a:endPar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IQ"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0000"/>
                    </a:solidFill>
                  </a:tcPr>
                </a:tc>
                <a:tc>
                  <a:txBody>
                    <a:bodyPr/>
                    <a:lstStyle/>
                    <a:p>
                      <a:pPr algn="r" rtl="1">
                        <a:lnSpc>
                          <a:spcPct val="115000"/>
                        </a:lnSpc>
                        <a:spcAft>
                          <a:spcPts val="1000"/>
                        </a:spcAft>
                      </a:pPr>
                      <a:r>
                        <a:rPr lang="ar-IQ"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25000</a:t>
                      </a:r>
                      <a:endPar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IQ"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100000</a:t>
                      </a:r>
                      <a:endPar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IQ"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IQ"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1000</a:t>
                      </a:r>
                      <a:endPar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FF00"/>
                    </a:solidFill>
                  </a:tcPr>
                </a:tc>
                <a:tc>
                  <a:txBody>
                    <a:bodyPr/>
                    <a:lstStyle/>
                    <a:p>
                      <a:pPr algn="r" rtl="1">
                        <a:lnSpc>
                          <a:spcPct val="115000"/>
                        </a:lnSpc>
                        <a:spcAft>
                          <a:spcPts val="1000"/>
                        </a:spcAft>
                      </a:pPr>
                      <a:r>
                        <a:rPr lang="ar-IQ"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البنك</a:t>
                      </a:r>
                      <a:endPar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IQ"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رأس المال</a:t>
                      </a:r>
                      <a:endPar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IQ"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السيارات</a:t>
                      </a:r>
                      <a:endPar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IQ"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الاثاث</a:t>
                      </a:r>
                      <a:endPar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IQ"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الصندوق</a:t>
                      </a:r>
                      <a:endPar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IQ"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rtl="1">
                        <a:lnSpc>
                          <a:spcPct val="115000"/>
                        </a:lnSpc>
                        <a:spcAft>
                          <a:spcPts val="1000"/>
                        </a:spcAft>
                      </a:pPr>
                      <a:r>
                        <a:rPr lang="ar-IQ" sz="20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a:t>
                      </a:r>
                      <a:endParaRPr lang="en-US" sz="20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IQ" sz="20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2</a:t>
                      </a:r>
                      <a:endParaRPr lang="en-US" sz="20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IQ" sz="20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20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IQ" sz="20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5</a:t>
                      </a:r>
                      <a:endParaRPr lang="en-US" sz="20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IQ" sz="20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7</a:t>
                      </a:r>
                      <a:endParaRPr lang="en-US" sz="20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IQ" sz="20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0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991113038"/>
                  </a:ext>
                </a:extLst>
              </a:tr>
              <a:tr h="517402">
                <a:tc>
                  <a:txBody>
                    <a:bodyPr/>
                    <a:lstStyle/>
                    <a:p>
                      <a:pPr algn="r" rtl="1">
                        <a:lnSpc>
                          <a:spcPct val="115000"/>
                        </a:lnSpc>
                        <a:spcAft>
                          <a:spcPts val="1000"/>
                        </a:spcAft>
                      </a:pPr>
                      <a:r>
                        <a:rPr lang="ar-IQ" sz="20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126000</a:t>
                      </a:r>
                      <a:endParaRPr lang="en-US" sz="20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0000"/>
                    </a:solidFill>
                  </a:tcPr>
                </a:tc>
                <a:tc>
                  <a:txBody>
                    <a:bodyPr/>
                    <a:lstStyle/>
                    <a:p>
                      <a:pPr algn="r" rtl="1">
                        <a:lnSpc>
                          <a:spcPct val="115000"/>
                        </a:lnSpc>
                        <a:spcAft>
                          <a:spcPts val="1000"/>
                        </a:spcAft>
                      </a:pPr>
                      <a:r>
                        <a:rPr lang="ar-IQ" sz="20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126000</a:t>
                      </a:r>
                      <a:endParaRPr lang="en-US" sz="20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FF00"/>
                    </a:solidFill>
                  </a:tcPr>
                </a:tc>
                <a:tc gridSpan="2">
                  <a:txBody>
                    <a:bodyPr/>
                    <a:lstStyle/>
                    <a:p>
                      <a:pPr algn="ctr" rtl="1">
                        <a:lnSpc>
                          <a:spcPct val="115000"/>
                        </a:lnSpc>
                        <a:spcAft>
                          <a:spcPts val="1000"/>
                        </a:spcAft>
                      </a:pPr>
                      <a:r>
                        <a:rPr lang="ar-IQ"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المجموع</a:t>
                      </a:r>
                      <a:endPar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pPr rtl="1"/>
                      <a:endParaRPr lang="ar-IQ"/>
                    </a:p>
                  </a:txBody>
                  <a:tcPr/>
                </a:tc>
                <a:extLst>
                  <a:ext uri="{0D108BD9-81ED-4DB2-BD59-A6C34878D82A}">
                    <a16:rowId xmlns:a16="http://schemas.microsoft.com/office/drawing/2014/main" val="3604169796"/>
                  </a:ext>
                </a:extLst>
              </a:tr>
            </a:tbl>
          </a:graphicData>
        </a:graphic>
      </p:graphicFrame>
    </p:spTree>
    <p:extLst>
      <p:ext uri="{BB962C8B-B14F-4D97-AF65-F5344CB8AC3E}">
        <p14:creationId xmlns:p14="http://schemas.microsoft.com/office/powerpoint/2010/main" val="409053050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3000" y="398202"/>
            <a:ext cx="9905999" cy="960336"/>
          </a:xfrm>
        </p:spPr>
        <p:txBody>
          <a:bodyPr>
            <a:normAutofit fontScale="90000"/>
          </a:bodyPr>
          <a:lstStyle/>
          <a:p>
            <a:pPr algn="ctr">
              <a:lnSpc>
                <a:spcPct val="115000"/>
              </a:lnSpc>
              <a:spcAft>
                <a:spcPts val="800"/>
              </a:spcAft>
            </a:pPr>
            <a:r>
              <a:rPr lang="ar-IQ"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مثال ص19 (ميزان المراجعة)</a:t>
            </a:r>
            <a:br>
              <a:rPr lang="ar-IQ"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br>
            <a:endParaRPr lang="ar-IQ"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عنصر نائب للمحتوى 3">
            <a:extLst>
              <a:ext uri="{FF2B5EF4-FFF2-40B4-BE49-F238E27FC236}">
                <a16:creationId xmlns:a16="http://schemas.microsoft.com/office/drawing/2014/main" id="{91F33C37-C56D-409B-BB30-27064A0FC757}"/>
              </a:ext>
            </a:extLst>
          </p:cNvPr>
          <p:cNvSpPr>
            <a:spLocks noGrp="1"/>
          </p:cNvSpPr>
          <p:nvPr>
            <p:ph sz="quarter" idx="13"/>
          </p:nvPr>
        </p:nvSpPr>
        <p:spPr>
          <a:xfrm>
            <a:off x="685801" y="1175658"/>
            <a:ext cx="10770325" cy="5133702"/>
          </a:xfrm>
        </p:spPr>
        <p:txBody>
          <a:bodyPr/>
          <a:lstStyle/>
          <a:p>
            <a:pPr algn="ctr"/>
            <a:r>
              <a:rPr lang="ar-IQ" b="1" dirty="0">
                <a:solidFill>
                  <a:schemeClr val="bg1"/>
                </a:solidFill>
              </a:rPr>
              <a:t>ميزان المراجعة بالمجاميع والارصدة للتاجر حسين كما في 28\2\2018</a:t>
            </a:r>
          </a:p>
          <a:p>
            <a:endParaRPr lang="ar-IQ" b="1" dirty="0">
              <a:solidFill>
                <a:schemeClr val="bg1"/>
              </a:solidFill>
            </a:endParaRPr>
          </a:p>
        </p:txBody>
      </p:sp>
      <p:graphicFrame>
        <p:nvGraphicFramePr>
          <p:cNvPr id="3" name="جدول 2">
            <a:extLst>
              <a:ext uri="{FF2B5EF4-FFF2-40B4-BE49-F238E27FC236}">
                <a16:creationId xmlns:a16="http://schemas.microsoft.com/office/drawing/2014/main" id="{5710EFA1-A55A-4A70-9B53-D04E1EA5B618}"/>
              </a:ext>
            </a:extLst>
          </p:cNvPr>
          <p:cNvGraphicFramePr>
            <a:graphicFrameLocks noGrp="1"/>
          </p:cNvGraphicFramePr>
          <p:nvPr>
            <p:extLst>
              <p:ext uri="{D42A27DB-BD31-4B8C-83A1-F6EECF244321}">
                <p14:modId xmlns:p14="http://schemas.microsoft.com/office/powerpoint/2010/main" val="1531006109"/>
              </p:ext>
            </p:extLst>
          </p:nvPr>
        </p:nvGraphicFramePr>
        <p:xfrm>
          <a:off x="1045031" y="1828801"/>
          <a:ext cx="10003967" cy="4261320"/>
        </p:xfrm>
        <a:graphic>
          <a:graphicData uri="http://schemas.openxmlformats.org/drawingml/2006/table">
            <a:tbl>
              <a:tblPr rtl="1" firstRow="1" firstCol="1" bandRow="1">
                <a:tableStyleId>{5C22544A-7EE6-4342-B048-85BDC9FD1C3A}</a:tableStyleId>
              </a:tblPr>
              <a:tblGrid>
                <a:gridCol w="1887602">
                  <a:extLst>
                    <a:ext uri="{9D8B030D-6E8A-4147-A177-3AD203B41FA5}">
                      <a16:colId xmlns:a16="http://schemas.microsoft.com/office/drawing/2014/main" val="2514755741"/>
                    </a:ext>
                  </a:extLst>
                </a:gridCol>
                <a:gridCol w="1623273">
                  <a:extLst>
                    <a:ext uri="{9D8B030D-6E8A-4147-A177-3AD203B41FA5}">
                      <a16:colId xmlns:a16="http://schemas.microsoft.com/office/drawing/2014/main" val="3054457996"/>
                    </a:ext>
                  </a:extLst>
                </a:gridCol>
                <a:gridCol w="1623273">
                  <a:extLst>
                    <a:ext uri="{9D8B030D-6E8A-4147-A177-3AD203B41FA5}">
                      <a16:colId xmlns:a16="http://schemas.microsoft.com/office/drawing/2014/main" val="433270814"/>
                    </a:ext>
                  </a:extLst>
                </a:gridCol>
                <a:gridCol w="1623273">
                  <a:extLst>
                    <a:ext uri="{9D8B030D-6E8A-4147-A177-3AD203B41FA5}">
                      <a16:colId xmlns:a16="http://schemas.microsoft.com/office/drawing/2014/main" val="1841554100"/>
                    </a:ext>
                  </a:extLst>
                </a:gridCol>
                <a:gridCol w="1623273">
                  <a:extLst>
                    <a:ext uri="{9D8B030D-6E8A-4147-A177-3AD203B41FA5}">
                      <a16:colId xmlns:a16="http://schemas.microsoft.com/office/drawing/2014/main" val="3766147976"/>
                    </a:ext>
                  </a:extLst>
                </a:gridCol>
                <a:gridCol w="1623273">
                  <a:extLst>
                    <a:ext uri="{9D8B030D-6E8A-4147-A177-3AD203B41FA5}">
                      <a16:colId xmlns:a16="http://schemas.microsoft.com/office/drawing/2014/main" val="694316429"/>
                    </a:ext>
                  </a:extLst>
                </a:gridCol>
              </a:tblGrid>
              <a:tr h="305581">
                <a:tc gridSpan="2">
                  <a:txBody>
                    <a:bodyPr/>
                    <a:lstStyle/>
                    <a:p>
                      <a:pPr algn="ctr" rtl="1">
                        <a:lnSpc>
                          <a:spcPct val="115000"/>
                        </a:lnSpc>
                        <a:spcAft>
                          <a:spcPts val="1000"/>
                        </a:spcAft>
                      </a:pPr>
                      <a:r>
                        <a:rPr lang="ar-IQ" sz="2000" b="1" dirty="0">
                          <a:solidFill>
                            <a:schemeClr val="bg1"/>
                          </a:solidFill>
                          <a:effectLst/>
                        </a:rPr>
                        <a:t>مجاميع</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pPr rtl="1"/>
                      <a:endParaRPr lang="ar-IQ"/>
                    </a:p>
                  </a:txBody>
                  <a:tcPr/>
                </a:tc>
                <a:tc gridSpan="2">
                  <a:txBody>
                    <a:bodyPr/>
                    <a:lstStyle/>
                    <a:p>
                      <a:pPr algn="ctr" rtl="1">
                        <a:lnSpc>
                          <a:spcPct val="115000"/>
                        </a:lnSpc>
                        <a:spcAft>
                          <a:spcPts val="1000"/>
                        </a:spcAft>
                      </a:pPr>
                      <a:r>
                        <a:rPr lang="ar-IQ" sz="2000" b="1">
                          <a:solidFill>
                            <a:schemeClr val="bg1"/>
                          </a:solidFill>
                          <a:effectLst/>
                        </a:rPr>
                        <a:t>ارصدة</a:t>
                      </a:r>
                      <a:endParaRPr lang="en-US" sz="2000" b="1">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pPr rtl="1"/>
                      <a:endParaRPr lang="ar-IQ"/>
                    </a:p>
                  </a:txBody>
                  <a:tcPr/>
                </a:tc>
                <a:tc rowSpan="2">
                  <a:txBody>
                    <a:bodyPr/>
                    <a:lstStyle/>
                    <a:p>
                      <a:pPr algn="r" rtl="1">
                        <a:lnSpc>
                          <a:spcPct val="115000"/>
                        </a:lnSpc>
                        <a:spcAft>
                          <a:spcPts val="1000"/>
                        </a:spcAft>
                      </a:pPr>
                      <a:r>
                        <a:rPr lang="ar-IQ" sz="2000" b="1">
                          <a:solidFill>
                            <a:schemeClr val="bg1"/>
                          </a:solidFill>
                          <a:effectLst/>
                        </a:rPr>
                        <a:t>اسم الحساب</a:t>
                      </a:r>
                      <a:endParaRPr lang="en-US" sz="2000" b="1">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rowSpan="2">
                  <a:txBody>
                    <a:bodyPr/>
                    <a:lstStyle/>
                    <a:p>
                      <a:pPr algn="r" rtl="1">
                        <a:lnSpc>
                          <a:spcPct val="115000"/>
                        </a:lnSpc>
                        <a:spcAft>
                          <a:spcPts val="1000"/>
                        </a:spcAft>
                      </a:pPr>
                      <a:r>
                        <a:rPr lang="ar-IQ" sz="2000" b="1">
                          <a:solidFill>
                            <a:schemeClr val="bg1"/>
                          </a:solidFill>
                          <a:effectLst/>
                        </a:rPr>
                        <a:t>رقم صفحة الاستاذ</a:t>
                      </a:r>
                      <a:endParaRPr lang="en-US" sz="2000" b="1">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649334413"/>
                  </a:ext>
                </a:extLst>
              </a:tr>
              <a:tr h="305581">
                <a:tc>
                  <a:txBody>
                    <a:bodyPr/>
                    <a:lstStyle/>
                    <a:p>
                      <a:pPr algn="r" rtl="1">
                        <a:lnSpc>
                          <a:spcPct val="115000"/>
                        </a:lnSpc>
                        <a:spcAft>
                          <a:spcPts val="1000"/>
                        </a:spcAft>
                      </a:pPr>
                      <a:r>
                        <a:rPr lang="ar-IQ" sz="2000" b="1" dirty="0">
                          <a:solidFill>
                            <a:schemeClr val="bg1"/>
                          </a:solidFill>
                          <a:effectLst/>
                        </a:rPr>
                        <a:t>مدينة</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0000"/>
                    </a:solidFill>
                  </a:tcPr>
                </a:tc>
                <a:tc>
                  <a:txBody>
                    <a:bodyPr/>
                    <a:lstStyle/>
                    <a:p>
                      <a:pPr algn="r" rtl="1">
                        <a:lnSpc>
                          <a:spcPct val="115000"/>
                        </a:lnSpc>
                        <a:spcAft>
                          <a:spcPts val="1000"/>
                        </a:spcAft>
                      </a:pPr>
                      <a:r>
                        <a:rPr lang="ar-IQ" sz="2000" b="1" dirty="0">
                          <a:solidFill>
                            <a:schemeClr val="bg1"/>
                          </a:solidFill>
                          <a:effectLst/>
                        </a:rPr>
                        <a:t>دائنة</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FF00"/>
                    </a:solidFill>
                  </a:tcPr>
                </a:tc>
                <a:tc>
                  <a:txBody>
                    <a:bodyPr/>
                    <a:lstStyle/>
                    <a:p>
                      <a:pPr algn="r" rtl="1">
                        <a:lnSpc>
                          <a:spcPct val="115000"/>
                        </a:lnSpc>
                        <a:spcAft>
                          <a:spcPts val="1000"/>
                        </a:spcAft>
                      </a:pPr>
                      <a:r>
                        <a:rPr lang="ar-IQ" sz="2000" b="1" dirty="0">
                          <a:solidFill>
                            <a:schemeClr val="bg1"/>
                          </a:solidFill>
                          <a:effectLst/>
                        </a:rPr>
                        <a:t>مدينة</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0000"/>
                    </a:solidFill>
                  </a:tcPr>
                </a:tc>
                <a:tc>
                  <a:txBody>
                    <a:bodyPr/>
                    <a:lstStyle/>
                    <a:p>
                      <a:pPr algn="r" rtl="1">
                        <a:lnSpc>
                          <a:spcPct val="115000"/>
                        </a:lnSpc>
                        <a:spcAft>
                          <a:spcPts val="1000"/>
                        </a:spcAft>
                      </a:pPr>
                      <a:r>
                        <a:rPr lang="ar-IQ" sz="2000" b="1" dirty="0">
                          <a:solidFill>
                            <a:schemeClr val="bg1"/>
                          </a:solidFill>
                          <a:effectLst/>
                        </a:rPr>
                        <a:t>دائنة</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FF00"/>
                    </a:solidFill>
                  </a:tcPr>
                </a:tc>
                <a:tc vMerge="1">
                  <a:txBody>
                    <a:bodyPr/>
                    <a:lstStyle/>
                    <a:p>
                      <a:pPr rtl="1"/>
                      <a:endParaRPr lang="ar-IQ"/>
                    </a:p>
                  </a:txBody>
                  <a:tcPr/>
                </a:tc>
                <a:tc vMerge="1">
                  <a:txBody>
                    <a:bodyPr/>
                    <a:lstStyle/>
                    <a:p>
                      <a:pPr rtl="1"/>
                      <a:endParaRPr lang="ar-IQ"/>
                    </a:p>
                  </a:txBody>
                  <a:tcPr/>
                </a:tc>
                <a:extLst>
                  <a:ext uri="{0D108BD9-81ED-4DB2-BD59-A6C34878D82A}">
                    <a16:rowId xmlns:a16="http://schemas.microsoft.com/office/drawing/2014/main" val="3952761879"/>
                  </a:ext>
                </a:extLst>
              </a:tr>
              <a:tr h="3276435">
                <a:tc>
                  <a:txBody>
                    <a:bodyPr/>
                    <a:lstStyle/>
                    <a:p>
                      <a:pPr algn="r" rtl="1">
                        <a:lnSpc>
                          <a:spcPct val="115000"/>
                        </a:lnSpc>
                        <a:spcAft>
                          <a:spcPts val="1000"/>
                        </a:spcAft>
                      </a:pPr>
                      <a:r>
                        <a:rPr lang="ar-IQ" sz="2000" b="1" dirty="0">
                          <a:solidFill>
                            <a:schemeClr val="bg1"/>
                          </a:solidFill>
                          <a:effectLst/>
                        </a:rPr>
                        <a:t>100000</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 </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15000</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10000</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1000</a:t>
                      </a:r>
                      <a:endParaRPr lang="en-US" sz="2000" b="1" dirty="0">
                        <a:solidFill>
                          <a:schemeClr val="bg1"/>
                        </a:solidFill>
                        <a:effectLst/>
                      </a:endParaRPr>
                    </a:p>
                    <a:p>
                      <a:pPr algn="r" rtl="1">
                        <a:lnSpc>
                          <a:spcPct val="115000"/>
                        </a:lnSpc>
                        <a:spcAft>
                          <a:spcPts val="1000"/>
                        </a:spcAft>
                      </a:pPr>
                      <a:r>
                        <a:rPr lang="en-US" sz="2000" b="1" dirty="0">
                          <a:solidFill>
                            <a:schemeClr val="bg1"/>
                          </a:solidFill>
                          <a:effectLst/>
                        </a:rPr>
                        <a:t> </a:t>
                      </a:r>
                    </a:p>
                    <a:p>
                      <a:pPr algn="r" rtl="1">
                        <a:lnSpc>
                          <a:spcPct val="115000"/>
                        </a:lnSpc>
                        <a:spcAft>
                          <a:spcPts val="1000"/>
                        </a:spcAft>
                      </a:pPr>
                      <a:r>
                        <a:rPr lang="ar-IQ" sz="2000" b="1" dirty="0">
                          <a:solidFill>
                            <a:schemeClr val="bg1"/>
                          </a:solidFill>
                          <a:effectLst/>
                        </a:rPr>
                        <a:t> </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0000"/>
                    </a:solidFill>
                  </a:tcPr>
                </a:tc>
                <a:tc>
                  <a:txBody>
                    <a:bodyPr/>
                    <a:lstStyle/>
                    <a:p>
                      <a:pPr algn="r" rtl="1">
                        <a:lnSpc>
                          <a:spcPct val="115000"/>
                        </a:lnSpc>
                        <a:spcAft>
                          <a:spcPts val="1000"/>
                        </a:spcAft>
                      </a:pPr>
                      <a:r>
                        <a:rPr lang="ar-IQ" sz="2000" b="1" dirty="0">
                          <a:solidFill>
                            <a:schemeClr val="bg1"/>
                          </a:solidFill>
                          <a:effectLst/>
                        </a:rPr>
                        <a:t>25000</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100000</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 </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1000</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FF00"/>
                    </a:solidFill>
                  </a:tcPr>
                </a:tc>
                <a:tc>
                  <a:txBody>
                    <a:bodyPr/>
                    <a:lstStyle/>
                    <a:p>
                      <a:pPr algn="r" rtl="1">
                        <a:lnSpc>
                          <a:spcPct val="115000"/>
                        </a:lnSpc>
                        <a:spcAft>
                          <a:spcPts val="1000"/>
                        </a:spcAft>
                      </a:pPr>
                      <a:r>
                        <a:rPr lang="ar-IQ" sz="2000" b="1" dirty="0">
                          <a:solidFill>
                            <a:schemeClr val="bg1"/>
                          </a:solidFill>
                          <a:effectLst/>
                        </a:rPr>
                        <a:t>75000</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 </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15000</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9000</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1000</a:t>
                      </a:r>
                      <a:endParaRPr lang="en-US" sz="2000" b="1" dirty="0">
                        <a:solidFill>
                          <a:schemeClr val="bg1"/>
                        </a:solidFill>
                        <a:effectLst/>
                      </a:endParaRPr>
                    </a:p>
                    <a:p>
                      <a:pPr algn="r" rtl="1">
                        <a:lnSpc>
                          <a:spcPct val="115000"/>
                        </a:lnSpc>
                        <a:spcAft>
                          <a:spcPts val="1000"/>
                        </a:spcAft>
                      </a:pPr>
                      <a:r>
                        <a:rPr lang="en-US" sz="2000" b="1" dirty="0">
                          <a:solidFill>
                            <a:schemeClr val="bg1"/>
                          </a:solidFill>
                          <a:effectLst/>
                        </a:rPr>
                        <a:t> </a:t>
                      </a:r>
                    </a:p>
                    <a:p>
                      <a:pPr algn="r" rtl="1">
                        <a:lnSpc>
                          <a:spcPct val="115000"/>
                        </a:lnSpc>
                        <a:spcAft>
                          <a:spcPts val="1000"/>
                        </a:spcAft>
                      </a:pPr>
                      <a:r>
                        <a:rPr lang="ar-IQ" sz="2000" b="1" dirty="0">
                          <a:solidFill>
                            <a:schemeClr val="bg1"/>
                          </a:solidFill>
                          <a:effectLst/>
                        </a:rPr>
                        <a:t> </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0000"/>
                    </a:solidFill>
                  </a:tcPr>
                </a:tc>
                <a:tc>
                  <a:txBody>
                    <a:bodyPr/>
                    <a:lstStyle/>
                    <a:p>
                      <a:pPr algn="r" rtl="1">
                        <a:lnSpc>
                          <a:spcPct val="115000"/>
                        </a:lnSpc>
                        <a:spcAft>
                          <a:spcPts val="1000"/>
                        </a:spcAft>
                      </a:pPr>
                      <a:r>
                        <a:rPr lang="en-US" sz="2000" b="1" dirty="0">
                          <a:solidFill>
                            <a:schemeClr val="bg1"/>
                          </a:solidFill>
                          <a:effectLst/>
                        </a:rPr>
                        <a:t> </a:t>
                      </a:r>
                    </a:p>
                    <a:p>
                      <a:pPr algn="r" rtl="1">
                        <a:lnSpc>
                          <a:spcPct val="115000"/>
                        </a:lnSpc>
                        <a:spcAft>
                          <a:spcPts val="1000"/>
                        </a:spcAft>
                      </a:pPr>
                      <a:r>
                        <a:rPr lang="ar-IQ" sz="2000" b="1" dirty="0">
                          <a:solidFill>
                            <a:schemeClr val="bg1"/>
                          </a:solidFill>
                          <a:effectLst/>
                        </a:rPr>
                        <a:t>100000</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 </a:t>
                      </a:r>
                      <a:endParaRPr lang="en-US" sz="2000" b="1" dirty="0">
                        <a:solidFill>
                          <a:schemeClr val="bg1"/>
                        </a:solidFill>
                        <a:effectLst/>
                      </a:endParaRPr>
                    </a:p>
                    <a:p>
                      <a:pPr algn="r" rtl="1">
                        <a:lnSpc>
                          <a:spcPct val="115000"/>
                        </a:lnSpc>
                        <a:spcAft>
                          <a:spcPts val="1000"/>
                        </a:spcAft>
                      </a:pPr>
                      <a:r>
                        <a:rPr lang="en-US" sz="2000" b="1" dirty="0">
                          <a:solidFill>
                            <a:schemeClr val="bg1"/>
                          </a:solidFill>
                          <a:effectLst/>
                        </a:rPr>
                        <a:t> </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FF00"/>
                    </a:solidFill>
                  </a:tcPr>
                </a:tc>
                <a:tc>
                  <a:txBody>
                    <a:bodyPr/>
                    <a:lstStyle/>
                    <a:p>
                      <a:pPr algn="r" rtl="1">
                        <a:lnSpc>
                          <a:spcPct val="115000"/>
                        </a:lnSpc>
                        <a:spcAft>
                          <a:spcPts val="1000"/>
                        </a:spcAft>
                      </a:pPr>
                      <a:r>
                        <a:rPr lang="ar-IQ" sz="2000" b="1" dirty="0">
                          <a:solidFill>
                            <a:schemeClr val="bg1"/>
                          </a:solidFill>
                          <a:effectLst/>
                        </a:rPr>
                        <a:t>البنك</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رأس المال</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السيارات</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الاثاث</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الصندوق</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 </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rtl="1">
                        <a:lnSpc>
                          <a:spcPct val="115000"/>
                        </a:lnSpc>
                        <a:spcAft>
                          <a:spcPts val="1000"/>
                        </a:spcAft>
                      </a:pPr>
                      <a:r>
                        <a:rPr lang="ar-IQ" sz="2000" b="1" dirty="0">
                          <a:solidFill>
                            <a:schemeClr val="bg1"/>
                          </a:solidFill>
                          <a:effectLst/>
                        </a:rPr>
                        <a:t>1</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2</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3</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5</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7</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 </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395721046"/>
                  </a:ext>
                </a:extLst>
              </a:tr>
              <a:tr h="305581">
                <a:tc>
                  <a:txBody>
                    <a:bodyPr/>
                    <a:lstStyle/>
                    <a:p>
                      <a:pPr algn="ctr" rtl="1">
                        <a:lnSpc>
                          <a:spcPct val="115000"/>
                        </a:lnSpc>
                        <a:spcAft>
                          <a:spcPts val="1000"/>
                        </a:spcAft>
                      </a:pPr>
                      <a:r>
                        <a:rPr lang="ar-IQ" sz="2000" b="1" dirty="0">
                          <a:solidFill>
                            <a:schemeClr val="bg1"/>
                          </a:solidFill>
                          <a:effectLst/>
                        </a:rPr>
                        <a:t>126000</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0000"/>
                    </a:solidFill>
                  </a:tcPr>
                </a:tc>
                <a:tc>
                  <a:txBody>
                    <a:bodyPr/>
                    <a:lstStyle/>
                    <a:p>
                      <a:pPr algn="ctr" rtl="1">
                        <a:lnSpc>
                          <a:spcPct val="115000"/>
                        </a:lnSpc>
                        <a:spcAft>
                          <a:spcPts val="1000"/>
                        </a:spcAft>
                      </a:pPr>
                      <a:r>
                        <a:rPr lang="ar-IQ" sz="2000" b="1" dirty="0">
                          <a:solidFill>
                            <a:schemeClr val="bg1"/>
                          </a:solidFill>
                          <a:effectLst/>
                        </a:rPr>
                        <a:t>126000</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FF00"/>
                    </a:solidFill>
                  </a:tcPr>
                </a:tc>
                <a:tc>
                  <a:txBody>
                    <a:bodyPr/>
                    <a:lstStyle/>
                    <a:p>
                      <a:pPr algn="ctr" rtl="1">
                        <a:lnSpc>
                          <a:spcPct val="115000"/>
                        </a:lnSpc>
                        <a:spcAft>
                          <a:spcPts val="1000"/>
                        </a:spcAft>
                      </a:pPr>
                      <a:r>
                        <a:rPr lang="ar-IQ" sz="2000" b="1" dirty="0">
                          <a:solidFill>
                            <a:schemeClr val="bg1"/>
                          </a:solidFill>
                          <a:effectLst/>
                        </a:rPr>
                        <a:t>100000</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0000"/>
                    </a:solidFill>
                  </a:tcPr>
                </a:tc>
                <a:tc>
                  <a:txBody>
                    <a:bodyPr/>
                    <a:lstStyle/>
                    <a:p>
                      <a:pPr algn="ctr" rtl="1">
                        <a:lnSpc>
                          <a:spcPct val="115000"/>
                        </a:lnSpc>
                        <a:spcAft>
                          <a:spcPts val="1000"/>
                        </a:spcAft>
                      </a:pPr>
                      <a:r>
                        <a:rPr lang="ar-IQ" sz="2000" b="1" dirty="0">
                          <a:solidFill>
                            <a:schemeClr val="bg1"/>
                          </a:solidFill>
                          <a:effectLst/>
                        </a:rPr>
                        <a:t>100000</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FF00"/>
                    </a:solidFill>
                  </a:tcPr>
                </a:tc>
                <a:tc gridSpan="2">
                  <a:txBody>
                    <a:bodyPr/>
                    <a:lstStyle/>
                    <a:p>
                      <a:pPr algn="ctr" rtl="1">
                        <a:lnSpc>
                          <a:spcPct val="115000"/>
                        </a:lnSpc>
                        <a:spcAft>
                          <a:spcPts val="1000"/>
                        </a:spcAft>
                      </a:pPr>
                      <a:r>
                        <a:rPr lang="ar-IQ" sz="2000" b="1" dirty="0">
                          <a:solidFill>
                            <a:schemeClr val="bg1"/>
                          </a:solidFill>
                          <a:effectLst/>
                        </a:rPr>
                        <a:t>المجموع</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pPr rtl="1"/>
                      <a:endParaRPr lang="ar-IQ"/>
                    </a:p>
                  </a:txBody>
                  <a:tcPr/>
                </a:tc>
                <a:extLst>
                  <a:ext uri="{0D108BD9-81ED-4DB2-BD59-A6C34878D82A}">
                    <a16:rowId xmlns:a16="http://schemas.microsoft.com/office/drawing/2014/main" val="916788494"/>
                  </a:ext>
                </a:extLst>
              </a:tr>
            </a:tbl>
          </a:graphicData>
        </a:graphic>
      </p:graphicFrame>
    </p:spTree>
    <p:extLst>
      <p:ext uri="{BB962C8B-B14F-4D97-AF65-F5344CB8AC3E}">
        <p14:creationId xmlns:p14="http://schemas.microsoft.com/office/powerpoint/2010/main" val="1870213476"/>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1414" y="618517"/>
            <a:ext cx="9905999" cy="753083"/>
          </a:xfrm>
        </p:spPr>
        <p:txBody>
          <a:bodyPr>
            <a:normAutofit/>
          </a:bodyPr>
          <a:lstStyle/>
          <a:p>
            <a:pPr algn="ctr">
              <a:lnSpc>
                <a:spcPct val="115000"/>
              </a:lnSpc>
              <a:spcAft>
                <a:spcPts val="800"/>
              </a:spcAft>
            </a:pPr>
            <a:r>
              <a:rPr lang="ar-IQ"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ميزان المراجعة </a:t>
            </a:r>
            <a:r>
              <a:rPr lang="en-US"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Trial Balance</a:t>
            </a:r>
            <a:endParaRPr lang="en-US" sz="3200" dirty="0">
              <a:solidFill>
                <a:srgbClr val="FF0000"/>
              </a:solidFill>
              <a:latin typeface="Calibri" panose="020F0502020204030204" pitchFamily="34" charset="0"/>
              <a:ea typeface="Calibri" panose="020F0502020204030204" pitchFamily="34" charset="0"/>
              <a:cs typeface="Arial" panose="020B0604020202020204" pitchFamily="34" charset="0"/>
            </a:endParaRPr>
          </a:p>
        </p:txBody>
      </p:sp>
      <p:sp>
        <p:nvSpPr>
          <p:cNvPr id="3" name="عنصر نائب للمحتوى 2"/>
          <p:cNvSpPr>
            <a:spLocks noGrp="1"/>
          </p:cNvSpPr>
          <p:nvPr>
            <p:ph sz="quarter" idx="13"/>
          </p:nvPr>
        </p:nvSpPr>
        <p:spPr>
          <a:xfrm>
            <a:off x="898648" y="1371602"/>
            <a:ext cx="10394707" cy="5088195"/>
          </a:xfrm>
        </p:spPr>
        <p:txBody>
          <a:bodyPr>
            <a:noAutofit/>
          </a:bodyPr>
          <a:lstStyle/>
          <a:p>
            <a:pPr marL="0" indent="0" algn="just">
              <a:lnSpc>
                <a:spcPct val="115000"/>
              </a:lnSpc>
              <a:spcAft>
                <a:spcPts val="800"/>
              </a:spcAft>
              <a:buNone/>
            </a:pPr>
            <a:r>
              <a:rPr lang="ar-IQ" sz="2800" b="1" dirty="0">
                <a:solidFill>
                  <a:schemeClr val="bg1"/>
                </a:solidFill>
              </a:rPr>
              <a:t>بعد إتمام عملية الترحيل إلى سجل الأستاذ وترصيد الحسابات، يقوم المحاسب بإعداد ميزان المراجعة كخطوة ثالثة ضمن الدورة المحاسبية وهو عباره عن </a:t>
            </a:r>
            <a:r>
              <a:rPr lang="ar-IQ" sz="2800" b="1" dirty="0">
                <a:solidFill>
                  <a:srgbClr val="FF0000"/>
                </a:solidFill>
              </a:rPr>
              <a:t>كشف أو قائمة بالأرصدة المدينة والأرصدة الدائنة أو المجاميع المدينة والمجاميع الدائنة لجميع الحسابات التي تم إعدادها بسجل الأستاذ</a:t>
            </a:r>
            <a:r>
              <a:rPr lang="ar-IQ" sz="2800" b="1" dirty="0">
                <a:solidFill>
                  <a:schemeClr val="bg1"/>
                </a:solidFill>
              </a:rPr>
              <a:t>، </a:t>
            </a:r>
            <a:r>
              <a:rPr lang="ar-IQ" sz="2800" b="1" dirty="0">
                <a:solidFill>
                  <a:srgbClr val="FFFF00"/>
                </a:solidFill>
              </a:rPr>
              <a:t>ولا بد في نهاية هذا الكشف أن تتساوى المجاميع المدينة مع المجاميع الدائنة أو الأرصدة المدينة مع الأرصدة الدائنة</a:t>
            </a:r>
          </a:p>
          <a:p>
            <a:pPr marL="0" indent="0" algn="just">
              <a:lnSpc>
                <a:spcPct val="115000"/>
              </a:lnSpc>
              <a:spcAft>
                <a:spcPts val="800"/>
              </a:spcAft>
              <a:buNone/>
            </a:pPr>
            <a:endParaRPr lang="ar-IQ" sz="2800" b="1" dirty="0">
              <a:solidFill>
                <a:schemeClr val="bg1"/>
              </a:solidFill>
            </a:endParaRPr>
          </a:p>
          <a:p>
            <a:pPr marL="0" indent="0" algn="just">
              <a:lnSpc>
                <a:spcPct val="115000"/>
              </a:lnSpc>
              <a:spcAft>
                <a:spcPts val="800"/>
              </a:spcAft>
              <a:buNone/>
            </a:pPr>
            <a:endParaRPr lang="ar-IQ" b="1" dirty="0">
              <a:solidFill>
                <a:schemeClr val="bg1"/>
              </a:solidFill>
            </a:endParaRPr>
          </a:p>
          <a:p>
            <a:pPr marL="0" indent="0">
              <a:lnSpc>
                <a:spcPct val="100000"/>
              </a:lnSpc>
              <a:buNone/>
            </a:pPr>
            <a:endParaRPr lang="ar-IQ" b="1" dirty="0">
              <a:solidFill>
                <a:schemeClr val="bg1"/>
              </a:solidFill>
            </a:endParaRPr>
          </a:p>
        </p:txBody>
      </p:sp>
    </p:spTree>
    <p:extLst>
      <p:ext uri="{BB962C8B-B14F-4D97-AF65-F5344CB8AC3E}">
        <p14:creationId xmlns:p14="http://schemas.microsoft.com/office/powerpoint/2010/main" val="186253060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1414" y="618520"/>
            <a:ext cx="9905999" cy="805332"/>
          </a:xfrm>
        </p:spPr>
        <p:txBody>
          <a:bodyPr>
            <a:normAutofit/>
          </a:bodyPr>
          <a:lstStyle/>
          <a:p>
            <a:pPr algn="ctr">
              <a:lnSpc>
                <a:spcPct val="115000"/>
              </a:lnSpc>
              <a:spcAft>
                <a:spcPts val="800"/>
              </a:spcAft>
            </a:pPr>
            <a:r>
              <a:rPr lang="ar-IQ"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طرق اعداد ميزان المراجعة</a:t>
            </a:r>
            <a:endParaRPr lang="en-US" sz="3200" dirty="0">
              <a:solidFill>
                <a:srgbClr val="FF0000"/>
              </a:solidFill>
              <a:latin typeface="Calibri" panose="020F0502020204030204" pitchFamily="34" charset="0"/>
              <a:ea typeface="Calibri" panose="020F0502020204030204" pitchFamily="34" charset="0"/>
              <a:cs typeface="Arial" panose="020B0604020202020204" pitchFamily="34" charset="0"/>
            </a:endParaRPr>
          </a:p>
        </p:txBody>
      </p:sp>
      <p:sp>
        <p:nvSpPr>
          <p:cNvPr id="5" name="عنصر نائب للمحتوى 4">
            <a:extLst>
              <a:ext uri="{FF2B5EF4-FFF2-40B4-BE49-F238E27FC236}">
                <a16:creationId xmlns:a16="http://schemas.microsoft.com/office/drawing/2014/main" id="{0344A38B-4196-4C74-8624-121C97DD1EB7}"/>
              </a:ext>
            </a:extLst>
          </p:cNvPr>
          <p:cNvSpPr>
            <a:spLocks noGrp="1"/>
          </p:cNvSpPr>
          <p:nvPr>
            <p:ph sz="quarter" idx="13"/>
          </p:nvPr>
        </p:nvSpPr>
        <p:spPr/>
        <p:txBody>
          <a:bodyPr/>
          <a:lstStyle/>
          <a:p>
            <a:r>
              <a:rPr lang="ar-IQ" b="1" dirty="0">
                <a:solidFill>
                  <a:srgbClr val="FF0000"/>
                </a:solidFill>
              </a:rPr>
              <a:t>1</a:t>
            </a:r>
            <a:r>
              <a:rPr lang="ar-IQ" sz="3200" b="1" dirty="0">
                <a:solidFill>
                  <a:srgbClr val="FF0000"/>
                </a:solidFill>
              </a:rPr>
              <a:t>.  ميزان المراجعة بالأرصدة: </a:t>
            </a:r>
            <a:r>
              <a:rPr lang="ar-IQ" sz="3200" b="1" dirty="0">
                <a:solidFill>
                  <a:schemeClr val="bg1"/>
                </a:solidFill>
              </a:rPr>
              <a:t>وهو كشف يتضمن أرصدة جميع الحسابات الموجودة في سجل الأستاذ مع بيان طبيعة هذا الرصيد، فإذا كان الحساب مديناً يظهر في حقل الأرصدة المدينة وهكذا إن كان دائناً، ويتم جمع المبالغ في كل حقل للتأكد من تساوي مجموع الأرصدة المدينة مع مجموع الأرصدة الدائنة ويتخذ الشكل الآتي:</a:t>
            </a:r>
          </a:p>
          <a:p>
            <a:endParaRPr lang="ar-IQ" b="1" dirty="0">
              <a:solidFill>
                <a:schemeClr val="bg1"/>
              </a:solidFill>
            </a:endParaRPr>
          </a:p>
        </p:txBody>
      </p:sp>
    </p:spTree>
    <p:extLst>
      <p:ext uri="{BB962C8B-B14F-4D97-AF65-F5344CB8AC3E}">
        <p14:creationId xmlns:p14="http://schemas.microsoft.com/office/powerpoint/2010/main" val="4137369114"/>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a:extLst>
              <a:ext uri="{FF2B5EF4-FFF2-40B4-BE49-F238E27FC236}">
                <a16:creationId xmlns:a16="http://schemas.microsoft.com/office/drawing/2014/main" id="{D85E0ADB-275A-438B-97B7-FEE988096BC8}"/>
              </a:ext>
            </a:extLst>
          </p:cNvPr>
          <p:cNvGraphicFramePr>
            <a:graphicFrameLocks noGrp="1"/>
          </p:cNvGraphicFramePr>
          <p:nvPr>
            <p:extLst>
              <p:ext uri="{D42A27DB-BD31-4B8C-83A1-F6EECF244321}">
                <p14:modId xmlns:p14="http://schemas.microsoft.com/office/powerpoint/2010/main" val="3652053609"/>
              </p:ext>
            </p:extLst>
          </p:nvPr>
        </p:nvGraphicFramePr>
        <p:xfrm>
          <a:off x="1606731" y="1071154"/>
          <a:ext cx="9348651" cy="4492032"/>
        </p:xfrm>
        <a:graphic>
          <a:graphicData uri="http://schemas.openxmlformats.org/drawingml/2006/table">
            <a:tbl>
              <a:tblPr rtl="1" firstRow="1" firstCol="1" bandRow="1">
                <a:tableStyleId>{5C22544A-7EE6-4342-B048-85BDC9FD1C3A}</a:tableStyleId>
              </a:tblPr>
              <a:tblGrid>
                <a:gridCol w="2449695">
                  <a:extLst>
                    <a:ext uri="{9D8B030D-6E8A-4147-A177-3AD203B41FA5}">
                      <a16:colId xmlns:a16="http://schemas.microsoft.com/office/drawing/2014/main" val="1156803963"/>
                    </a:ext>
                  </a:extLst>
                </a:gridCol>
                <a:gridCol w="2315889">
                  <a:extLst>
                    <a:ext uri="{9D8B030D-6E8A-4147-A177-3AD203B41FA5}">
                      <a16:colId xmlns:a16="http://schemas.microsoft.com/office/drawing/2014/main" val="2797453089"/>
                    </a:ext>
                  </a:extLst>
                </a:gridCol>
                <a:gridCol w="2130618">
                  <a:extLst>
                    <a:ext uri="{9D8B030D-6E8A-4147-A177-3AD203B41FA5}">
                      <a16:colId xmlns:a16="http://schemas.microsoft.com/office/drawing/2014/main" val="2141544340"/>
                    </a:ext>
                  </a:extLst>
                </a:gridCol>
                <a:gridCol w="2452449">
                  <a:extLst>
                    <a:ext uri="{9D8B030D-6E8A-4147-A177-3AD203B41FA5}">
                      <a16:colId xmlns:a16="http://schemas.microsoft.com/office/drawing/2014/main" val="1753048684"/>
                    </a:ext>
                  </a:extLst>
                </a:gridCol>
              </a:tblGrid>
              <a:tr h="383214">
                <a:tc>
                  <a:txBody>
                    <a:bodyPr/>
                    <a:lstStyle/>
                    <a:p>
                      <a:pPr algn="r" rtl="1">
                        <a:lnSpc>
                          <a:spcPct val="115000"/>
                        </a:lnSpc>
                        <a:spcAft>
                          <a:spcPts val="1000"/>
                        </a:spcAft>
                      </a:pPr>
                      <a:r>
                        <a:rPr lang="ar-IQ" sz="2000" dirty="0">
                          <a:solidFill>
                            <a:schemeClr val="bg1"/>
                          </a:solidFill>
                          <a:effectLst/>
                        </a:rPr>
                        <a:t>الارصدة المدينة</a:t>
                      </a:r>
                      <a:endPar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0000"/>
                    </a:solidFill>
                  </a:tcPr>
                </a:tc>
                <a:tc>
                  <a:txBody>
                    <a:bodyPr/>
                    <a:lstStyle/>
                    <a:p>
                      <a:pPr algn="r" rtl="1">
                        <a:lnSpc>
                          <a:spcPct val="115000"/>
                        </a:lnSpc>
                        <a:spcAft>
                          <a:spcPts val="1000"/>
                        </a:spcAft>
                      </a:pPr>
                      <a:r>
                        <a:rPr lang="ar-IQ" sz="2000" dirty="0">
                          <a:solidFill>
                            <a:schemeClr val="bg1"/>
                          </a:solidFill>
                          <a:effectLst/>
                        </a:rPr>
                        <a:t>الارصدة الدائنة</a:t>
                      </a:r>
                      <a:endPar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FF00"/>
                    </a:solidFill>
                  </a:tcPr>
                </a:tc>
                <a:tc>
                  <a:txBody>
                    <a:bodyPr/>
                    <a:lstStyle/>
                    <a:p>
                      <a:pPr algn="r" rtl="1">
                        <a:lnSpc>
                          <a:spcPct val="115000"/>
                        </a:lnSpc>
                        <a:spcAft>
                          <a:spcPts val="1000"/>
                        </a:spcAft>
                      </a:pPr>
                      <a:r>
                        <a:rPr lang="ar-IQ" sz="2000" dirty="0">
                          <a:solidFill>
                            <a:schemeClr val="bg1"/>
                          </a:solidFill>
                          <a:effectLst/>
                        </a:rPr>
                        <a:t>اسم الحساب</a:t>
                      </a:r>
                      <a:endPar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rtl="1">
                        <a:lnSpc>
                          <a:spcPct val="115000"/>
                        </a:lnSpc>
                        <a:spcAft>
                          <a:spcPts val="1000"/>
                        </a:spcAft>
                      </a:pPr>
                      <a:r>
                        <a:rPr lang="ar-IQ" sz="2000" dirty="0">
                          <a:solidFill>
                            <a:schemeClr val="bg1"/>
                          </a:solidFill>
                          <a:effectLst/>
                        </a:rPr>
                        <a:t>رقم صفحة الاستاذ</a:t>
                      </a:r>
                      <a:endPar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809771462"/>
                  </a:ext>
                </a:extLst>
              </a:tr>
              <a:tr h="4108818">
                <a:tc>
                  <a:txBody>
                    <a:bodyPr/>
                    <a:lstStyle/>
                    <a:p>
                      <a:pPr algn="r" rtl="1">
                        <a:lnSpc>
                          <a:spcPct val="115000"/>
                        </a:lnSpc>
                        <a:spcAft>
                          <a:spcPts val="1000"/>
                        </a:spcAft>
                      </a:pPr>
                      <a:r>
                        <a:rPr lang="en-US" sz="2000" dirty="0">
                          <a:solidFill>
                            <a:schemeClr val="bg1"/>
                          </a:solidFill>
                          <a:effectLst/>
                        </a:rPr>
                        <a:t>XXXXX</a:t>
                      </a:r>
                    </a:p>
                    <a:p>
                      <a:pPr algn="r" rtl="1">
                        <a:lnSpc>
                          <a:spcPct val="115000"/>
                        </a:lnSpc>
                        <a:spcAft>
                          <a:spcPts val="1000"/>
                        </a:spcAft>
                      </a:pPr>
                      <a:r>
                        <a:rPr lang="en-US" sz="2000" dirty="0">
                          <a:solidFill>
                            <a:schemeClr val="bg1"/>
                          </a:solidFill>
                          <a:effectLst/>
                        </a:rPr>
                        <a:t>XXXXX</a:t>
                      </a:r>
                    </a:p>
                    <a:p>
                      <a:pPr algn="r" rtl="1">
                        <a:lnSpc>
                          <a:spcPct val="115000"/>
                        </a:lnSpc>
                        <a:spcAft>
                          <a:spcPts val="1000"/>
                        </a:spcAft>
                      </a:pPr>
                      <a:r>
                        <a:rPr lang="en-US" sz="2000" dirty="0">
                          <a:solidFill>
                            <a:schemeClr val="bg1"/>
                          </a:solidFill>
                          <a:effectLst/>
                        </a:rPr>
                        <a:t> </a:t>
                      </a:r>
                    </a:p>
                    <a:p>
                      <a:pPr algn="r" rtl="1">
                        <a:lnSpc>
                          <a:spcPct val="115000"/>
                        </a:lnSpc>
                        <a:spcAft>
                          <a:spcPts val="1000"/>
                        </a:spcAft>
                      </a:pPr>
                      <a:r>
                        <a:rPr lang="en-US" sz="2000" dirty="0">
                          <a:solidFill>
                            <a:schemeClr val="bg1"/>
                          </a:solidFill>
                          <a:effectLst/>
                        </a:rPr>
                        <a:t> </a:t>
                      </a:r>
                    </a:p>
                    <a:p>
                      <a:pPr algn="r" rtl="1">
                        <a:lnSpc>
                          <a:spcPct val="115000"/>
                        </a:lnSpc>
                        <a:spcAft>
                          <a:spcPts val="1000"/>
                        </a:spcAft>
                      </a:pPr>
                      <a:r>
                        <a:rPr lang="en-US" sz="2000" dirty="0">
                          <a:solidFill>
                            <a:schemeClr val="bg1"/>
                          </a:solidFill>
                          <a:effectLst/>
                        </a:rPr>
                        <a:t>XXXXX</a:t>
                      </a:r>
                    </a:p>
                    <a:p>
                      <a:pPr algn="r" rtl="1">
                        <a:lnSpc>
                          <a:spcPct val="115000"/>
                        </a:lnSpc>
                        <a:spcAft>
                          <a:spcPts val="1000"/>
                        </a:spcAft>
                      </a:pPr>
                      <a:r>
                        <a:rPr lang="ar-IQ" sz="2000" dirty="0">
                          <a:solidFill>
                            <a:schemeClr val="bg1"/>
                          </a:solidFill>
                          <a:effectLst/>
                        </a:rPr>
                        <a:t> </a:t>
                      </a:r>
                      <a:endPar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0000"/>
                    </a:solidFill>
                  </a:tcPr>
                </a:tc>
                <a:tc>
                  <a:txBody>
                    <a:bodyPr/>
                    <a:lstStyle/>
                    <a:p>
                      <a:pPr algn="r" rtl="1">
                        <a:lnSpc>
                          <a:spcPct val="115000"/>
                        </a:lnSpc>
                        <a:spcAft>
                          <a:spcPts val="1000"/>
                        </a:spcAft>
                      </a:pPr>
                      <a:r>
                        <a:rPr lang="en-US" sz="2000" dirty="0">
                          <a:solidFill>
                            <a:schemeClr val="bg1"/>
                          </a:solidFill>
                          <a:effectLst/>
                        </a:rPr>
                        <a:t> </a:t>
                      </a:r>
                    </a:p>
                    <a:p>
                      <a:pPr algn="r" rtl="1">
                        <a:lnSpc>
                          <a:spcPct val="115000"/>
                        </a:lnSpc>
                        <a:spcAft>
                          <a:spcPts val="1000"/>
                        </a:spcAft>
                      </a:pPr>
                      <a:r>
                        <a:rPr lang="en-US" sz="2000" dirty="0">
                          <a:solidFill>
                            <a:schemeClr val="bg1"/>
                          </a:solidFill>
                          <a:effectLst/>
                        </a:rPr>
                        <a:t> </a:t>
                      </a:r>
                    </a:p>
                    <a:p>
                      <a:pPr algn="r" rtl="1">
                        <a:lnSpc>
                          <a:spcPct val="115000"/>
                        </a:lnSpc>
                        <a:spcAft>
                          <a:spcPts val="1000"/>
                        </a:spcAft>
                      </a:pPr>
                      <a:r>
                        <a:rPr lang="en-US" sz="2000" dirty="0">
                          <a:solidFill>
                            <a:schemeClr val="bg1"/>
                          </a:solidFill>
                          <a:effectLst/>
                        </a:rPr>
                        <a:t>XXXXX</a:t>
                      </a:r>
                    </a:p>
                    <a:p>
                      <a:pPr algn="r" rtl="1">
                        <a:lnSpc>
                          <a:spcPct val="115000"/>
                        </a:lnSpc>
                        <a:spcAft>
                          <a:spcPts val="1000"/>
                        </a:spcAft>
                      </a:pPr>
                      <a:r>
                        <a:rPr lang="en-US" sz="2000" dirty="0">
                          <a:solidFill>
                            <a:schemeClr val="bg1"/>
                          </a:solidFill>
                          <a:effectLst/>
                        </a:rPr>
                        <a:t>XXXXX</a:t>
                      </a:r>
                    </a:p>
                    <a:p>
                      <a:pPr algn="r" rtl="1">
                        <a:lnSpc>
                          <a:spcPct val="115000"/>
                        </a:lnSpc>
                        <a:spcAft>
                          <a:spcPts val="1000"/>
                        </a:spcAft>
                      </a:pPr>
                      <a:r>
                        <a:rPr lang="en-US" sz="2000" dirty="0">
                          <a:solidFill>
                            <a:schemeClr val="bg1"/>
                          </a:solidFill>
                          <a:effectLst/>
                        </a:rPr>
                        <a:t> </a:t>
                      </a:r>
                    </a:p>
                    <a:p>
                      <a:pPr algn="r" rtl="1">
                        <a:lnSpc>
                          <a:spcPct val="115000"/>
                        </a:lnSpc>
                        <a:spcAft>
                          <a:spcPts val="1000"/>
                        </a:spcAft>
                      </a:pPr>
                      <a:r>
                        <a:rPr lang="en-US" sz="2000" dirty="0">
                          <a:solidFill>
                            <a:schemeClr val="bg1"/>
                          </a:solidFill>
                          <a:effectLst/>
                        </a:rPr>
                        <a:t>XXXXX</a:t>
                      </a:r>
                    </a:p>
                    <a:p>
                      <a:pPr algn="r" rtl="1">
                        <a:lnSpc>
                          <a:spcPct val="115000"/>
                        </a:lnSpc>
                        <a:spcAft>
                          <a:spcPts val="1000"/>
                        </a:spcAft>
                      </a:pPr>
                      <a:r>
                        <a:rPr lang="en-US" sz="2000" dirty="0">
                          <a:solidFill>
                            <a:schemeClr val="bg1"/>
                          </a:solidFill>
                          <a:effectLst/>
                        </a:rPr>
                        <a:t> </a:t>
                      </a:r>
                      <a:endPar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FF00"/>
                    </a:solidFill>
                  </a:tcPr>
                </a:tc>
                <a:tc>
                  <a:txBody>
                    <a:bodyPr/>
                    <a:lstStyle/>
                    <a:p>
                      <a:pPr algn="r" rtl="1">
                        <a:lnSpc>
                          <a:spcPct val="115000"/>
                        </a:lnSpc>
                        <a:spcAft>
                          <a:spcPts val="1000"/>
                        </a:spcAft>
                      </a:pPr>
                      <a:r>
                        <a:rPr lang="ar-IQ" sz="2000" dirty="0">
                          <a:solidFill>
                            <a:schemeClr val="bg1"/>
                          </a:solidFill>
                          <a:effectLst/>
                        </a:rPr>
                        <a:t>الصندوق</a:t>
                      </a:r>
                      <a:endParaRPr lang="en-US" sz="2000" dirty="0">
                        <a:solidFill>
                          <a:schemeClr val="bg1"/>
                        </a:solidFill>
                        <a:effectLst/>
                      </a:endParaRPr>
                    </a:p>
                    <a:p>
                      <a:pPr algn="r" rtl="1">
                        <a:lnSpc>
                          <a:spcPct val="115000"/>
                        </a:lnSpc>
                        <a:spcAft>
                          <a:spcPts val="1000"/>
                        </a:spcAft>
                      </a:pPr>
                      <a:r>
                        <a:rPr lang="ar-IQ" sz="2000" dirty="0">
                          <a:solidFill>
                            <a:schemeClr val="bg1"/>
                          </a:solidFill>
                          <a:effectLst/>
                        </a:rPr>
                        <a:t>الاثاث</a:t>
                      </a:r>
                      <a:endParaRPr lang="en-US" sz="2000" dirty="0">
                        <a:solidFill>
                          <a:schemeClr val="bg1"/>
                        </a:solidFill>
                        <a:effectLst/>
                      </a:endParaRPr>
                    </a:p>
                    <a:p>
                      <a:pPr algn="r" rtl="1">
                        <a:lnSpc>
                          <a:spcPct val="115000"/>
                        </a:lnSpc>
                        <a:spcAft>
                          <a:spcPts val="1000"/>
                        </a:spcAft>
                      </a:pPr>
                      <a:r>
                        <a:rPr lang="ar-IQ" sz="2000" dirty="0">
                          <a:solidFill>
                            <a:schemeClr val="bg1"/>
                          </a:solidFill>
                          <a:effectLst/>
                        </a:rPr>
                        <a:t>الدائنون</a:t>
                      </a:r>
                      <a:endParaRPr lang="en-US" sz="2000" dirty="0">
                        <a:solidFill>
                          <a:schemeClr val="bg1"/>
                        </a:solidFill>
                        <a:effectLst/>
                      </a:endParaRPr>
                    </a:p>
                    <a:p>
                      <a:pPr algn="r" rtl="1">
                        <a:lnSpc>
                          <a:spcPct val="115000"/>
                        </a:lnSpc>
                        <a:spcAft>
                          <a:spcPts val="1000"/>
                        </a:spcAft>
                      </a:pPr>
                      <a:r>
                        <a:rPr lang="ar-IQ" sz="2000" dirty="0">
                          <a:solidFill>
                            <a:schemeClr val="bg1"/>
                          </a:solidFill>
                          <a:effectLst/>
                        </a:rPr>
                        <a:t>أ.د</a:t>
                      </a:r>
                      <a:endParaRPr lang="en-US" sz="2000" dirty="0">
                        <a:solidFill>
                          <a:schemeClr val="bg1"/>
                        </a:solidFill>
                        <a:effectLst/>
                      </a:endParaRPr>
                    </a:p>
                    <a:p>
                      <a:pPr algn="r" rtl="1">
                        <a:lnSpc>
                          <a:spcPct val="115000"/>
                        </a:lnSpc>
                        <a:spcAft>
                          <a:spcPts val="1000"/>
                        </a:spcAft>
                      </a:pPr>
                      <a:r>
                        <a:rPr lang="ar-IQ" sz="2000" dirty="0">
                          <a:solidFill>
                            <a:schemeClr val="bg1"/>
                          </a:solidFill>
                          <a:effectLst/>
                        </a:rPr>
                        <a:t>المدينون</a:t>
                      </a:r>
                      <a:endParaRPr lang="en-US" sz="2000" dirty="0">
                        <a:solidFill>
                          <a:schemeClr val="bg1"/>
                        </a:solidFill>
                        <a:effectLst/>
                      </a:endParaRPr>
                    </a:p>
                    <a:p>
                      <a:pPr algn="r" rtl="1">
                        <a:lnSpc>
                          <a:spcPct val="115000"/>
                        </a:lnSpc>
                        <a:spcAft>
                          <a:spcPts val="1000"/>
                        </a:spcAft>
                      </a:pPr>
                      <a:r>
                        <a:rPr lang="ar-IQ" sz="2000" dirty="0">
                          <a:solidFill>
                            <a:schemeClr val="bg1"/>
                          </a:solidFill>
                          <a:effectLst/>
                        </a:rPr>
                        <a:t>قروض</a:t>
                      </a:r>
                      <a:endParaRPr lang="en-US" sz="2000" dirty="0">
                        <a:solidFill>
                          <a:schemeClr val="bg1"/>
                        </a:solidFill>
                        <a:effectLst/>
                      </a:endParaRPr>
                    </a:p>
                    <a:p>
                      <a:pPr algn="r" rtl="1">
                        <a:lnSpc>
                          <a:spcPct val="115000"/>
                        </a:lnSpc>
                        <a:spcAft>
                          <a:spcPts val="1000"/>
                        </a:spcAft>
                      </a:pPr>
                      <a:r>
                        <a:rPr lang="ar-IQ" sz="2000" dirty="0">
                          <a:solidFill>
                            <a:schemeClr val="bg1"/>
                          </a:solidFill>
                          <a:effectLst/>
                        </a:rPr>
                        <a:t> </a:t>
                      </a:r>
                      <a:endPar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rtl="1">
                        <a:lnSpc>
                          <a:spcPct val="115000"/>
                        </a:lnSpc>
                        <a:spcAft>
                          <a:spcPts val="1000"/>
                        </a:spcAft>
                      </a:pPr>
                      <a:r>
                        <a:rPr lang="ar-IQ" sz="2000" dirty="0">
                          <a:solidFill>
                            <a:schemeClr val="bg1"/>
                          </a:solidFill>
                          <a:effectLst/>
                        </a:rPr>
                        <a:t>1</a:t>
                      </a:r>
                      <a:endParaRPr lang="en-US" sz="2000" dirty="0">
                        <a:solidFill>
                          <a:schemeClr val="bg1"/>
                        </a:solidFill>
                        <a:effectLst/>
                      </a:endParaRPr>
                    </a:p>
                    <a:p>
                      <a:pPr algn="r" rtl="1">
                        <a:lnSpc>
                          <a:spcPct val="115000"/>
                        </a:lnSpc>
                        <a:spcAft>
                          <a:spcPts val="1000"/>
                        </a:spcAft>
                      </a:pPr>
                      <a:r>
                        <a:rPr lang="ar-IQ" sz="2000" dirty="0">
                          <a:solidFill>
                            <a:schemeClr val="bg1"/>
                          </a:solidFill>
                          <a:effectLst/>
                        </a:rPr>
                        <a:t>3</a:t>
                      </a:r>
                      <a:endParaRPr lang="en-US" sz="2000" dirty="0">
                        <a:solidFill>
                          <a:schemeClr val="bg1"/>
                        </a:solidFill>
                        <a:effectLst/>
                      </a:endParaRPr>
                    </a:p>
                    <a:p>
                      <a:pPr algn="r" rtl="1">
                        <a:lnSpc>
                          <a:spcPct val="115000"/>
                        </a:lnSpc>
                        <a:spcAft>
                          <a:spcPts val="1000"/>
                        </a:spcAft>
                      </a:pPr>
                      <a:r>
                        <a:rPr lang="ar-IQ" sz="2000" dirty="0">
                          <a:solidFill>
                            <a:schemeClr val="bg1"/>
                          </a:solidFill>
                          <a:effectLst/>
                        </a:rPr>
                        <a:t>2</a:t>
                      </a:r>
                      <a:endParaRPr lang="en-US" sz="2000" dirty="0">
                        <a:solidFill>
                          <a:schemeClr val="bg1"/>
                        </a:solidFill>
                        <a:effectLst/>
                      </a:endParaRPr>
                    </a:p>
                    <a:p>
                      <a:pPr algn="r" rtl="1">
                        <a:lnSpc>
                          <a:spcPct val="115000"/>
                        </a:lnSpc>
                        <a:spcAft>
                          <a:spcPts val="1000"/>
                        </a:spcAft>
                      </a:pPr>
                      <a:r>
                        <a:rPr lang="ar-IQ" sz="2000" dirty="0">
                          <a:solidFill>
                            <a:schemeClr val="bg1"/>
                          </a:solidFill>
                          <a:effectLst/>
                        </a:rPr>
                        <a:t>5</a:t>
                      </a:r>
                      <a:endParaRPr lang="en-US" sz="2000" dirty="0">
                        <a:solidFill>
                          <a:schemeClr val="bg1"/>
                        </a:solidFill>
                        <a:effectLst/>
                      </a:endParaRPr>
                    </a:p>
                    <a:p>
                      <a:pPr algn="r" rtl="1">
                        <a:lnSpc>
                          <a:spcPct val="115000"/>
                        </a:lnSpc>
                        <a:spcAft>
                          <a:spcPts val="1000"/>
                        </a:spcAft>
                      </a:pPr>
                      <a:r>
                        <a:rPr lang="ar-IQ" sz="2000" dirty="0">
                          <a:solidFill>
                            <a:schemeClr val="bg1"/>
                          </a:solidFill>
                          <a:effectLst/>
                        </a:rPr>
                        <a:t>4</a:t>
                      </a:r>
                      <a:endParaRPr lang="en-US" sz="2000" dirty="0">
                        <a:solidFill>
                          <a:schemeClr val="bg1"/>
                        </a:solidFill>
                        <a:effectLst/>
                      </a:endParaRPr>
                    </a:p>
                    <a:p>
                      <a:pPr algn="r" rtl="1">
                        <a:lnSpc>
                          <a:spcPct val="115000"/>
                        </a:lnSpc>
                        <a:spcAft>
                          <a:spcPts val="1000"/>
                        </a:spcAft>
                      </a:pPr>
                      <a:r>
                        <a:rPr lang="ar-IQ" sz="2000" dirty="0">
                          <a:solidFill>
                            <a:schemeClr val="bg1"/>
                          </a:solidFill>
                          <a:effectLst/>
                        </a:rPr>
                        <a:t>6</a:t>
                      </a:r>
                      <a:endParaRPr lang="en-US" sz="20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001481387"/>
                  </a:ext>
                </a:extLst>
              </a:tr>
            </a:tbl>
          </a:graphicData>
        </a:graphic>
      </p:graphicFrame>
    </p:spTree>
    <p:extLst>
      <p:ext uri="{BB962C8B-B14F-4D97-AF65-F5344CB8AC3E}">
        <p14:creationId xmlns:p14="http://schemas.microsoft.com/office/powerpoint/2010/main" val="268836405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1414" y="618520"/>
            <a:ext cx="9905999" cy="622452"/>
          </a:xfrm>
        </p:spPr>
        <p:txBody>
          <a:bodyPr>
            <a:noAutofit/>
          </a:bodyPr>
          <a:lstStyle/>
          <a:p>
            <a:pPr algn="ctr">
              <a:lnSpc>
                <a:spcPct val="115000"/>
              </a:lnSpc>
              <a:spcAft>
                <a:spcPts val="800"/>
              </a:spcAft>
            </a:pPr>
            <a:r>
              <a:rPr lang="ar-IQ"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طرق اعداد ميزان المراجعة</a:t>
            </a:r>
            <a:endParaRPr lang="en-US" dirty="0">
              <a:solidFill>
                <a:srgbClr val="FF0000"/>
              </a:solidFill>
              <a:latin typeface="Calibri" panose="020F0502020204030204" pitchFamily="34" charset="0"/>
              <a:ea typeface="Calibri" panose="020F0502020204030204" pitchFamily="34" charset="0"/>
              <a:cs typeface="Arial" panose="020B0604020202020204" pitchFamily="34" charset="0"/>
            </a:endParaRPr>
          </a:p>
        </p:txBody>
      </p:sp>
      <p:sp>
        <p:nvSpPr>
          <p:cNvPr id="3" name="عنصر نائب للمحتوى 2"/>
          <p:cNvSpPr>
            <a:spLocks noGrp="1"/>
          </p:cNvSpPr>
          <p:nvPr>
            <p:ph sz="quarter" idx="13"/>
          </p:nvPr>
        </p:nvSpPr>
        <p:spPr>
          <a:xfrm>
            <a:off x="898648" y="1578079"/>
            <a:ext cx="10394707" cy="4881716"/>
          </a:xfrm>
        </p:spPr>
        <p:txBody>
          <a:bodyPr>
            <a:noAutofit/>
          </a:bodyPr>
          <a:lstStyle/>
          <a:p>
            <a:pPr marL="0" indent="0">
              <a:lnSpc>
                <a:spcPct val="100000"/>
              </a:lnSpc>
              <a:buNone/>
            </a:pPr>
            <a:r>
              <a:rPr lang="ar-IQ" b="1" dirty="0">
                <a:solidFill>
                  <a:schemeClr val="bg1"/>
                </a:solidFill>
              </a:rPr>
              <a:t> </a:t>
            </a:r>
          </a:p>
        </p:txBody>
      </p:sp>
      <p:sp>
        <p:nvSpPr>
          <p:cNvPr id="6" name="مربع نص 5">
            <a:extLst>
              <a:ext uri="{FF2B5EF4-FFF2-40B4-BE49-F238E27FC236}">
                <a16:creationId xmlns:a16="http://schemas.microsoft.com/office/drawing/2014/main" id="{2204F073-8460-47A2-8E69-E81BF1B32BD8}"/>
              </a:ext>
            </a:extLst>
          </p:cNvPr>
          <p:cNvSpPr txBox="1"/>
          <p:nvPr/>
        </p:nvSpPr>
        <p:spPr>
          <a:xfrm>
            <a:off x="1016002" y="1578078"/>
            <a:ext cx="10277353" cy="2862322"/>
          </a:xfrm>
          <a:prstGeom prst="rect">
            <a:avLst/>
          </a:prstGeom>
          <a:noFill/>
        </p:spPr>
        <p:txBody>
          <a:bodyPr wrap="square">
            <a:spAutoFit/>
          </a:bodyPr>
          <a:lstStyle/>
          <a:p>
            <a:pPr algn="r" rtl="1"/>
            <a:r>
              <a:rPr lang="ar-IQ" sz="3200" b="1" dirty="0">
                <a:solidFill>
                  <a:srgbClr val="FF0000"/>
                </a:solidFill>
              </a:rPr>
              <a:t>2.	ميزان المراجعة بالمجاميع: </a:t>
            </a:r>
            <a:r>
              <a:rPr lang="ar-IQ" sz="3600" dirty="0">
                <a:solidFill>
                  <a:schemeClr val="bg1"/>
                </a:solidFill>
              </a:rPr>
              <a:t>وهو كشف يتضمن جميع الحسابات الموجودة في سجل الأستاذ مع بيان مجموع الجانب المدين والجانب الدائن لكل منها في الحقول المخصصة لها، ويتم جمع المبالغ في كل حقل للتأكد من تساوي مجموع المبالغ المدينة مع مجموع المبالغ الدائنة، ويتخذ الشكل الآتي:</a:t>
            </a:r>
            <a:r>
              <a:rPr lang="ar-IQ" sz="3600" dirty="0">
                <a:solidFill>
                  <a:srgbClr val="FFFF00"/>
                </a:solidFill>
              </a:rPr>
              <a:t>. </a:t>
            </a:r>
            <a:endParaRPr lang="ar-IQ" sz="3600" dirty="0">
              <a:solidFill>
                <a:schemeClr val="bg1"/>
              </a:solidFill>
            </a:endParaRPr>
          </a:p>
        </p:txBody>
      </p:sp>
    </p:spTree>
    <p:extLst>
      <p:ext uri="{BB962C8B-B14F-4D97-AF65-F5344CB8AC3E}">
        <p14:creationId xmlns:p14="http://schemas.microsoft.com/office/powerpoint/2010/main" val="142472847"/>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a:extLst>
              <a:ext uri="{FF2B5EF4-FFF2-40B4-BE49-F238E27FC236}">
                <a16:creationId xmlns:a16="http://schemas.microsoft.com/office/drawing/2014/main" id="{C8113405-2D92-48B1-89B3-5F24DAE7CEBE}"/>
              </a:ext>
            </a:extLst>
          </p:cNvPr>
          <p:cNvGraphicFramePr>
            <a:graphicFrameLocks noGrp="1"/>
          </p:cNvGraphicFramePr>
          <p:nvPr>
            <p:extLst>
              <p:ext uri="{D42A27DB-BD31-4B8C-83A1-F6EECF244321}">
                <p14:modId xmlns:p14="http://schemas.microsoft.com/office/powerpoint/2010/main" val="1133476039"/>
              </p:ext>
            </p:extLst>
          </p:nvPr>
        </p:nvGraphicFramePr>
        <p:xfrm>
          <a:off x="1498033" y="1397725"/>
          <a:ext cx="9195934" cy="4452843"/>
        </p:xfrm>
        <a:graphic>
          <a:graphicData uri="http://schemas.openxmlformats.org/drawingml/2006/table">
            <a:tbl>
              <a:tblPr rtl="1" firstRow="1" firstCol="1" bandRow="1">
                <a:tableStyleId>{5C22544A-7EE6-4342-B048-85BDC9FD1C3A}</a:tableStyleId>
              </a:tblPr>
              <a:tblGrid>
                <a:gridCol w="2308280">
                  <a:extLst>
                    <a:ext uri="{9D8B030D-6E8A-4147-A177-3AD203B41FA5}">
                      <a16:colId xmlns:a16="http://schemas.microsoft.com/office/drawing/2014/main" val="2253061968"/>
                    </a:ext>
                  </a:extLst>
                </a:gridCol>
                <a:gridCol w="2309209">
                  <a:extLst>
                    <a:ext uri="{9D8B030D-6E8A-4147-A177-3AD203B41FA5}">
                      <a16:colId xmlns:a16="http://schemas.microsoft.com/office/drawing/2014/main" val="1389926144"/>
                    </a:ext>
                  </a:extLst>
                </a:gridCol>
                <a:gridCol w="2291547">
                  <a:extLst>
                    <a:ext uri="{9D8B030D-6E8A-4147-A177-3AD203B41FA5}">
                      <a16:colId xmlns:a16="http://schemas.microsoft.com/office/drawing/2014/main" val="1165683693"/>
                    </a:ext>
                  </a:extLst>
                </a:gridCol>
                <a:gridCol w="2286898">
                  <a:extLst>
                    <a:ext uri="{9D8B030D-6E8A-4147-A177-3AD203B41FA5}">
                      <a16:colId xmlns:a16="http://schemas.microsoft.com/office/drawing/2014/main" val="924791897"/>
                    </a:ext>
                  </a:extLst>
                </a:gridCol>
              </a:tblGrid>
              <a:tr h="379871">
                <a:tc>
                  <a:txBody>
                    <a:bodyPr/>
                    <a:lstStyle/>
                    <a:p>
                      <a:pPr algn="r" rtl="1">
                        <a:lnSpc>
                          <a:spcPct val="115000"/>
                        </a:lnSpc>
                        <a:spcAft>
                          <a:spcPts val="1000"/>
                        </a:spcAft>
                      </a:pPr>
                      <a:r>
                        <a:rPr lang="ar-IQ" sz="2000" b="1" dirty="0">
                          <a:solidFill>
                            <a:schemeClr val="bg1"/>
                          </a:solidFill>
                          <a:effectLst/>
                        </a:rPr>
                        <a:t>المجاميع المدينة</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0000"/>
                    </a:solidFill>
                  </a:tcPr>
                </a:tc>
                <a:tc>
                  <a:txBody>
                    <a:bodyPr/>
                    <a:lstStyle/>
                    <a:p>
                      <a:pPr algn="r" rtl="1">
                        <a:lnSpc>
                          <a:spcPct val="115000"/>
                        </a:lnSpc>
                        <a:spcAft>
                          <a:spcPts val="1000"/>
                        </a:spcAft>
                      </a:pPr>
                      <a:r>
                        <a:rPr lang="ar-IQ" sz="2000" b="1" dirty="0">
                          <a:solidFill>
                            <a:schemeClr val="bg1"/>
                          </a:solidFill>
                          <a:effectLst/>
                        </a:rPr>
                        <a:t>المجاميع الدائنة</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FF00"/>
                    </a:solidFill>
                  </a:tcPr>
                </a:tc>
                <a:tc>
                  <a:txBody>
                    <a:bodyPr/>
                    <a:lstStyle/>
                    <a:p>
                      <a:pPr algn="r" rtl="1">
                        <a:lnSpc>
                          <a:spcPct val="115000"/>
                        </a:lnSpc>
                        <a:spcAft>
                          <a:spcPts val="1000"/>
                        </a:spcAft>
                      </a:pPr>
                      <a:r>
                        <a:rPr lang="ar-IQ" sz="2000" b="1">
                          <a:solidFill>
                            <a:schemeClr val="bg1"/>
                          </a:solidFill>
                          <a:effectLst/>
                        </a:rPr>
                        <a:t>اسم الحساب</a:t>
                      </a:r>
                      <a:endParaRPr lang="en-US" sz="2000" b="1">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rtl="1">
                        <a:lnSpc>
                          <a:spcPct val="115000"/>
                        </a:lnSpc>
                        <a:spcAft>
                          <a:spcPts val="1000"/>
                        </a:spcAft>
                      </a:pPr>
                      <a:r>
                        <a:rPr lang="ar-IQ" sz="2000" b="1">
                          <a:solidFill>
                            <a:schemeClr val="bg1"/>
                          </a:solidFill>
                          <a:effectLst/>
                        </a:rPr>
                        <a:t>رقم صفحة الاستاذ</a:t>
                      </a:r>
                      <a:endParaRPr lang="en-US" sz="2000" b="1">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27385934"/>
                  </a:ext>
                </a:extLst>
              </a:tr>
              <a:tr h="4072972">
                <a:tc>
                  <a:txBody>
                    <a:bodyPr/>
                    <a:lstStyle/>
                    <a:p>
                      <a:pPr algn="r" rtl="1">
                        <a:lnSpc>
                          <a:spcPct val="115000"/>
                        </a:lnSpc>
                        <a:spcAft>
                          <a:spcPts val="1000"/>
                        </a:spcAft>
                      </a:pPr>
                      <a:r>
                        <a:rPr lang="en-US" sz="2000" b="1" dirty="0">
                          <a:solidFill>
                            <a:schemeClr val="bg1"/>
                          </a:solidFill>
                          <a:effectLst/>
                        </a:rPr>
                        <a:t>XXXXX</a:t>
                      </a:r>
                    </a:p>
                    <a:p>
                      <a:pPr algn="r" rtl="1">
                        <a:lnSpc>
                          <a:spcPct val="115000"/>
                        </a:lnSpc>
                        <a:spcAft>
                          <a:spcPts val="1000"/>
                        </a:spcAft>
                      </a:pPr>
                      <a:r>
                        <a:rPr lang="en-US" sz="2000" b="1" dirty="0">
                          <a:solidFill>
                            <a:schemeClr val="bg1"/>
                          </a:solidFill>
                          <a:effectLst/>
                        </a:rPr>
                        <a:t>XXXXX</a:t>
                      </a:r>
                    </a:p>
                    <a:p>
                      <a:pPr algn="r" rtl="1">
                        <a:lnSpc>
                          <a:spcPct val="115000"/>
                        </a:lnSpc>
                        <a:spcAft>
                          <a:spcPts val="1000"/>
                        </a:spcAft>
                      </a:pPr>
                      <a:r>
                        <a:rPr lang="en-US" sz="2000" b="1" dirty="0">
                          <a:solidFill>
                            <a:schemeClr val="bg1"/>
                          </a:solidFill>
                          <a:effectLst/>
                        </a:rPr>
                        <a:t> </a:t>
                      </a:r>
                    </a:p>
                    <a:p>
                      <a:pPr algn="r" rtl="1">
                        <a:lnSpc>
                          <a:spcPct val="115000"/>
                        </a:lnSpc>
                        <a:spcAft>
                          <a:spcPts val="1000"/>
                        </a:spcAft>
                      </a:pPr>
                      <a:r>
                        <a:rPr lang="en-US" sz="2000" b="1" dirty="0">
                          <a:solidFill>
                            <a:schemeClr val="bg1"/>
                          </a:solidFill>
                          <a:effectLst/>
                        </a:rPr>
                        <a:t>XXXXXX</a:t>
                      </a:r>
                    </a:p>
                    <a:p>
                      <a:pPr algn="r" rtl="1">
                        <a:lnSpc>
                          <a:spcPct val="115000"/>
                        </a:lnSpc>
                        <a:spcAft>
                          <a:spcPts val="1000"/>
                        </a:spcAft>
                      </a:pPr>
                      <a:r>
                        <a:rPr lang="en-US" sz="2000" b="1" dirty="0">
                          <a:solidFill>
                            <a:schemeClr val="bg1"/>
                          </a:solidFill>
                          <a:effectLst/>
                        </a:rPr>
                        <a:t>XXXXX</a:t>
                      </a:r>
                    </a:p>
                    <a:p>
                      <a:pPr algn="r" rtl="1">
                        <a:lnSpc>
                          <a:spcPct val="115000"/>
                        </a:lnSpc>
                        <a:spcAft>
                          <a:spcPts val="1000"/>
                        </a:spcAft>
                      </a:pPr>
                      <a:r>
                        <a:rPr lang="ar-IQ" sz="2000" b="1" dirty="0">
                          <a:solidFill>
                            <a:schemeClr val="bg1"/>
                          </a:solidFill>
                          <a:effectLst/>
                        </a:rPr>
                        <a:t> </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0000"/>
                    </a:solidFill>
                  </a:tcPr>
                </a:tc>
                <a:tc>
                  <a:txBody>
                    <a:bodyPr/>
                    <a:lstStyle/>
                    <a:p>
                      <a:pPr algn="r" rtl="1">
                        <a:lnSpc>
                          <a:spcPct val="115000"/>
                        </a:lnSpc>
                        <a:spcAft>
                          <a:spcPts val="1000"/>
                        </a:spcAft>
                      </a:pPr>
                      <a:r>
                        <a:rPr lang="en-US" sz="2000" b="1" dirty="0">
                          <a:solidFill>
                            <a:schemeClr val="bg1"/>
                          </a:solidFill>
                          <a:effectLst/>
                        </a:rPr>
                        <a:t>XXXXX</a:t>
                      </a:r>
                    </a:p>
                    <a:p>
                      <a:pPr algn="r" rtl="1">
                        <a:lnSpc>
                          <a:spcPct val="115000"/>
                        </a:lnSpc>
                        <a:spcAft>
                          <a:spcPts val="1000"/>
                        </a:spcAft>
                      </a:pPr>
                      <a:r>
                        <a:rPr lang="en-US" sz="2000" b="1" dirty="0">
                          <a:solidFill>
                            <a:schemeClr val="bg1"/>
                          </a:solidFill>
                          <a:effectLst/>
                        </a:rPr>
                        <a:t>XXXXX</a:t>
                      </a:r>
                    </a:p>
                    <a:p>
                      <a:pPr algn="r" rtl="1">
                        <a:lnSpc>
                          <a:spcPct val="115000"/>
                        </a:lnSpc>
                        <a:spcAft>
                          <a:spcPts val="1000"/>
                        </a:spcAft>
                      </a:pPr>
                      <a:r>
                        <a:rPr lang="en-US" sz="2000" b="1" dirty="0">
                          <a:solidFill>
                            <a:schemeClr val="bg1"/>
                          </a:solidFill>
                          <a:effectLst/>
                        </a:rPr>
                        <a:t>XXXXX</a:t>
                      </a:r>
                    </a:p>
                    <a:p>
                      <a:pPr algn="r" rtl="1">
                        <a:lnSpc>
                          <a:spcPct val="115000"/>
                        </a:lnSpc>
                        <a:spcAft>
                          <a:spcPts val="1000"/>
                        </a:spcAft>
                      </a:pPr>
                      <a:r>
                        <a:rPr lang="en-US" sz="2000" b="1" dirty="0">
                          <a:solidFill>
                            <a:schemeClr val="bg1"/>
                          </a:solidFill>
                          <a:effectLst/>
                        </a:rPr>
                        <a:t>XXXXX</a:t>
                      </a:r>
                    </a:p>
                    <a:p>
                      <a:pPr algn="r" rtl="1">
                        <a:lnSpc>
                          <a:spcPct val="115000"/>
                        </a:lnSpc>
                        <a:spcAft>
                          <a:spcPts val="1000"/>
                        </a:spcAft>
                      </a:pPr>
                      <a:r>
                        <a:rPr lang="en-US" sz="2000" b="1" dirty="0">
                          <a:solidFill>
                            <a:schemeClr val="bg1"/>
                          </a:solidFill>
                          <a:effectLst/>
                        </a:rPr>
                        <a:t> </a:t>
                      </a:r>
                    </a:p>
                    <a:p>
                      <a:pPr algn="r" rtl="1">
                        <a:lnSpc>
                          <a:spcPct val="115000"/>
                        </a:lnSpc>
                        <a:spcAft>
                          <a:spcPts val="1000"/>
                        </a:spcAft>
                      </a:pPr>
                      <a:r>
                        <a:rPr lang="en-US" sz="2000" b="1" dirty="0">
                          <a:solidFill>
                            <a:schemeClr val="bg1"/>
                          </a:solidFill>
                          <a:effectLst/>
                        </a:rPr>
                        <a:t>XXXXX</a:t>
                      </a:r>
                    </a:p>
                    <a:p>
                      <a:pPr algn="r" rtl="1">
                        <a:lnSpc>
                          <a:spcPct val="115000"/>
                        </a:lnSpc>
                        <a:spcAft>
                          <a:spcPts val="1000"/>
                        </a:spcAft>
                      </a:pPr>
                      <a:r>
                        <a:rPr lang="en-US" sz="2000" b="1" dirty="0">
                          <a:solidFill>
                            <a:schemeClr val="bg1"/>
                          </a:solidFill>
                          <a:effectLst/>
                        </a:rPr>
                        <a:t> </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FF00"/>
                    </a:solidFill>
                  </a:tcPr>
                </a:tc>
                <a:tc>
                  <a:txBody>
                    <a:bodyPr/>
                    <a:lstStyle/>
                    <a:p>
                      <a:pPr algn="r" rtl="1">
                        <a:lnSpc>
                          <a:spcPct val="115000"/>
                        </a:lnSpc>
                        <a:spcAft>
                          <a:spcPts val="1000"/>
                        </a:spcAft>
                      </a:pPr>
                      <a:r>
                        <a:rPr lang="ar-IQ" sz="2000" b="1" dirty="0">
                          <a:solidFill>
                            <a:schemeClr val="bg1"/>
                          </a:solidFill>
                          <a:effectLst/>
                        </a:rPr>
                        <a:t>الصندوق</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الاثاث</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الدائنون</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أ.د</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المدينون</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قروض</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 </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rtl="1">
                        <a:lnSpc>
                          <a:spcPct val="115000"/>
                        </a:lnSpc>
                        <a:spcAft>
                          <a:spcPts val="1000"/>
                        </a:spcAft>
                      </a:pPr>
                      <a:r>
                        <a:rPr lang="ar-IQ" sz="2000" b="1" dirty="0">
                          <a:solidFill>
                            <a:schemeClr val="bg1"/>
                          </a:solidFill>
                          <a:effectLst/>
                        </a:rPr>
                        <a:t>1</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3</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2</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5</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4</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6</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893629422"/>
                  </a:ext>
                </a:extLst>
              </a:tr>
            </a:tbl>
          </a:graphicData>
        </a:graphic>
      </p:graphicFrame>
    </p:spTree>
    <p:extLst>
      <p:ext uri="{BB962C8B-B14F-4D97-AF65-F5344CB8AC3E}">
        <p14:creationId xmlns:p14="http://schemas.microsoft.com/office/powerpoint/2010/main" val="3146278612"/>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DFB278B-65B6-47FB-861E-31659A8E978E}"/>
              </a:ext>
            </a:extLst>
          </p:cNvPr>
          <p:cNvSpPr>
            <a:spLocks noGrp="1"/>
          </p:cNvSpPr>
          <p:nvPr>
            <p:ph type="title"/>
          </p:nvPr>
        </p:nvSpPr>
        <p:spPr/>
        <p:txBody>
          <a:bodyPr/>
          <a:lstStyle/>
          <a:p>
            <a:pPr algn="ctr"/>
            <a:r>
              <a:rPr lang="ar-IQ" dirty="0">
                <a:solidFill>
                  <a:srgbClr val="FF0000"/>
                </a:solidFill>
              </a:rPr>
              <a:t>طرق اعداد ميزان المراجعة</a:t>
            </a:r>
          </a:p>
        </p:txBody>
      </p:sp>
      <p:sp>
        <p:nvSpPr>
          <p:cNvPr id="3" name="عنصر نائب للمحتوى 2">
            <a:extLst>
              <a:ext uri="{FF2B5EF4-FFF2-40B4-BE49-F238E27FC236}">
                <a16:creationId xmlns:a16="http://schemas.microsoft.com/office/drawing/2014/main" id="{567CEF3D-BF00-4009-BDF4-E30023004ECD}"/>
              </a:ext>
            </a:extLst>
          </p:cNvPr>
          <p:cNvSpPr>
            <a:spLocks noGrp="1"/>
          </p:cNvSpPr>
          <p:nvPr>
            <p:ph idx="1"/>
          </p:nvPr>
        </p:nvSpPr>
        <p:spPr>
          <a:xfrm>
            <a:off x="1141415" y="1763486"/>
            <a:ext cx="10092642" cy="4475996"/>
          </a:xfrm>
        </p:spPr>
        <p:txBody>
          <a:bodyPr>
            <a:normAutofit/>
          </a:bodyPr>
          <a:lstStyle/>
          <a:p>
            <a:r>
              <a:rPr lang="ar-IQ" sz="3200" b="1" dirty="0">
                <a:solidFill>
                  <a:srgbClr val="FF0000"/>
                </a:solidFill>
              </a:rPr>
              <a:t>3. ميزان المراجعة بالأرصدة والمجاميع: </a:t>
            </a:r>
            <a:r>
              <a:rPr lang="ar-IQ" sz="3200" dirty="0">
                <a:solidFill>
                  <a:schemeClr val="bg1"/>
                </a:solidFill>
              </a:rPr>
              <a:t>وقد يعد ميزان المراجعة بالأرصدة والمجاميع معاً، وذلك عن طريق دمج بيانات كل من ميزان المراجعة بالأرصدة مع بيانات ميزان المراجعة بالمجاميع، فيظهر أمام الحساب مجموع جانبه المدين ومجموع جانبه الدائن فضلاً عن رصيده إن كان مديناً أو دائناً، ويأخذ هذا الميزان وفقاً لهذه الطريقة الشكل الآتي:</a:t>
            </a:r>
          </a:p>
        </p:txBody>
      </p:sp>
    </p:spTree>
    <p:extLst>
      <p:ext uri="{BB962C8B-B14F-4D97-AF65-F5344CB8AC3E}">
        <p14:creationId xmlns:p14="http://schemas.microsoft.com/office/powerpoint/2010/main" val="3836967069"/>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a:extLst>
              <a:ext uri="{FF2B5EF4-FFF2-40B4-BE49-F238E27FC236}">
                <a16:creationId xmlns:a16="http://schemas.microsoft.com/office/drawing/2014/main" id="{F10A93CF-ACE9-4B77-A761-C08EF1662270}"/>
              </a:ext>
            </a:extLst>
          </p:cNvPr>
          <p:cNvGraphicFramePr>
            <a:graphicFrameLocks noGrp="1"/>
          </p:cNvGraphicFramePr>
          <p:nvPr>
            <p:extLst>
              <p:ext uri="{D42A27DB-BD31-4B8C-83A1-F6EECF244321}">
                <p14:modId xmlns:p14="http://schemas.microsoft.com/office/powerpoint/2010/main" val="546962680"/>
              </p:ext>
            </p:extLst>
          </p:nvPr>
        </p:nvGraphicFramePr>
        <p:xfrm>
          <a:off x="1384663" y="1095396"/>
          <a:ext cx="9324114" cy="4585142"/>
        </p:xfrm>
        <a:graphic>
          <a:graphicData uri="http://schemas.openxmlformats.org/drawingml/2006/table">
            <a:tbl>
              <a:tblPr rtl="1" firstRow="1" firstCol="1" bandRow="1">
                <a:tableStyleId>{5C22544A-7EE6-4342-B048-85BDC9FD1C3A}</a:tableStyleId>
              </a:tblPr>
              <a:tblGrid>
                <a:gridCol w="1591291">
                  <a:extLst>
                    <a:ext uri="{9D8B030D-6E8A-4147-A177-3AD203B41FA5}">
                      <a16:colId xmlns:a16="http://schemas.microsoft.com/office/drawing/2014/main" val="1976047437"/>
                    </a:ext>
                  </a:extLst>
                </a:gridCol>
                <a:gridCol w="1326075">
                  <a:extLst>
                    <a:ext uri="{9D8B030D-6E8A-4147-A177-3AD203B41FA5}">
                      <a16:colId xmlns:a16="http://schemas.microsoft.com/office/drawing/2014/main" val="2437820123"/>
                    </a:ext>
                  </a:extLst>
                </a:gridCol>
                <a:gridCol w="1566341">
                  <a:extLst>
                    <a:ext uri="{9D8B030D-6E8A-4147-A177-3AD203B41FA5}">
                      <a16:colId xmlns:a16="http://schemas.microsoft.com/office/drawing/2014/main" val="795920083"/>
                    </a:ext>
                  </a:extLst>
                </a:gridCol>
                <a:gridCol w="1311290">
                  <a:extLst>
                    <a:ext uri="{9D8B030D-6E8A-4147-A177-3AD203B41FA5}">
                      <a16:colId xmlns:a16="http://schemas.microsoft.com/office/drawing/2014/main" val="1397527374"/>
                    </a:ext>
                  </a:extLst>
                </a:gridCol>
                <a:gridCol w="1833404">
                  <a:extLst>
                    <a:ext uri="{9D8B030D-6E8A-4147-A177-3AD203B41FA5}">
                      <a16:colId xmlns:a16="http://schemas.microsoft.com/office/drawing/2014/main" val="694813494"/>
                    </a:ext>
                  </a:extLst>
                </a:gridCol>
                <a:gridCol w="1695713">
                  <a:extLst>
                    <a:ext uri="{9D8B030D-6E8A-4147-A177-3AD203B41FA5}">
                      <a16:colId xmlns:a16="http://schemas.microsoft.com/office/drawing/2014/main" val="3296738910"/>
                    </a:ext>
                  </a:extLst>
                </a:gridCol>
              </a:tblGrid>
              <a:tr h="0">
                <a:tc gridSpan="2">
                  <a:txBody>
                    <a:bodyPr/>
                    <a:lstStyle/>
                    <a:p>
                      <a:pPr algn="ctr" rtl="1">
                        <a:lnSpc>
                          <a:spcPct val="115000"/>
                        </a:lnSpc>
                        <a:spcAft>
                          <a:spcPts val="1000"/>
                        </a:spcAft>
                      </a:pPr>
                      <a:r>
                        <a:rPr lang="ar-IQ" sz="2000" b="1" dirty="0">
                          <a:solidFill>
                            <a:schemeClr val="bg1"/>
                          </a:solidFill>
                          <a:effectLst/>
                        </a:rPr>
                        <a:t>مجاميع</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pPr rtl="1"/>
                      <a:endParaRPr lang="ar-IQ"/>
                    </a:p>
                  </a:txBody>
                  <a:tcPr/>
                </a:tc>
                <a:tc gridSpan="2">
                  <a:txBody>
                    <a:bodyPr/>
                    <a:lstStyle/>
                    <a:p>
                      <a:pPr algn="ctr" rtl="1">
                        <a:lnSpc>
                          <a:spcPct val="115000"/>
                        </a:lnSpc>
                        <a:spcAft>
                          <a:spcPts val="1000"/>
                        </a:spcAft>
                      </a:pPr>
                      <a:r>
                        <a:rPr lang="ar-IQ" sz="2000" b="1" dirty="0">
                          <a:solidFill>
                            <a:schemeClr val="bg1"/>
                          </a:solidFill>
                          <a:effectLst/>
                        </a:rPr>
                        <a:t>ارصدة</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pPr rtl="1"/>
                      <a:endParaRPr lang="ar-IQ"/>
                    </a:p>
                  </a:txBody>
                  <a:tcPr/>
                </a:tc>
                <a:tc rowSpan="2">
                  <a:txBody>
                    <a:bodyPr/>
                    <a:lstStyle/>
                    <a:p>
                      <a:pPr algn="r" rtl="1">
                        <a:lnSpc>
                          <a:spcPct val="115000"/>
                        </a:lnSpc>
                        <a:spcAft>
                          <a:spcPts val="1000"/>
                        </a:spcAft>
                      </a:pPr>
                      <a:r>
                        <a:rPr lang="ar-IQ" sz="2000" b="1">
                          <a:solidFill>
                            <a:schemeClr val="bg1"/>
                          </a:solidFill>
                          <a:effectLst/>
                        </a:rPr>
                        <a:t>اسم الحساب</a:t>
                      </a:r>
                      <a:endParaRPr lang="en-US" sz="2000" b="1">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rowSpan="2">
                  <a:txBody>
                    <a:bodyPr/>
                    <a:lstStyle/>
                    <a:p>
                      <a:pPr algn="r" rtl="1">
                        <a:lnSpc>
                          <a:spcPct val="115000"/>
                        </a:lnSpc>
                        <a:spcAft>
                          <a:spcPts val="1000"/>
                        </a:spcAft>
                      </a:pPr>
                      <a:r>
                        <a:rPr lang="ar-IQ" sz="2000" b="1">
                          <a:solidFill>
                            <a:schemeClr val="bg1"/>
                          </a:solidFill>
                          <a:effectLst/>
                        </a:rPr>
                        <a:t>رقم صفحة الاستاذ</a:t>
                      </a:r>
                      <a:endParaRPr lang="en-US" sz="2000" b="1">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930041222"/>
                  </a:ext>
                </a:extLst>
              </a:tr>
              <a:tr h="363150">
                <a:tc>
                  <a:txBody>
                    <a:bodyPr/>
                    <a:lstStyle/>
                    <a:p>
                      <a:pPr algn="r" rtl="1">
                        <a:lnSpc>
                          <a:spcPct val="115000"/>
                        </a:lnSpc>
                        <a:spcAft>
                          <a:spcPts val="1000"/>
                        </a:spcAft>
                      </a:pPr>
                      <a:r>
                        <a:rPr lang="ar-IQ" sz="2000" b="1" dirty="0">
                          <a:solidFill>
                            <a:schemeClr val="bg1"/>
                          </a:solidFill>
                          <a:effectLst/>
                        </a:rPr>
                        <a:t>مدينة</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0000"/>
                    </a:solidFill>
                  </a:tcPr>
                </a:tc>
                <a:tc>
                  <a:txBody>
                    <a:bodyPr/>
                    <a:lstStyle/>
                    <a:p>
                      <a:pPr algn="r" rtl="1">
                        <a:lnSpc>
                          <a:spcPct val="115000"/>
                        </a:lnSpc>
                        <a:spcAft>
                          <a:spcPts val="1000"/>
                        </a:spcAft>
                      </a:pPr>
                      <a:r>
                        <a:rPr lang="ar-IQ" sz="2000" b="1" dirty="0">
                          <a:solidFill>
                            <a:schemeClr val="bg1"/>
                          </a:solidFill>
                          <a:effectLst/>
                        </a:rPr>
                        <a:t>دائنة</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FF00"/>
                    </a:solidFill>
                  </a:tcPr>
                </a:tc>
                <a:tc>
                  <a:txBody>
                    <a:bodyPr/>
                    <a:lstStyle/>
                    <a:p>
                      <a:pPr algn="r" rtl="1">
                        <a:lnSpc>
                          <a:spcPct val="115000"/>
                        </a:lnSpc>
                        <a:spcAft>
                          <a:spcPts val="1000"/>
                        </a:spcAft>
                      </a:pPr>
                      <a:r>
                        <a:rPr lang="ar-IQ" sz="2000" b="1" dirty="0">
                          <a:solidFill>
                            <a:schemeClr val="bg1"/>
                          </a:solidFill>
                          <a:effectLst/>
                        </a:rPr>
                        <a:t>مدينة</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0000"/>
                    </a:solidFill>
                  </a:tcPr>
                </a:tc>
                <a:tc>
                  <a:txBody>
                    <a:bodyPr/>
                    <a:lstStyle/>
                    <a:p>
                      <a:pPr algn="r" rtl="1">
                        <a:lnSpc>
                          <a:spcPct val="115000"/>
                        </a:lnSpc>
                        <a:spcAft>
                          <a:spcPts val="1000"/>
                        </a:spcAft>
                      </a:pPr>
                      <a:r>
                        <a:rPr lang="ar-IQ" sz="2000" b="1" dirty="0">
                          <a:solidFill>
                            <a:schemeClr val="bg1"/>
                          </a:solidFill>
                          <a:effectLst/>
                        </a:rPr>
                        <a:t>دائنة</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FF00"/>
                    </a:solidFill>
                  </a:tcPr>
                </a:tc>
                <a:tc vMerge="1">
                  <a:txBody>
                    <a:bodyPr/>
                    <a:lstStyle/>
                    <a:p>
                      <a:pPr rtl="1"/>
                      <a:endParaRPr lang="ar-IQ"/>
                    </a:p>
                  </a:txBody>
                  <a:tcPr/>
                </a:tc>
                <a:tc vMerge="1">
                  <a:txBody>
                    <a:bodyPr/>
                    <a:lstStyle/>
                    <a:p>
                      <a:pPr rtl="1"/>
                      <a:endParaRPr lang="ar-IQ"/>
                    </a:p>
                  </a:txBody>
                  <a:tcPr/>
                </a:tc>
                <a:extLst>
                  <a:ext uri="{0D108BD9-81ED-4DB2-BD59-A6C34878D82A}">
                    <a16:rowId xmlns:a16="http://schemas.microsoft.com/office/drawing/2014/main" val="3386509719"/>
                  </a:ext>
                </a:extLst>
              </a:tr>
              <a:tr h="3893697">
                <a:tc>
                  <a:txBody>
                    <a:bodyPr/>
                    <a:lstStyle/>
                    <a:p>
                      <a:pPr algn="r" rtl="1">
                        <a:lnSpc>
                          <a:spcPct val="115000"/>
                        </a:lnSpc>
                        <a:spcAft>
                          <a:spcPts val="1000"/>
                        </a:spcAft>
                      </a:pPr>
                      <a:r>
                        <a:rPr lang="en-US" sz="2000" b="1" dirty="0">
                          <a:solidFill>
                            <a:schemeClr val="bg1"/>
                          </a:solidFill>
                          <a:effectLst/>
                        </a:rPr>
                        <a:t>XXXXX</a:t>
                      </a:r>
                    </a:p>
                    <a:p>
                      <a:pPr algn="r" rtl="1">
                        <a:lnSpc>
                          <a:spcPct val="115000"/>
                        </a:lnSpc>
                        <a:spcAft>
                          <a:spcPts val="1000"/>
                        </a:spcAft>
                      </a:pPr>
                      <a:r>
                        <a:rPr lang="en-US" sz="2000" b="1" dirty="0">
                          <a:solidFill>
                            <a:schemeClr val="bg1"/>
                          </a:solidFill>
                          <a:effectLst/>
                        </a:rPr>
                        <a:t>XXXXX</a:t>
                      </a:r>
                    </a:p>
                    <a:p>
                      <a:pPr algn="r" rtl="1">
                        <a:lnSpc>
                          <a:spcPct val="115000"/>
                        </a:lnSpc>
                        <a:spcAft>
                          <a:spcPts val="1000"/>
                        </a:spcAft>
                      </a:pPr>
                      <a:r>
                        <a:rPr lang="en-US" sz="2000" b="1" dirty="0">
                          <a:solidFill>
                            <a:schemeClr val="bg1"/>
                          </a:solidFill>
                          <a:effectLst/>
                        </a:rPr>
                        <a:t> </a:t>
                      </a:r>
                    </a:p>
                    <a:p>
                      <a:pPr algn="r" rtl="1">
                        <a:lnSpc>
                          <a:spcPct val="115000"/>
                        </a:lnSpc>
                        <a:spcAft>
                          <a:spcPts val="1000"/>
                        </a:spcAft>
                      </a:pPr>
                      <a:r>
                        <a:rPr lang="en-US" sz="2000" b="1" dirty="0">
                          <a:solidFill>
                            <a:schemeClr val="bg1"/>
                          </a:solidFill>
                          <a:effectLst/>
                        </a:rPr>
                        <a:t>XXXXXX</a:t>
                      </a:r>
                    </a:p>
                    <a:p>
                      <a:pPr algn="r" rtl="1">
                        <a:lnSpc>
                          <a:spcPct val="115000"/>
                        </a:lnSpc>
                        <a:spcAft>
                          <a:spcPts val="1000"/>
                        </a:spcAft>
                      </a:pPr>
                      <a:r>
                        <a:rPr lang="en-US" sz="2000" b="1" dirty="0">
                          <a:solidFill>
                            <a:schemeClr val="bg1"/>
                          </a:solidFill>
                          <a:effectLst/>
                        </a:rPr>
                        <a:t>XXXXX</a:t>
                      </a:r>
                    </a:p>
                    <a:p>
                      <a:pPr algn="r" rtl="1">
                        <a:lnSpc>
                          <a:spcPct val="115000"/>
                        </a:lnSpc>
                        <a:spcAft>
                          <a:spcPts val="1000"/>
                        </a:spcAft>
                      </a:pPr>
                      <a:r>
                        <a:rPr lang="ar-IQ" sz="2000" b="1" dirty="0">
                          <a:solidFill>
                            <a:schemeClr val="bg1"/>
                          </a:solidFill>
                          <a:effectLst/>
                        </a:rPr>
                        <a:t> </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0000"/>
                    </a:solidFill>
                  </a:tcPr>
                </a:tc>
                <a:tc>
                  <a:txBody>
                    <a:bodyPr/>
                    <a:lstStyle/>
                    <a:p>
                      <a:pPr algn="r" rtl="1">
                        <a:lnSpc>
                          <a:spcPct val="115000"/>
                        </a:lnSpc>
                        <a:spcAft>
                          <a:spcPts val="1000"/>
                        </a:spcAft>
                      </a:pPr>
                      <a:r>
                        <a:rPr lang="en-US" sz="2000" b="1" dirty="0">
                          <a:solidFill>
                            <a:schemeClr val="bg1"/>
                          </a:solidFill>
                          <a:effectLst/>
                        </a:rPr>
                        <a:t>XXXXX</a:t>
                      </a:r>
                    </a:p>
                    <a:p>
                      <a:pPr algn="r" rtl="1">
                        <a:lnSpc>
                          <a:spcPct val="115000"/>
                        </a:lnSpc>
                        <a:spcAft>
                          <a:spcPts val="1000"/>
                        </a:spcAft>
                      </a:pPr>
                      <a:r>
                        <a:rPr lang="en-US" sz="2000" b="1" dirty="0">
                          <a:solidFill>
                            <a:schemeClr val="bg1"/>
                          </a:solidFill>
                          <a:effectLst/>
                        </a:rPr>
                        <a:t>XXXXX</a:t>
                      </a:r>
                    </a:p>
                    <a:p>
                      <a:pPr algn="r" rtl="1">
                        <a:lnSpc>
                          <a:spcPct val="115000"/>
                        </a:lnSpc>
                        <a:spcAft>
                          <a:spcPts val="1000"/>
                        </a:spcAft>
                      </a:pPr>
                      <a:r>
                        <a:rPr lang="en-US" sz="2000" b="1" dirty="0">
                          <a:solidFill>
                            <a:schemeClr val="bg1"/>
                          </a:solidFill>
                          <a:effectLst/>
                        </a:rPr>
                        <a:t>XXXXX</a:t>
                      </a:r>
                    </a:p>
                    <a:p>
                      <a:pPr algn="r" rtl="1">
                        <a:lnSpc>
                          <a:spcPct val="115000"/>
                        </a:lnSpc>
                        <a:spcAft>
                          <a:spcPts val="1000"/>
                        </a:spcAft>
                      </a:pPr>
                      <a:r>
                        <a:rPr lang="en-US" sz="2000" b="1" dirty="0">
                          <a:solidFill>
                            <a:schemeClr val="bg1"/>
                          </a:solidFill>
                          <a:effectLst/>
                        </a:rPr>
                        <a:t>XXXXX</a:t>
                      </a:r>
                    </a:p>
                    <a:p>
                      <a:pPr algn="r" rtl="1">
                        <a:lnSpc>
                          <a:spcPct val="115000"/>
                        </a:lnSpc>
                        <a:spcAft>
                          <a:spcPts val="1000"/>
                        </a:spcAft>
                      </a:pPr>
                      <a:r>
                        <a:rPr lang="en-US" sz="2000" b="1" dirty="0">
                          <a:solidFill>
                            <a:schemeClr val="bg1"/>
                          </a:solidFill>
                          <a:effectLst/>
                        </a:rPr>
                        <a:t> </a:t>
                      </a:r>
                    </a:p>
                    <a:p>
                      <a:pPr algn="r" rtl="1">
                        <a:lnSpc>
                          <a:spcPct val="115000"/>
                        </a:lnSpc>
                        <a:spcAft>
                          <a:spcPts val="1000"/>
                        </a:spcAft>
                      </a:pPr>
                      <a:r>
                        <a:rPr lang="en-US" sz="2000" b="1" dirty="0">
                          <a:solidFill>
                            <a:schemeClr val="bg1"/>
                          </a:solidFill>
                          <a:effectLst/>
                        </a:rPr>
                        <a:t>XXXXX</a:t>
                      </a:r>
                    </a:p>
                    <a:p>
                      <a:pPr algn="r" rtl="1">
                        <a:lnSpc>
                          <a:spcPct val="115000"/>
                        </a:lnSpc>
                        <a:spcAft>
                          <a:spcPts val="1000"/>
                        </a:spcAft>
                      </a:pPr>
                      <a:r>
                        <a:rPr lang="en-US" sz="2000" b="1" dirty="0">
                          <a:solidFill>
                            <a:schemeClr val="bg1"/>
                          </a:solidFill>
                          <a:effectLst/>
                        </a:rPr>
                        <a:t> </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FF00"/>
                    </a:solidFill>
                  </a:tcPr>
                </a:tc>
                <a:tc>
                  <a:txBody>
                    <a:bodyPr/>
                    <a:lstStyle/>
                    <a:p>
                      <a:pPr algn="r" rtl="1">
                        <a:lnSpc>
                          <a:spcPct val="115000"/>
                        </a:lnSpc>
                        <a:spcAft>
                          <a:spcPts val="1000"/>
                        </a:spcAft>
                      </a:pPr>
                      <a:r>
                        <a:rPr lang="en-US" sz="2000" b="1" dirty="0">
                          <a:solidFill>
                            <a:schemeClr val="bg1"/>
                          </a:solidFill>
                          <a:effectLst/>
                        </a:rPr>
                        <a:t>XXXXX</a:t>
                      </a:r>
                    </a:p>
                    <a:p>
                      <a:pPr algn="r" rtl="1">
                        <a:lnSpc>
                          <a:spcPct val="115000"/>
                        </a:lnSpc>
                        <a:spcAft>
                          <a:spcPts val="1000"/>
                        </a:spcAft>
                      </a:pPr>
                      <a:r>
                        <a:rPr lang="en-US" sz="2000" b="1" dirty="0">
                          <a:solidFill>
                            <a:schemeClr val="bg1"/>
                          </a:solidFill>
                          <a:effectLst/>
                        </a:rPr>
                        <a:t>XXXXX</a:t>
                      </a:r>
                    </a:p>
                    <a:p>
                      <a:pPr algn="r" rtl="1">
                        <a:lnSpc>
                          <a:spcPct val="115000"/>
                        </a:lnSpc>
                        <a:spcAft>
                          <a:spcPts val="1000"/>
                        </a:spcAft>
                      </a:pPr>
                      <a:r>
                        <a:rPr lang="en-US" sz="2000" b="1" dirty="0">
                          <a:solidFill>
                            <a:schemeClr val="bg1"/>
                          </a:solidFill>
                          <a:effectLst/>
                        </a:rPr>
                        <a:t> </a:t>
                      </a:r>
                    </a:p>
                    <a:p>
                      <a:pPr algn="r" rtl="1">
                        <a:lnSpc>
                          <a:spcPct val="115000"/>
                        </a:lnSpc>
                        <a:spcAft>
                          <a:spcPts val="1000"/>
                        </a:spcAft>
                      </a:pPr>
                      <a:r>
                        <a:rPr lang="en-US" sz="2000" b="1" dirty="0">
                          <a:solidFill>
                            <a:schemeClr val="bg1"/>
                          </a:solidFill>
                          <a:effectLst/>
                        </a:rPr>
                        <a:t> </a:t>
                      </a:r>
                    </a:p>
                    <a:p>
                      <a:pPr algn="r" rtl="1">
                        <a:lnSpc>
                          <a:spcPct val="115000"/>
                        </a:lnSpc>
                        <a:spcAft>
                          <a:spcPts val="1000"/>
                        </a:spcAft>
                      </a:pPr>
                      <a:r>
                        <a:rPr lang="en-US" sz="2000" b="1" dirty="0">
                          <a:solidFill>
                            <a:schemeClr val="bg1"/>
                          </a:solidFill>
                          <a:effectLst/>
                        </a:rPr>
                        <a:t>XXXXX</a:t>
                      </a:r>
                    </a:p>
                    <a:p>
                      <a:pPr algn="r" rtl="1">
                        <a:lnSpc>
                          <a:spcPct val="115000"/>
                        </a:lnSpc>
                        <a:spcAft>
                          <a:spcPts val="1000"/>
                        </a:spcAft>
                      </a:pPr>
                      <a:r>
                        <a:rPr lang="ar-IQ" sz="2000" b="1" dirty="0">
                          <a:solidFill>
                            <a:schemeClr val="bg1"/>
                          </a:solidFill>
                          <a:effectLst/>
                        </a:rPr>
                        <a:t> </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0000"/>
                    </a:solidFill>
                  </a:tcPr>
                </a:tc>
                <a:tc>
                  <a:txBody>
                    <a:bodyPr/>
                    <a:lstStyle/>
                    <a:p>
                      <a:pPr algn="r" rtl="1">
                        <a:lnSpc>
                          <a:spcPct val="115000"/>
                        </a:lnSpc>
                        <a:spcAft>
                          <a:spcPts val="1000"/>
                        </a:spcAft>
                      </a:pPr>
                      <a:r>
                        <a:rPr lang="en-US" sz="2000" b="1" dirty="0">
                          <a:solidFill>
                            <a:schemeClr val="bg1"/>
                          </a:solidFill>
                          <a:effectLst/>
                        </a:rPr>
                        <a:t> </a:t>
                      </a:r>
                    </a:p>
                    <a:p>
                      <a:pPr algn="r" rtl="1">
                        <a:lnSpc>
                          <a:spcPct val="115000"/>
                        </a:lnSpc>
                        <a:spcAft>
                          <a:spcPts val="1000"/>
                        </a:spcAft>
                      </a:pPr>
                      <a:r>
                        <a:rPr lang="en-US" sz="2000" b="1" dirty="0">
                          <a:solidFill>
                            <a:schemeClr val="bg1"/>
                          </a:solidFill>
                          <a:effectLst/>
                        </a:rPr>
                        <a:t> </a:t>
                      </a:r>
                    </a:p>
                    <a:p>
                      <a:pPr algn="r" rtl="1">
                        <a:lnSpc>
                          <a:spcPct val="115000"/>
                        </a:lnSpc>
                        <a:spcAft>
                          <a:spcPts val="1000"/>
                        </a:spcAft>
                      </a:pPr>
                      <a:r>
                        <a:rPr lang="en-US" sz="2000" b="1" dirty="0">
                          <a:solidFill>
                            <a:schemeClr val="bg1"/>
                          </a:solidFill>
                          <a:effectLst/>
                        </a:rPr>
                        <a:t>XXXXX</a:t>
                      </a:r>
                    </a:p>
                    <a:p>
                      <a:pPr algn="r" rtl="1">
                        <a:lnSpc>
                          <a:spcPct val="115000"/>
                        </a:lnSpc>
                        <a:spcAft>
                          <a:spcPts val="1000"/>
                        </a:spcAft>
                      </a:pPr>
                      <a:r>
                        <a:rPr lang="en-US" sz="2000" b="1" dirty="0">
                          <a:solidFill>
                            <a:schemeClr val="bg1"/>
                          </a:solidFill>
                          <a:effectLst/>
                        </a:rPr>
                        <a:t>XXXXX</a:t>
                      </a:r>
                    </a:p>
                    <a:p>
                      <a:pPr algn="r" rtl="1">
                        <a:lnSpc>
                          <a:spcPct val="115000"/>
                        </a:lnSpc>
                        <a:spcAft>
                          <a:spcPts val="1000"/>
                        </a:spcAft>
                      </a:pPr>
                      <a:r>
                        <a:rPr lang="en-US" sz="2000" b="1" dirty="0">
                          <a:solidFill>
                            <a:schemeClr val="bg1"/>
                          </a:solidFill>
                          <a:effectLst/>
                        </a:rPr>
                        <a:t> </a:t>
                      </a:r>
                    </a:p>
                    <a:p>
                      <a:pPr algn="r" rtl="1">
                        <a:lnSpc>
                          <a:spcPct val="115000"/>
                        </a:lnSpc>
                        <a:spcAft>
                          <a:spcPts val="1000"/>
                        </a:spcAft>
                      </a:pPr>
                      <a:r>
                        <a:rPr lang="en-US" sz="2000" b="1" dirty="0">
                          <a:solidFill>
                            <a:schemeClr val="bg1"/>
                          </a:solidFill>
                          <a:effectLst/>
                        </a:rPr>
                        <a:t>XXXXX</a:t>
                      </a:r>
                    </a:p>
                    <a:p>
                      <a:pPr algn="r" rtl="1">
                        <a:lnSpc>
                          <a:spcPct val="115000"/>
                        </a:lnSpc>
                        <a:spcAft>
                          <a:spcPts val="1000"/>
                        </a:spcAft>
                      </a:pPr>
                      <a:r>
                        <a:rPr lang="en-US" sz="2000" b="1" dirty="0">
                          <a:solidFill>
                            <a:schemeClr val="bg1"/>
                          </a:solidFill>
                          <a:effectLst/>
                        </a:rPr>
                        <a:t> </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FFFF00"/>
                    </a:solidFill>
                  </a:tcPr>
                </a:tc>
                <a:tc>
                  <a:txBody>
                    <a:bodyPr/>
                    <a:lstStyle/>
                    <a:p>
                      <a:pPr algn="r" rtl="1">
                        <a:lnSpc>
                          <a:spcPct val="115000"/>
                        </a:lnSpc>
                        <a:spcAft>
                          <a:spcPts val="1000"/>
                        </a:spcAft>
                      </a:pPr>
                      <a:r>
                        <a:rPr lang="ar-IQ" sz="2000" b="1" dirty="0">
                          <a:solidFill>
                            <a:schemeClr val="bg1"/>
                          </a:solidFill>
                          <a:effectLst/>
                        </a:rPr>
                        <a:t>الصندوق</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الاثاث</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الدائنون</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أ.د</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المدينون</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قروض</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 </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r" rtl="1">
                        <a:lnSpc>
                          <a:spcPct val="115000"/>
                        </a:lnSpc>
                        <a:spcAft>
                          <a:spcPts val="1000"/>
                        </a:spcAft>
                      </a:pPr>
                      <a:r>
                        <a:rPr lang="ar-IQ" sz="2000" b="1" dirty="0">
                          <a:solidFill>
                            <a:schemeClr val="bg1"/>
                          </a:solidFill>
                          <a:effectLst/>
                        </a:rPr>
                        <a:t>1</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3</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2</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5</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4</a:t>
                      </a:r>
                      <a:endParaRPr lang="en-US" sz="2000" b="1" dirty="0">
                        <a:solidFill>
                          <a:schemeClr val="bg1"/>
                        </a:solidFill>
                        <a:effectLst/>
                      </a:endParaRPr>
                    </a:p>
                    <a:p>
                      <a:pPr algn="r" rtl="1">
                        <a:lnSpc>
                          <a:spcPct val="115000"/>
                        </a:lnSpc>
                        <a:spcAft>
                          <a:spcPts val="1000"/>
                        </a:spcAft>
                      </a:pPr>
                      <a:r>
                        <a:rPr lang="ar-IQ" sz="2000" b="1" dirty="0">
                          <a:solidFill>
                            <a:schemeClr val="bg1"/>
                          </a:solidFill>
                          <a:effectLst/>
                        </a:rPr>
                        <a:t>6</a:t>
                      </a:r>
                      <a:endParaRPr lang="en-US"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343333649"/>
                  </a:ext>
                </a:extLst>
              </a:tr>
            </a:tbl>
          </a:graphicData>
        </a:graphic>
      </p:graphicFrame>
    </p:spTree>
    <p:extLst>
      <p:ext uri="{BB962C8B-B14F-4D97-AF65-F5344CB8AC3E}">
        <p14:creationId xmlns:p14="http://schemas.microsoft.com/office/powerpoint/2010/main" val="689460156"/>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1414" y="618519"/>
            <a:ext cx="9905999" cy="797327"/>
          </a:xfrm>
        </p:spPr>
        <p:txBody>
          <a:bodyPr>
            <a:normAutofit/>
          </a:bodyPr>
          <a:lstStyle/>
          <a:p>
            <a:pPr algn="ctr">
              <a:lnSpc>
                <a:spcPct val="115000"/>
              </a:lnSpc>
              <a:spcAft>
                <a:spcPts val="800"/>
              </a:spcAft>
            </a:pPr>
            <a:r>
              <a:rPr lang="ar-IQ"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اهمية اعداد ميزان المراجعة</a:t>
            </a:r>
            <a:endParaRPr lang="en-US" sz="3200" dirty="0">
              <a:solidFill>
                <a:srgbClr val="FF0000"/>
              </a:solidFill>
              <a:latin typeface="Calibri" panose="020F0502020204030204" pitchFamily="34" charset="0"/>
              <a:ea typeface="Calibri" panose="020F0502020204030204" pitchFamily="34" charset="0"/>
              <a:cs typeface="Arial" panose="020B0604020202020204" pitchFamily="34" charset="0"/>
            </a:endParaRPr>
          </a:p>
        </p:txBody>
      </p:sp>
      <p:sp>
        <p:nvSpPr>
          <p:cNvPr id="3" name="عنصر نائب للمحتوى 2"/>
          <p:cNvSpPr>
            <a:spLocks noGrp="1"/>
          </p:cNvSpPr>
          <p:nvPr>
            <p:ph sz="quarter" idx="13"/>
          </p:nvPr>
        </p:nvSpPr>
        <p:spPr>
          <a:xfrm>
            <a:off x="898648" y="1622327"/>
            <a:ext cx="10394707" cy="4837471"/>
          </a:xfrm>
        </p:spPr>
        <p:txBody>
          <a:bodyPr>
            <a:noAutofit/>
          </a:bodyPr>
          <a:lstStyle/>
          <a:p>
            <a:pPr>
              <a:lnSpc>
                <a:spcPct val="100000"/>
              </a:lnSpc>
              <a:buFont typeface="Wingdings" panose="05000000000000000000" pitchFamily="2" charset="2"/>
              <a:buChar char="v"/>
            </a:pPr>
            <a:r>
              <a:rPr lang="ar-IQ" b="1" dirty="0">
                <a:solidFill>
                  <a:schemeClr val="bg1"/>
                </a:solidFill>
              </a:rPr>
              <a:t> </a:t>
            </a:r>
            <a:r>
              <a:rPr lang="ar-IQ" sz="3200" b="1" dirty="0">
                <a:solidFill>
                  <a:schemeClr val="bg1"/>
                </a:solidFill>
              </a:rPr>
              <a:t>للتأكد من توازن الحسابات واكتشاف الاخطاء التي تؤثر على توازنه ليتم تصحيحها قبل اعداد القوائم المالية. كما ويعطي ملخص عن ارصدة الحسابات خلال فترة معينة تفيد متخذي القرار في الوحدة الاقتصادية، ويعتبر ميزان المراجعة نقطة البداية لإعداد القوائم المالية. ويفضل ان يتم اعداد ميزان المراجعة كل نهاية شهر.</a:t>
            </a:r>
          </a:p>
        </p:txBody>
      </p:sp>
    </p:spTree>
    <p:extLst>
      <p:ext uri="{BB962C8B-B14F-4D97-AF65-F5344CB8AC3E}">
        <p14:creationId xmlns:p14="http://schemas.microsoft.com/office/powerpoint/2010/main" val="1083054058"/>
      </p:ext>
    </p:extLst>
  </p:cSld>
  <p:clrMapOvr>
    <a:masterClrMapping/>
  </p:clrMapOvr>
  <mc:AlternateContent xmlns:mc="http://schemas.openxmlformats.org/markup-compatibility/2006" xmlns:p14="http://schemas.microsoft.com/office/powerpoint/2010/main">
    <mc:Choice Requires="p14">
      <p:transition spd="slow" p14:dur="4500">
        <p14:ferris dir="r"/>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دارة">
  <a:themeElements>
    <a:clrScheme name="أزرق">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دارة">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TM04033919[[fn=دارة]]</Template>
  <TotalTime>1106</TotalTime>
  <Words>611</Words>
  <Application>Microsoft Office PowerPoint</Application>
  <PresentationFormat>شاشة عريضة</PresentationFormat>
  <Paragraphs>230</Paragraphs>
  <Slides>12</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12</vt:i4>
      </vt:variant>
    </vt:vector>
  </HeadingPairs>
  <TitlesOfParts>
    <vt:vector size="18" baseType="lpstr">
      <vt:lpstr>Arial</vt:lpstr>
      <vt:lpstr>Calibri</vt:lpstr>
      <vt:lpstr>Impact</vt:lpstr>
      <vt:lpstr>Times New Roman</vt:lpstr>
      <vt:lpstr>Wingdings</vt:lpstr>
      <vt:lpstr>دارة</vt:lpstr>
      <vt:lpstr>ميزان المراجعة الدكتور: احمد سعد جاري  قسم المحاسبة / كلية الادارة والاقتصاد/ الجامعة المستنصرية  </vt:lpstr>
      <vt:lpstr>ميزان المراجعة Trial Balance</vt:lpstr>
      <vt:lpstr>طرق اعداد ميزان المراجعة</vt:lpstr>
      <vt:lpstr>عرض تقديمي في PowerPoint</vt:lpstr>
      <vt:lpstr>طرق اعداد ميزان المراجعة</vt:lpstr>
      <vt:lpstr>عرض تقديمي في PowerPoint</vt:lpstr>
      <vt:lpstr>طرق اعداد ميزان المراجعة</vt:lpstr>
      <vt:lpstr>عرض تقديمي في PowerPoint</vt:lpstr>
      <vt:lpstr>اهمية اعداد ميزان المراجعة</vt:lpstr>
      <vt:lpstr>مثال ص19 (ميزان المراجعة) </vt:lpstr>
      <vt:lpstr>مثال ص19 (ميزان المراجعة) </vt:lpstr>
      <vt:lpstr>مثال ص19 (ميزان المراجعة) </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الموجودات الثابتة (غير المتداولة) الجزء الثاني المدرس الدكتور: احمد سعد جاري  قسم المحاسبة / كلية الادارة والاقتصاد/ الجامعة المستنصرية</dc:title>
  <dc:creator>ahmad jari</dc:creator>
  <cp:lastModifiedBy>ahmad jari</cp:lastModifiedBy>
  <cp:revision>66</cp:revision>
  <dcterms:created xsi:type="dcterms:W3CDTF">2020-06-13T12:39:13Z</dcterms:created>
  <dcterms:modified xsi:type="dcterms:W3CDTF">2021-02-27T12:00:51Z</dcterms:modified>
</cp:coreProperties>
</file>