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0" r:id="rId1"/>
  </p:sldMasterIdLst>
  <p:sldIdLst>
    <p:sldId id="257" r:id="rId2"/>
    <p:sldId id="290" r:id="rId3"/>
    <p:sldId id="279" r:id="rId4"/>
    <p:sldId id="291" r:id="rId5"/>
    <p:sldId id="293" r:id="rId6"/>
    <p:sldId id="295" r:id="rId7"/>
    <p:sldId id="296" r:id="rId8"/>
    <p:sldId id="297" r:id="rId9"/>
    <p:sldId id="298" r:id="rId10"/>
    <p:sldId id="300" r:id="rId11"/>
    <p:sldId id="299" r:id="rId12"/>
    <p:sldId id="301" r:id="rId13"/>
    <p:sldId id="302" r:id="rId14"/>
    <p:sldId id="303" r:id="rId15"/>
    <p:sldId id="30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C62997EB-ED4F-46B0-B0B4-6FCDCEDF2537}">
          <p14:sldIdLst>
            <p14:sldId id="257"/>
          </p14:sldIdLst>
        </p14:section>
        <p14:section name="مقطع بدون عنوان" id="{800782A9-B424-4F17-8AE9-F54F4DB25312}">
          <p14:sldIdLst>
            <p14:sldId id="290"/>
            <p14:sldId id="279"/>
            <p14:sldId id="291"/>
            <p14:sldId id="293"/>
            <p14:sldId id="295"/>
            <p14:sldId id="296"/>
            <p14:sldId id="297"/>
            <p14:sldId id="298"/>
            <p14:sldId id="300"/>
            <p14:sldId id="299"/>
            <p14:sldId id="301"/>
            <p14:sldId id="302"/>
            <p14:sldId id="303"/>
            <p14:sldId id="30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hmad jari" userId="740a0c3b6edae505" providerId="LiveId" clId="{9C058F04-B04C-4EA1-92DC-65D7652FD97D}"/>
    <pc:docChg chg="undo redo custSel delSld modSld sldOrd">
      <pc:chgData name="ahmad jari" userId="740a0c3b6edae505" providerId="LiveId" clId="{9C058F04-B04C-4EA1-92DC-65D7652FD97D}" dt="2021-02-06T10:59:32.172" v="298" actId="2696"/>
      <pc:docMkLst>
        <pc:docMk/>
      </pc:docMkLst>
      <pc:sldChg chg="modSp mod">
        <pc:chgData name="ahmad jari" userId="740a0c3b6edae505" providerId="LiveId" clId="{9C058F04-B04C-4EA1-92DC-65D7652FD97D}" dt="2021-02-06T09:49:21.028" v="3" actId="6549"/>
        <pc:sldMkLst>
          <pc:docMk/>
          <pc:sldMk cId="1357504643" sldId="257"/>
        </pc:sldMkLst>
        <pc:spChg chg="mod">
          <ac:chgData name="ahmad jari" userId="740a0c3b6edae505" providerId="LiveId" clId="{9C058F04-B04C-4EA1-92DC-65D7652FD97D}" dt="2021-02-06T09:49:21.028" v="3" actId="6549"/>
          <ac:spMkLst>
            <pc:docMk/>
            <pc:sldMk cId="1357504643" sldId="257"/>
            <ac:spMk id="2" creationId="{00000000-0000-0000-0000-000000000000}"/>
          </ac:spMkLst>
        </pc:spChg>
      </pc:sldChg>
      <pc:sldChg chg="modSp mod">
        <pc:chgData name="ahmad jari" userId="740a0c3b6edae505" providerId="LiveId" clId="{9C058F04-B04C-4EA1-92DC-65D7652FD97D}" dt="2021-02-06T09:51:52.741" v="11" actId="207"/>
        <pc:sldMkLst>
          <pc:docMk/>
          <pc:sldMk cId="4116367888" sldId="258"/>
        </pc:sldMkLst>
        <pc:spChg chg="mod">
          <ac:chgData name="ahmad jari" userId="740a0c3b6edae505" providerId="LiveId" clId="{9C058F04-B04C-4EA1-92DC-65D7652FD97D}" dt="2021-02-06T09:49:37.017" v="5" actId="27636"/>
          <ac:spMkLst>
            <pc:docMk/>
            <pc:sldMk cId="4116367888" sldId="258"/>
            <ac:spMk id="2" creationId="{00000000-0000-0000-0000-000000000000}"/>
          </ac:spMkLst>
        </pc:spChg>
        <pc:spChg chg="mod">
          <ac:chgData name="ahmad jari" userId="740a0c3b6edae505" providerId="LiveId" clId="{9C058F04-B04C-4EA1-92DC-65D7652FD97D}" dt="2021-02-06T09:51:52.741" v="11" actId="207"/>
          <ac:spMkLst>
            <pc:docMk/>
            <pc:sldMk cId="4116367888" sldId="258"/>
            <ac:spMk id="3" creationId="{00000000-0000-0000-0000-000000000000}"/>
          </ac:spMkLst>
        </pc:spChg>
      </pc:sldChg>
      <pc:sldChg chg="modSp mod">
        <pc:chgData name="ahmad jari" userId="740a0c3b6edae505" providerId="LiveId" clId="{9C058F04-B04C-4EA1-92DC-65D7652FD97D}" dt="2021-02-06T09:59:25.246" v="35" actId="6549"/>
        <pc:sldMkLst>
          <pc:docMk/>
          <pc:sldMk cId="1777801075" sldId="259"/>
        </pc:sldMkLst>
        <pc:spChg chg="mod">
          <ac:chgData name="ahmad jari" userId="740a0c3b6edae505" providerId="LiveId" clId="{9C058F04-B04C-4EA1-92DC-65D7652FD97D}" dt="2021-02-06T09:59:25.246" v="35" actId="6549"/>
          <ac:spMkLst>
            <pc:docMk/>
            <pc:sldMk cId="1777801075" sldId="259"/>
            <ac:spMk id="2" creationId="{00000000-0000-0000-0000-000000000000}"/>
          </ac:spMkLst>
        </pc:spChg>
        <pc:spChg chg="mod">
          <ac:chgData name="ahmad jari" userId="740a0c3b6edae505" providerId="LiveId" clId="{9C058F04-B04C-4EA1-92DC-65D7652FD97D}" dt="2021-02-06T09:57:13.035" v="32" actId="207"/>
          <ac:spMkLst>
            <pc:docMk/>
            <pc:sldMk cId="1777801075" sldId="259"/>
            <ac:spMk id="7" creationId="{D3677924-A3D9-4752-90EA-6153F95D02F2}"/>
          </ac:spMkLst>
        </pc:spChg>
      </pc:sldChg>
      <pc:sldChg chg="modSp mod">
        <pc:chgData name="ahmad jari" userId="740a0c3b6edae505" providerId="LiveId" clId="{9C058F04-B04C-4EA1-92DC-65D7652FD97D}" dt="2021-02-06T10:05:49.625" v="99" actId="21"/>
        <pc:sldMkLst>
          <pc:docMk/>
          <pc:sldMk cId="2876770375" sldId="260"/>
        </pc:sldMkLst>
        <pc:spChg chg="mod">
          <ac:chgData name="ahmad jari" userId="740a0c3b6edae505" providerId="LiveId" clId="{9C058F04-B04C-4EA1-92DC-65D7652FD97D}" dt="2021-02-06T09:58:59.222" v="34" actId="27636"/>
          <ac:spMkLst>
            <pc:docMk/>
            <pc:sldMk cId="2876770375" sldId="260"/>
            <ac:spMk id="2" creationId="{00000000-0000-0000-0000-000000000000}"/>
          </ac:spMkLst>
        </pc:spChg>
        <pc:spChg chg="mod">
          <ac:chgData name="ahmad jari" userId="740a0c3b6edae505" providerId="LiveId" clId="{9C058F04-B04C-4EA1-92DC-65D7652FD97D}" dt="2021-02-06T10:05:49.625" v="99" actId="21"/>
          <ac:spMkLst>
            <pc:docMk/>
            <pc:sldMk cId="2876770375" sldId="260"/>
            <ac:spMk id="4" creationId="{00000000-0000-0000-0000-000000000000}"/>
          </ac:spMkLst>
        </pc:spChg>
      </pc:sldChg>
      <pc:sldChg chg="modSp mod">
        <pc:chgData name="ahmad jari" userId="740a0c3b6edae505" providerId="LiveId" clId="{9C058F04-B04C-4EA1-92DC-65D7652FD97D}" dt="2021-02-06T10:08:11.320" v="121" actId="207"/>
        <pc:sldMkLst>
          <pc:docMk/>
          <pc:sldMk cId="1936957401" sldId="262"/>
        </pc:sldMkLst>
        <pc:spChg chg="mod">
          <ac:chgData name="ahmad jari" userId="740a0c3b6edae505" providerId="LiveId" clId="{9C058F04-B04C-4EA1-92DC-65D7652FD97D}" dt="2021-02-06T10:06:23.387" v="106" actId="6549"/>
          <ac:spMkLst>
            <pc:docMk/>
            <pc:sldMk cId="1936957401" sldId="262"/>
            <ac:spMk id="2" creationId="{00000000-0000-0000-0000-000000000000}"/>
          </ac:spMkLst>
        </pc:spChg>
        <pc:spChg chg="mod">
          <ac:chgData name="ahmad jari" userId="740a0c3b6edae505" providerId="LiveId" clId="{9C058F04-B04C-4EA1-92DC-65D7652FD97D}" dt="2021-02-06T10:08:11.320" v="121" actId="207"/>
          <ac:spMkLst>
            <pc:docMk/>
            <pc:sldMk cId="1936957401" sldId="262"/>
            <ac:spMk id="3" creationId="{00000000-0000-0000-0000-000000000000}"/>
          </ac:spMkLst>
        </pc:spChg>
      </pc:sldChg>
      <pc:sldChg chg="modSp mod ord">
        <pc:chgData name="ahmad jari" userId="740a0c3b6edae505" providerId="LiveId" clId="{9C058F04-B04C-4EA1-92DC-65D7652FD97D}" dt="2021-02-06T10:40:48.458" v="153" actId="255"/>
        <pc:sldMkLst>
          <pc:docMk/>
          <pc:sldMk cId="3828336469" sldId="263"/>
        </pc:sldMkLst>
        <pc:spChg chg="mod">
          <ac:chgData name="ahmad jari" userId="740a0c3b6edae505" providerId="LiveId" clId="{9C058F04-B04C-4EA1-92DC-65D7652FD97D}" dt="2021-02-06T10:10:32.135" v="127" actId="6549"/>
          <ac:spMkLst>
            <pc:docMk/>
            <pc:sldMk cId="3828336469" sldId="263"/>
            <ac:spMk id="2" creationId="{00000000-0000-0000-0000-000000000000}"/>
          </ac:spMkLst>
        </pc:spChg>
        <pc:spChg chg="mod">
          <ac:chgData name="ahmad jari" userId="740a0c3b6edae505" providerId="LiveId" clId="{9C058F04-B04C-4EA1-92DC-65D7652FD97D}" dt="2021-02-06T10:40:48.458" v="153" actId="255"/>
          <ac:spMkLst>
            <pc:docMk/>
            <pc:sldMk cId="3828336469" sldId="263"/>
            <ac:spMk id="3" creationId="{00000000-0000-0000-0000-000000000000}"/>
          </ac:spMkLst>
        </pc:spChg>
      </pc:sldChg>
      <pc:sldChg chg="del mod modShow">
        <pc:chgData name="ahmad jari" userId="740a0c3b6edae505" providerId="LiveId" clId="{9C058F04-B04C-4EA1-92DC-65D7652FD97D}" dt="2021-02-01T12:15:10.659" v="1" actId="2696"/>
        <pc:sldMkLst>
          <pc:docMk/>
          <pc:sldMk cId="305404454" sldId="264"/>
        </pc:sldMkLst>
      </pc:sldChg>
      <pc:sldChg chg="addSp delSp modSp mod ord">
        <pc:chgData name="ahmad jari" userId="740a0c3b6edae505" providerId="LiveId" clId="{9C058F04-B04C-4EA1-92DC-65D7652FD97D}" dt="2021-02-06T09:54:22.949" v="21" actId="14100"/>
        <pc:sldMkLst>
          <pc:docMk/>
          <pc:sldMk cId="4163433448" sldId="276"/>
        </pc:sldMkLst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2" creationId="{3A6F939B-CAB5-4C5B-8586-D5EB8AEB77B5}"/>
          </ac:spMkLst>
        </pc:spChg>
        <pc:spChg chg="del mod">
          <ac:chgData name="ahmad jari" userId="740a0c3b6edae505" providerId="LiveId" clId="{9C058F04-B04C-4EA1-92DC-65D7652FD97D}" dt="2021-02-06T09:53:55.986" v="18"/>
          <ac:spMkLst>
            <pc:docMk/>
            <pc:sldMk cId="4163433448" sldId="276"/>
            <ac:spMk id="3" creationId="{00000000-0000-0000-0000-000000000000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4" creationId="{C710EF7D-3EEE-4EDB-B65C-C233D450D2A5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5" creationId="{C332CB95-C508-424B-A7CB-3A63D263D7D0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6" creationId="{7E239B91-552F-411F-9424-93AC98B0C27A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7" creationId="{1B004877-30D3-4702-9CDC-05345B3220E8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8" creationId="{3F8468CB-E110-4AAA-B7A5-767B44F5C053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9" creationId="{6C5DAA0C-3686-42FB-A114-AD477C5C3FA9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10" creationId="{8739B17E-1432-4AC4-96BE-D2D488759745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14" creationId="{546859CE-D5F1-446C-9558-E643E3E754DF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15" creationId="{E30A106E-EDF3-427B-8085-89D81EE06381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16" creationId="{F4B63492-6E28-457F-B3F4-E03ED8E16EC9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17" creationId="{6609D6FE-ED95-4D5E-963D-FCC845EC4BE5}"/>
          </ac:spMkLst>
        </pc:spChg>
        <pc:spChg chg="add del mod">
          <ac:chgData name="ahmad jari" userId="740a0c3b6edae505" providerId="LiveId" clId="{9C058F04-B04C-4EA1-92DC-65D7652FD97D}" dt="2021-02-06T09:53:48.389" v="15"/>
          <ac:spMkLst>
            <pc:docMk/>
            <pc:sldMk cId="4163433448" sldId="276"/>
            <ac:spMk id="18" creationId="{F09E0B81-5DE9-4443-87CC-FB2E44DE7D10}"/>
          </ac:spMkLst>
        </pc:spChg>
        <pc:picChg chg="add mod">
          <ac:chgData name="ahmad jari" userId="740a0c3b6edae505" providerId="LiveId" clId="{9C058F04-B04C-4EA1-92DC-65D7652FD97D}" dt="2021-02-06T09:54:22.949" v="21" actId="14100"/>
          <ac:picMkLst>
            <pc:docMk/>
            <pc:sldMk cId="4163433448" sldId="276"/>
            <ac:picMk id="19" creationId="{4B6D89DA-3B32-4A86-B6E5-14541F138B49}"/>
          </ac:picMkLst>
        </pc:picChg>
        <pc:cxnChg chg="add del mod">
          <ac:chgData name="ahmad jari" userId="740a0c3b6edae505" providerId="LiveId" clId="{9C058F04-B04C-4EA1-92DC-65D7652FD97D}" dt="2021-02-06T09:53:48.389" v="15"/>
          <ac:cxnSpMkLst>
            <pc:docMk/>
            <pc:sldMk cId="4163433448" sldId="276"/>
            <ac:cxnSpMk id="11" creationId="{2FF9706B-160B-4066-B5AF-2D7E8E863C7E}"/>
          </ac:cxnSpMkLst>
        </pc:cxnChg>
        <pc:cxnChg chg="add del mod">
          <ac:chgData name="ahmad jari" userId="740a0c3b6edae505" providerId="LiveId" clId="{9C058F04-B04C-4EA1-92DC-65D7652FD97D}" dt="2021-02-06T09:53:48.389" v="15"/>
          <ac:cxnSpMkLst>
            <pc:docMk/>
            <pc:sldMk cId="4163433448" sldId="276"/>
            <ac:cxnSpMk id="12" creationId="{248937A8-9557-46A2-BF9B-A0164206B3B0}"/>
          </ac:cxnSpMkLst>
        </pc:cxnChg>
        <pc:cxnChg chg="add del mod">
          <ac:chgData name="ahmad jari" userId="740a0c3b6edae505" providerId="LiveId" clId="{9C058F04-B04C-4EA1-92DC-65D7652FD97D}" dt="2021-02-06T09:53:48.389" v="15"/>
          <ac:cxnSpMkLst>
            <pc:docMk/>
            <pc:sldMk cId="4163433448" sldId="276"/>
            <ac:cxnSpMk id="13" creationId="{A2CE495C-7E58-4B72-99AD-FB90CD21E52B}"/>
          </ac:cxnSpMkLst>
        </pc:cxnChg>
      </pc:sldChg>
      <pc:sldChg chg="addSp delSp modSp mod">
        <pc:chgData name="ahmad jari" userId="740a0c3b6edae505" providerId="LiveId" clId="{9C058F04-B04C-4EA1-92DC-65D7652FD97D}" dt="2021-02-06T10:49:15.235" v="220" actId="14100"/>
        <pc:sldMkLst>
          <pc:docMk/>
          <pc:sldMk cId="3917218935" sldId="277"/>
        </pc:sldMkLst>
        <pc:spChg chg="add del mod">
          <ac:chgData name="ahmad jari" userId="740a0c3b6edae505" providerId="LiveId" clId="{9C058F04-B04C-4EA1-92DC-65D7652FD97D}" dt="2021-02-06T10:48:36.514" v="213" actId="47"/>
          <ac:spMkLst>
            <pc:docMk/>
            <pc:sldMk cId="3917218935" sldId="277"/>
            <ac:spMk id="3" creationId="{00000000-0000-0000-0000-000000000000}"/>
          </ac:spMkLst>
        </pc:spChg>
        <pc:spChg chg="add del mod">
          <ac:chgData name="ahmad jari" userId="740a0c3b6edae505" providerId="LiveId" clId="{9C058F04-B04C-4EA1-92DC-65D7652FD97D}" dt="2021-02-06T10:48:31.248" v="209"/>
          <ac:spMkLst>
            <pc:docMk/>
            <pc:sldMk cId="3917218935" sldId="277"/>
            <ac:spMk id="4" creationId="{3DC7F103-01A8-4579-AC81-648D79273887}"/>
          </ac:spMkLst>
        </pc:spChg>
        <pc:spChg chg="add del mod">
          <ac:chgData name="ahmad jari" userId="740a0c3b6edae505" providerId="LiveId" clId="{9C058F04-B04C-4EA1-92DC-65D7652FD97D}" dt="2021-02-06T10:48:31.248" v="209"/>
          <ac:spMkLst>
            <pc:docMk/>
            <pc:sldMk cId="3917218935" sldId="277"/>
            <ac:spMk id="5" creationId="{32051B37-52D5-4A0A-A3E8-DF9053D09BD6}"/>
          </ac:spMkLst>
        </pc:spChg>
        <pc:spChg chg="add del mod">
          <ac:chgData name="ahmad jari" userId="740a0c3b6edae505" providerId="LiveId" clId="{9C058F04-B04C-4EA1-92DC-65D7652FD97D}" dt="2021-02-06T10:48:31.248" v="209"/>
          <ac:spMkLst>
            <pc:docMk/>
            <pc:sldMk cId="3917218935" sldId="277"/>
            <ac:spMk id="6" creationId="{D20D6E09-69FE-4492-B377-7CE4D53E6DF7}"/>
          </ac:spMkLst>
        </pc:spChg>
        <pc:spChg chg="add del mod">
          <ac:chgData name="ahmad jari" userId="740a0c3b6edae505" providerId="LiveId" clId="{9C058F04-B04C-4EA1-92DC-65D7652FD97D}" dt="2021-02-06T10:48:31.248" v="209"/>
          <ac:spMkLst>
            <pc:docMk/>
            <pc:sldMk cId="3917218935" sldId="277"/>
            <ac:spMk id="7" creationId="{6359EBDB-895F-4021-9598-227C6FBD941D}"/>
          </ac:spMkLst>
        </pc:spChg>
        <pc:spChg chg="add del mod">
          <ac:chgData name="ahmad jari" userId="740a0c3b6edae505" providerId="LiveId" clId="{9C058F04-B04C-4EA1-92DC-65D7652FD97D}" dt="2021-02-06T10:48:31.248" v="209"/>
          <ac:spMkLst>
            <pc:docMk/>
            <pc:sldMk cId="3917218935" sldId="277"/>
            <ac:spMk id="8" creationId="{0F5466C8-B73A-4D1C-B9C6-5BE0C8D3FB15}"/>
          </ac:spMkLst>
        </pc:spChg>
        <pc:spChg chg="add del mod">
          <ac:chgData name="ahmad jari" userId="740a0c3b6edae505" providerId="LiveId" clId="{9C058F04-B04C-4EA1-92DC-65D7652FD97D}" dt="2021-02-06T10:48:31.248" v="209"/>
          <ac:spMkLst>
            <pc:docMk/>
            <pc:sldMk cId="3917218935" sldId="277"/>
            <ac:spMk id="9" creationId="{17B6A755-D675-405A-B08E-B0E5AA135319}"/>
          </ac:spMkLst>
        </pc:spChg>
        <pc:spChg chg="add del mod">
          <ac:chgData name="ahmad jari" userId="740a0c3b6edae505" providerId="LiveId" clId="{9C058F04-B04C-4EA1-92DC-65D7652FD97D}" dt="2021-02-06T10:48:31.248" v="209"/>
          <ac:spMkLst>
            <pc:docMk/>
            <pc:sldMk cId="3917218935" sldId="277"/>
            <ac:spMk id="10" creationId="{0BCFDD79-4D90-424A-AA0B-B903E35FAFE1}"/>
          </ac:spMkLst>
        </pc:spChg>
        <pc:spChg chg="add del mod">
          <ac:chgData name="ahmad jari" userId="740a0c3b6edae505" providerId="LiveId" clId="{9C058F04-B04C-4EA1-92DC-65D7652FD97D}" dt="2021-02-06T10:48:54.020" v="215"/>
          <ac:spMkLst>
            <pc:docMk/>
            <pc:sldMk cId="3917218935" sldId="277"/>
            <ac:spMk id="11" creationId="{A1CC292F-F3BE-4074-A70D-2ACC3AFBC0F9}"/>
          </ac:spMkLst>
        </pc:spChg>
        <pc:spChg chg="add del mod">
          <ac:chgData name="ahmad jari" userId="740a0c3b6edae505" providerId="LiveId" clId="{9C058F04-B04C-4EA1-92DC-65D7652FD97D}" dt="2021-02-06T10:48:54.020" v="215"/>
          <ac:spMkLst>
            <pc:docMk/>
            <pc:sldMk cId="3917218935" sldId="277"/>
            <ac:spMk id="12" creationId="{FC5B1FB0-A611-42F4-BAAD-73D1082771CE}"/>
          </ac:spMkLst>
        </pc:spChg>
        <pc:spChg chg="add del mod">
          <ac:chgData name="ahmad jari" userId="740a0c3b6edae505" providerId="LiveId" clId="{9C058F04-B04C-4EA1-92DC-65D7652FD97D}" dt="2021-02-06T10:48:54.020" v="215"/>
          <ac:spMkLst>
            <pc:docMk/>
            <pc:sldMk cId="3917218935" sldId="277"/>
            <ac:spMk id="13" creationId="{254A5F6D-CD78-4F22-8731-CF8DF2E2D8F8}"/>
          </ac:spMkLst>
        </pc:spChg>
        <pc:spChg chg="add del mod">
          <ac:chgData name="ahmad jari" userId="740a0c3b6edae505" providerId="LiveId" clId="{9C058F04-B04C-4EA1-92DC-65D7652FD97D}" dt="2021-02-06T10:48:54.020" v="215"/>
          <ac:spMkLst>
            <pc:docMk/>
            <pc:sldMk cId="3917218935" sldId="277"/>
            <ac:spMk id="14" creationId="{10EECC78-23A5-400C-8EE5-2C2226D1CD66}"/>
          </ac:spMkLst>
        </pc:spChg>
        <pc:spChg chg="add del mod">
          <ac:chgData name="ahmad jari" userId="740a0c3b6edae505" providerId="LiveId" clId="{9C058F04-B04C-4EA1-92DC-65D7652FD97D}" dt="2021-02-06T10:48:54.020" v="215"/>
          <ac:spMkLst>
            <pc:docMk/>
            <pc:sldMk cId="3917218935" sldId="277"/>
            <ac:spMk id="15" creationId="{0817387B-0CE0-44D9-94F7-D3BEE06CC62C}"/>
          </ac:spMkLst>
        </pc:spChg>
        <pc:spChg chg="add del mod">
          <ac:chgData name="ahmad jari" userId="740a0c3b6edae505" providerId="LiveId" clId="{9C058F04-B04C-4EA1-92DC-65D7652FD97D}" dt="2021-02-06T10:48:54.020" v="215"/>
          <ac:spMkLst>
            <pc:docMk/>
            <pc:sldMk cId="3917218935" sldId="277"/>
            <ac:spMk id="16" creationId="{3122F63A-739A-4592-A207-F8CCC8A9AC7E}"/>
          </ac:spMkLst>
        </pc:spChg>
        <pc:spChg chg="add del mod">
          <ac:chgData name="ahmad jari" userId="740a0c3b6edae505" providerId="LiveId" clId="{9C058F04-B04C-4EA1-92DC-65D7652FD97D}" dt="2021-02-06T10:48:54.020" v="215"/>
          <ac:spMkLst>
            <pc:docMk/>
            <pc:sldMk cId="3917218935" sldId="277"/>
            <ac:spMk id="17" creationId="{6C01283A-BD75-4DF3-99F6-B959A227836D}"/>
          </ac:spMkLst>
        </pc:spChg>
        <pc:picChg chg="add del mod">
          <ac:chgData name="ahmad jari" userId="740a0c3b6edae505" providerId="LiveId" clId="{9C058F04-B04C-4EA1-92DC-65D7652FD97D}" dt="2021-02-06T10:48:17.037" v="207"/>
          <ac:picMkLst>
            <pc:docMk/>
            <pc:sldMk cId="3917218935" sldId="277"/>
            <ac:picMk id="2" creationId="{E8D9A8CB-27BF-491B-AA13-B152FE3CC557}"/>
          </ac:picMkLst>
        </pc:picChg>
        <pc:picChg chg="add mod">
          <ac:chgData name="ahmad jari" userId="740a0c3b6edae505" providerId="LiveId" clId="{9C058F04-B04C-4EA1-92DC-65D7652FD97D}" dt="2021-02-06T10:49:15.235" v="220" actId="14100"/>
          <ac:picMkLst>
            <pc:docMk/>
            <pc:sldMk cId="3917218935" sldId="277"/>
            <ac:picMk id="18" creationId="{61246ED0-276A-4F2B-9D73-5F18BB4D56EF}"/>
          </ac:picMkLst>
        </pc:picChg>
      </pc:sldChg>
      <pc:sldChg chg="modSp mod ord">
        <pc:chgData name="ahmad jari" userId="740a0c3b6edae505" providerId="LiveId" clId="{9C058F04-B04C-4EA1-92DC-65D7652FD97D}" dt="2021-02-06T10:46:05.036" v="193" actId="207"/>
        <pc:sldMkLst>
          <pc:docMk/>
          <pc:sldMk cId="4137369114" sldId="279"/>
        </pc:sldMkLst>
        <pc:spChg chg="mod">
          <ac:chgData name="ahmad jari" userId="740a0c3b6edae505" providerId="LiveId" clId="{9C058F04-B04C-4EA1-92DC-65D7652FD97D}" dt="2021-02-06T10:42:57.763" v="181" actId="122"/>
          <ac:spMkLst>
            <pc:docMk/>
            <pc:sldMk cId="4137369114" sldId="279"/>
            <ac:spMk id="2" creationId="{00000000-0000-0000-0000-000000000000}"/>
          </ac:spMkLst>
        </pc:spChg>
        <pc:spChg chg="mod">
          <ac:chgData name="ahmad jari" userId="740a0c3b6edae505" providerId="LiveId" clId="{9C058F04-B04C-4EA1-92DC-65D7652FD97D}" dt="2021-02-06T10:46:05.036" v="193" actId="207"/>
          <ac:spMkLst>
            <pc:docMk/>
            <pc:sldMk cId="4137369114" sldId="279"/>
            <ac:spMk id="3" creationId="{00000000-0000-0000-0000-000000000000}"/>
          </ac:spMkLst>
        </pc:spChg>
      </pc:sldChg>
      <pc:sldChg chg="del">
        <pc:chgData name="ahmad jari" userId="740a0c3b6edae505" providerId="LiveId" clId="{9C058F04-B04C-4EA1-92DC-65D7652FD97D}" dt="2021-02-06T10:59:00.637" v="290" actId="2696"/>
        <pc:sldMkLst>
          <pc:docMk/>
          <pc:sldMk cId="4152061697" sldId="280"/>
        </pc:sldMkLst>
      </pc:sldChg>
      <pc:sldChg chg="del">
        <pc:chgData name="ahmad jari" userId="740a0c3b6edae505" providerId="LiveId" clId="{9C058F04-B04C-4EA1-92DC-65D7652FD97D}" dt="2021-02-06T10:59:04.487" v="291" actId="2696"/>
        <pc:sldMkLst>
          <pc:docMk/>
          <pc:sldMk cId="101102786" sldId="281"/>
        </pc:sldMkLst>
      </pc:sldChg>
      <pc:sldChg chg="del">
        <pc:chgData name="ahmad jari" userId="740a0c3b6edae505" providerId="LiveId" clId="{9C058F04-B04C-4EA1-92DC-65D7652FD97D}" dt="2021-02-06T10:59:08.231" v="292" actId="2696"/>
        <pc:sldMkLst>
          <pc:docMk/>
          <pc:sldMk cId="2216280490" sldId="282"/>
        </pc:sldMkLst>
      </pc:sldChg>
      <pc:sldChg chg="del">
        <pc:chgData name="ahmad jari" userId="740a0c3b6edae505" providerId="LiveId" clId="{9C058F04-B04C-4EA1-92DC-65D7652FD97D}" dt="2021-02-06T10:59:12.191" v="293" actId="2696"/>
        <pc:sldMkLst>
          <pc:docMk/>
          <pc:sldMk cId="4565221" sldId="283"/>
        </pc:sldMkLst>
      </pc:sldChg>
      <pc:sldChg chg="del">
        <pc:chgData name="ahmad jari" userId="740a0c3b6edae505" providerId="LiveId" clId="{9C058F04-B04C-4EA1-92DC-65D7652FD97D}" dt="2021-02-06T10:59:16.003" v="294" actId="2696"/>
        <pc:sldMkLst>
          <pc:docMk/>
          <pc:sldMk cId="2009804284" sldId="284"/>
        </pc:sldMkLst>
      </pc:sldChg>
      <pc:sldChg chg="del">
        <pc:chgData name="ahmad jari" userId="740a0c3b6edae505" providerId="LiveId" clId="{9C058F04-B04C-4EA1-92DC-65D7652FD97D}" dt="2021-02-06T10:59:20.339" v="295" actId="2696"/>
        <pc:sldMkLst>
          <pc:docMk/>
          <pc:sldMk cId="1268068101" sldId="285"/>
        </pc:sldMkLst>
      </pc:sldChg>
      <pc:sldChg chg="del">
        <pc:chgData name="ahmad jari" userId="740a0c3b6edae505" providerId="LiveId" clId="{9C058F04-B04C-4EA1-92DC-65D7652FD97D}" dt="2021-02-06T10:59:24.167" v="296" actId="2696"/>
        <pc:sldMkLst>
          <pc:docMk/>
          <pc:sldMk cId="4088080161" sldId="287"/>
        </pc:sldMkLst>
      </pc:sldChg>
      <pc:sldChg chg="del">
        <pc:chgData name="ahmad jari" userId="740a0c3b6edae505" providerId="LiveId" clId="{9C058F04-B04C-4EA1-92DC-65D7652FD97D}" dt="2021-02-06T10:59:28.228" v="297" actId="2696"/>
        <pc:sldMkLst>
          <pc:docMk/>
          <pc:sldMk cId="2060433535" sldId="288"/>
        </pc:sldMkLst>
      </pc:sldChg>
      <pc:sldChg chg="del">
        <pc:chgData name="ahmad jari" userId="740a0c3b6edae505" providerId="LiveId" clId="{9C058F04-B04C-4EA1-92DC-65D7652FD97D}" dt="2021-02-06T10:59:32.172" v="298" actId="2696"/>
        <pc:sldMkLst>
          <pc:docMk/>
          <pc:sldMk cId="920802872" sldId="289"/>
        </pc:sldMkLst>
      </pc:sldChg>
      <pc:sldChg chg="addSp modSp mod">
        <pc:chgData name="ahmad jari" userId="740a0c3b6edae505" providerId="LiveId" clId="{9C058F04-B04C-4EA1-92DC-65D7652FD97D}" dt="2021-02-06T10:56:33.466" v="289" actId="14100"/>
        <pc:sldMkLst>
          <pc:docMk/>
          <pc:sldMk cId="1862530607" sldId="290"/>
        </pc:sldMkLst>
        <pc:spChg chg="mod">
          <ac:chgData name="ahmad jari" userId="740a0c3b6edae505" providerId="LiveId" clId="{9C058F04-B04C-4EA1-92DC-65D7652FD97D}" dt="2021-02-06T10:50:44.163" v="222" actId="122"/>
          <ac:spMkLst>
            <pc:docMk/>
            <pc:sldMk cId="1862530607" sldId="290"/>
            <ac:spMk id="2" creationId="{00000000-0000-0000-0000-000000000000}"/>
          </ac:spMkLst>
        </pc:spChg>
        <pc:spChg chg="mod">
          <ac:chgData name="ahmad jari" userId="740a0c3b6edae505" providerId="LiveId" clId="{9C058F04-B04C-4EA1-92DC-65D7652FD97D}" dt="2021-02-06T10:56:27.616" v="288" actId="255"/>
          <ac:spMkLst>
            <pc:docMk/>
            <pc:sldMk cId="1862530607" sldId="290"/>
            <ac:spMk id="3" creationId="{00000000-0000-0000-0000-000000000000}"/>
          </ac:spMkLst>
        </pc:spChg>
        <pc:picChg chg="add mod">
          <ac:chgData name="ahmad jari" userId="740a0c3b6edae505" providerId="LiveId" clId="{9C058F04-B04C-4EA1-92DC-65D7652FD97D}" dt="2021-02-06T10:56:33.466" v="289" actId="14100"/>
          <ac:picMkLst>
            <pc:docMk/>
            <pc:sldMk cId="1862530607" sldId="290"/>
            <ac:picMk id="4" creationId="{69B15ED5-6745-49B6-85FC-A0B9E4DED712}"/>
          </ac:picMkLst>
        </pc:picChg>
      </pc:sldChg>
    </pc:docChg>
  </pc:docChgLst>
  <pc:docChgLst>
    <pc:chgData name="ahmad jari" userId="740a0c3b6edae505" providerId="LiveId" clId="{E806CDF6-F782-4D8D-8BE9-133AA01C4FA1}"/>
    <pc:docChg chg="undo redo custSel addSld delSld modSld sldOrd modMainMaster">
      <pc:chgData name="ahmad jari" userId="740a0c3b6edae505" providerId="LiveId" clId="{E806CDF6-F782-4D8D-8BE9-133AA01C4FA1}" dt="2021-01-20T07:44:51.276" v="1337" actId="207"/>
      <pc:docMkLst>
        <pc:docMk/>
      </pc:docMkLst>
      <pc:sldChg chg="addSp modSp mod modTransition setBg">
        <pc:chgData name="ahmad jari" userId="740a0c3b6edae505" providerId="LiveId" clId="{E806CDF6-F782-4D8D-8BE9-133AA01C4FA1}" dt="2021-01-20T07:41:37.927" v="1333"/>
        <pc:sldMkLst>
          <pc:docMk/>
          <pc:sldMk cId="1357504643" sldId="257"/>
        </pc:sldMkLst>
        <pc:spChg chg="mod">
          <ac:chgData name="ahmad jari" userId="740a0c3b6edae505" providerId="LiveId" clId="{E806CDF6-F782-4D8D-8BE9-133AA01C4FA1}" dt="2021-01-19T16:27:26.976" v="196"/>
          <ac:spMkLst>
            <pc:docMk/>
            <pc:sldMk cId="1357504643" sldId="257"/>
            <ac:spMk id="2" creationId="{00000000-0000-0000-0000-000000000000}"/>
          </ac:spMkLst>
        </pc:spChg>
        <pc:picChg chg="mod">
          <ac:chgData name="ahmad jari" userId="740a0c3b6edae505" providerId="LiveId" clId="{E806CDF6-F782-4D8D-8BE9-133AA01C4FA1}" dt="2021-01-20T07:35:31.508" v="1295" actId="1076"/>
          <ac:picMkLst>
            <pc:docMk/>
            <pc:sldMk cId="1357504643" sldId="257"/>
            <ac:picMk id="5" creationId="{00000000-0000-0000-0000-000000000000}"/>
          </ac:picMkLst>
        </pc:picChg>
        <pc:picChg chg="mod">
          <ac:chgData name="ahmad jari" userId="740a0c3b6edae505" providerId="LiveId" clId="{E806CDF6-F782-4D8D-8BE9-133AA01C4FA1}" dt="2021-01-20T07:35:18.552" v="1294" actId="1076"/>
          <ac:picMkLst>
            <pc:docMk/>
            <pc:sldMk cId="1357504643" sldId="257"/>
            <ac:picMk id="6" creationId="{00000000-0000-0000-0000-000000000000}"/>
          </ac:picMkLst>
        </pc:picChg>
        <pc:picChg chg="add mod">
          <ac:chgData name="ahmad jari" userId="740a0c3b6edae505" providerId="LiveId" clId="{E806CDF6-F782-4D8D-8BE9-133AA01C4FA1}" dt="2021-01-20T07:35:36.151" v="1296" actId="1076"/>
          <ac:picMkLst>
            <pc:docMk/>
            <pc:sldMk cId="1357504643" sldId="257"/>
            <ac:picMk id="7" creationId="{0035D08B-E3F7-4A52-938D-CE27443B3476}"/>
          </ac:picMkLst>
        </pc:picChg>
      </pc:sldChg>
      <pc:sldChg chg="modSp mod modTransition">
        <pc:chgData name="ahmad jari" userId="740a0c3b6edae505" providerId="LiveId" clId="{E806CDF6-F782-4D8D-8BE9-133AA01C4FA1}" dt="2021-01-20T07:41:37.927" v="1333"/>
        <pc:sldMkLst>
          <pc:docMk/>
          <pc:sldMk cId="4116367888" sldId="258"/>
        </pc:sldMkLst>
        <pc:spChg chg="mod">
          <ac:chgData name="ahmad jari" userId="740a0c3b6edae505" providerId="LiveId" clId="{E806CDF6-F782-4D8D-8BE9-133AA01C4FA1}" dt="2021-01-20T07:36:35.056" v="1299" actId="207"/>
          <ac:spMkLst>
            <pc:docMk/>
            <pc:sldMk cId="4116367888" sldId="258"/>
            <ac:spMk id="2" creationId="{00000000-0000-0000-0000-000000000000}"/>
          </ac:spMkLst>
        </pc:spChg>
        <pc:spChg chg="mod">
          <ac:chgData name="ahmad jari" userId="740a0c3b6edae505" providerId="LiveId" clId="{E806CDF6-F782-4D8D-8BE9-133AA01C4FA1}" dt="2021-01-20T07:37:48.005" v="1306" actId="121"/>
          <ac:spMkLst>
            <pc:docMk/>
            <pc:sldMk cId="4116367888" sldId="258"/>
            <ac:spMk id="3" creationId="{00000000-0000-0000-0000-000000000000}"/>
          </ac:spMkLst>
        </pc:spChg>
      </pc:sldChg>
      <pc:sldChg chg="addSp delSp modSp mod modTransition">
        <pc:chgData name="ahmad jari" userId="740a0c3b6edae505" providerId="LiveId" clId="{E806CDF6-F782-4D8D-8BE9-133AA01C4FA1}" dt="2021-01-20T07:41:37.927" v="1333"/>
        <pc:sldMkLst>
          <pc:docMk/>
          <pc:sldMk cId="1777801075" sldId="259"/>
        </pc:sldMkLst>
        <pc:spChg chg="mod">
          <ac:chgData name="ahmad jari" userId="740a0c3b6edae505" providerId="LiveId" clId="{E806CDF6-F782-4D8D-8BE9-133AA01C4FA1}" dt="2021-01-20T07:38:07.442" v="1307" actId="207"/>
          <ac:spMkLst>
            <pc:docMk/>
            <pc:sldMk cId="1777801075" sldId="259"/>
            <ac:spMk id="2" creationId="{00000000-0000-0000-0000-000000000000}"/>
          </ac:spMkLst>
        </pc:spChg>
        <pc:spChg chg="del mod">
          <ac:chgData name="ahmad jari" userId="740a0c3b6edae505" providerId="LiveId" clId="{E806CDF6-F782-4D8D-8BE9-133AA01C4FA1}" dt="2021-01-19T16:48:43.681" v="295"/>
          <ac:spMkLst>
            <pc:docMk/>
            <pc:sldMk cId="1777801075" sldId="259"/>
            <ac:spMk id="3" creationId="{00000000-0000-0000-0000-000000000000}"/>
          </ac:spMkLst>
        </pc:spChg>
        <pc:spChg chg="add mod">
          <ac:chgData name="ahmad jari" userId="740a0c3b6edae505" providerId="LiveId" clId="{E806CDF6-F782-4D8D-8BE9-133AA01C4FA1}" dt="2021-01-19T16:56:00.978" v="320" actId="255"/>
          <ac:spMkLst>
            <pc:docMk/>
            <pc:sldMk cId="1777801075" sldId="259"/>
            <ac:spMk id="7" creationId="{D3677924-A3D9-4752-90EA-6153F95D02F2}"/>
          </ac:spMkLst>
        </pc:spChg>
        <pc:cxnChg chg="del">
          <ac:chgData name="ahmad jari" userId="740a0c3b6edae505" providerId="LiveId" clId="{E806CDF6-F782-4D8D-8BE9-133AA01C4FA1}" dt="2021-01-19T16:48:43.619" v="293" actId="478"/>
          <ac:cxnSpMkLst>
            <pc:docMk/>
            <pc:sldMk cId="1777801075" sldId="259"/>
            <ac:cxnSpMk id="5" creationId="{00000000-0000-0000-0000-000000000000}"/>
          </ac:cxnSpMkLst>
        </pc:cxnChg>
        <pc:cxnChg chg="del">
          <ac:chgData name="ahmad jari" userId="740a0c3b6edae505" providerId="LiveId" clId="{E806CDF6-F782-4D8D-8BE9-133AA01C4FA1}" dt="2021-01-19T16:48:46.243" v="296" actId="478"/>
          <ac:cxnSpMkLst>
            <pc:docMk/>
            <pc:sldMk cId="1777801075" sldId="259"/>
            <ac:cxnSpMk id="9" creationId="{00000000-0000-0000-0000-000000000000}"/>
          </ac:cxnSpMkLst>
        </pc:cxnChg>
      </pc:sldChg>
      <pc:sldChg chg="delSp modSp mod modTransition">
        <pc:chgData name="ahmad jari" userId="740a0c3b6edae505" providerId="LiveId" clId="{E806CDF6-F782-4D8D-8BE9-133AA01C4FA1}" dt="2021-01-20T07:41:37.927" v="1333"/>
        <pc:sldMkLst>
          <pc:docMk/>
          <pc:sldMk cId="2876770375" sldId="260"/>
        </pc:sldMkLst>
        <pc:spChg chg="mod">
          <ac:chgData name="ahmad jari" userId="740a0c3b6edae505" providerId="LiveId" clId="{E806CDF6-F782-4D8D-8BE9-133AA01C4FA1}" dt="2021-01-19T17:28:47.264" v="572" actId="27636"/>
          <ac:spMkLst>
            <pc:docMk/>
            <pc:sldMk cId="2876770375" sldId="260"/>
            <ac:spMk id="2" creationId="{00000000-0000-0000-0000-000000000000}"/>
          </ac:spMkLst>
        </pc:spChg>
        <pc:spChg chg="mod">
          <ac:chgData name="ahmad jari" userId="740a0c3b6edae505" providerId="LiveId" clId="{E806CDF6-F782-4D8D-8BE9-133AA01C4FA1}" dt="2021-01-20T07:39:35.232" v="1318" actId="20577"/>
          <ac:spMkLst>
            <pc:docMk/>
            <pc:sldMk cId="2876770375" sldId="260"/>
            <ac:spMk id="4" creationId="{00000000-0000-0000-0000-000000000000}"/>
          </ac:spMkLst>
        </pc:spChg>
        <pc:cxnChg chg="del">
          <ac:chgData name="ahmad jari" userId="740a0c3b6edae505" providerId="LiveId" clId="{E806CDF6-F782-4D8D-8BE9-133AA01C4FA1}" dt="2021-01-19T17:11:02.485" v="380" actId="478"/>
          <ac:cxnSpMkLst>
            <pc:docMk/>
            <pc:sldMk cId="2876770375" sldId="260"/>
            <ac:cxnSpMk id="6" creationId="{00000000-0000-0000-0000-000000000000}"/>
          </ac:cxnSpMkLst>
        </pc:cxnChg>
        <pc:cxnChg chg="del">
          <ac:chgData name="ahmad jari" userId="740a0c3b6edae505" providerId="LiveId" clId="{E806CDF6-F782-4D8D-8BE9-133AA01C4FA1}" dt="2021-01-19T17:11:05.411" v="381" actId="478"/>
          <ac:cxnSpMkLst>
            <pc:docMk/>
            <pc:sldMk cId="2876770375" sldId="260"/>
            <ac:cxnSpMk id="9" creationId="{00000000-0000-0000-0000-000000000000}"/>
          </ac:cxnSpMkLst>
        </pc:cxnChg>
      </pc:sldChg>
      <pc:sldChg chg="del ord setBg">
        <pc:chgData name="ahmad jari" userId="740a0c3b6edae505" providerId="LiveId" clId="{E806CDF6-F782-4D8D-8BE9-133AA01C4FA1}" dt="2021-01-19T17:57:42.187" v="854" actId="2696"/>
        <pc:sldMkLst>
          <pc:docMk/>
          <pc:sldMk cId="1681533809" sldId="261"/>
        </pc:sldMkLst>
      </pc:sldChg>
      <pc:sldChg chg="modSp mod ord modTransition">
        <pc:chgData name="ahmad jari" userId="740a0c3b6edae505" providerId="LiveId" clId="{E806CDF6-F782-4D8D-8BE9-133AA01C4FA1}" dt="2021-01-20T07:41:37.927" v="1333"/>
        <pc:sldMkLst>
          <pc:docMk/>
          <pc:sldMk cId="1936957401" sldId="262"/>
        </pc:sldMkLst>
        <pc:spChg chg="mod">
          <ac:chgData name="ahmad jari" userId="740a0c3b6edae505" providerId="LiveId" clId="{E806CDF6-F782-4D8D-8BE9-133AA01C4FA1}" dt="2021-01-19T17:31:08.411" v="577" actId="14100"/>
          <ac:spMkLst>
            <pc:docMk/>
            <pc:sldMk cId="1936957401" sldId="262"/>
            <ac:spMk id="2" creationId="{00000000-0000-0000-0000-000000000000}"/>
          </ac:spMkLst>
        </pc:spChg>
        <pc:spChg chg="mod">
          <ac:chgData name="ahmad jari" userId="740a0c3b6edae505" providerId="LiveId" clId="{E806CDF6-F782-4D8D-8BE9-133AA01C4FA1}" dt="2021-01-19T17:41:04.660" v="665" actId="27636"/>
          <ac:spMkLst>
            <pc:docMk/>
            <pc:sldMk cId="1936957401" sldId="262"/>
            <ac:spMk id="3" creationId="{00000000-0000-0000-0000-000000000000}"/>
          </ac:spMkLst>
        </pc:spChg>
      </pc:sldChg>
      <pc:sldChg chg="modSp mod modTransition">
        <pc:chgData name="ahmad jari" userId="740a0c3b6edae505" providerId="LiveId" clId="{E806CDF6-F782-4D8D-8BE9-133AA01C4FA1}" dt="2021-01-20T07:41:37.927" v="1333"/>
        <pc:sldMkLst>
          <pc:docMk/>
          <pc:sldMk cId="3828336469" sldId="263"/>
        </pc:sldMkLst>
        <pc:spChg chg="mod">
          <ac:chgData name="ahmad jari" userId="740a0c3b6edae505" providerId="LiveId" clId="{E806CDF6-F782-4D8D-8BE9-133AA01C4FA1}" dt="2021-01-19T17:54:34.606" v="844" actId="27636"/>
          <ac:spMkLst>
            <pc:docMk/>
            <pc:sldMk cId="3828336469" sldId="263"/>
            <ac:spMk id="2" creationId="{00000000-0000-0000-0000-000000000000}"/>
          </ac:spMkLst>
        </pc:spChg>
        <pc:spChg chg="mod">
          <ac:chgData name="ahmad jari" userId="740a0c3b6edae505" providerId="LiveId" clId="{E806CDF6-F782-4D8D-8BE9-133AA01C4FA1}" dt="2021-01-19T17:56:16.849" v="853" actId="1076"/>
          <ac:spMkLst>
            <pc:docMk/>
            <pc:sldMk cId="3828336469" sldId="263"/>
            <ac:spMk id="3" creationId="{00000000-0000-0000-0000-000000000000}"/>
          </ac:spMkLst>
        </pc:spChg>
      </pc:sldChg>
      <pc:sldChg chg="addSp delSp modSp mod ord modTransition">
        <pc:chgData name="ahmad jari" userId="740a0c3b6edae505" providerId="LiveId" clId="{E806CDF6-F782-4D8D-8BE9-133AA01C4FA1}" dt="2021-01-20T07:41:37.927" v="1333"/>
        <pc:sldMkLst>
          <pc:docMk/>
          <pc:sldMk cId="305404454" sldId="264"/>
        </pc:sldMkLst>
        <pc:spChg chg="del mod">
          <ac:chgData name="ahmad jari" userId="740a0c3b6edae505" providerId="LiveId" clId="{E806CDF6-F782-4D8D-8BE9-133AA01C4FA1}" dt="2021-01-19T21:40:13.321" v="1028" actId="478"/>
          <ac:spMkLst>
            <pc:docMk/>
            <pc:sldMk cId="305404454" sldId="264"/>
            <ac:spMk id="3" creationId="{00000000-0000-0000-0000-000000000000}"/>
          </ac:spMkLst>
        </pc:spChg>
        <pc:picChg chg="add del mod">
          <ac:chgData name="ahmad jari" userId="740a0c3b6edae505" providerId="LiveId" clId="{E806CDF6-F782-4D8D-8BE9-133AA01C4FA1}" dt="2021-01-20T06:49:57.517" v="1039" actId="478"/>
          <ac:picMkLst>
            <pc:docMk/>
            <pc:sldMk cId="305404454" sldId="264"/>
            <ac:picMk id="2" creationId="{4EB80057-D012-4A84-BF58-FCE38A1419F2}"/>
          </ac:picMkLst>
        </pc:picChg>
        <pc:picChg chg="add mod">
          <ac:chgData name="ahmad jari" userId="740a0c3b6edae505" providerId="LiveId" clId="{E806CDF6-F782-4D8D-8BE9-133AA01C4FA1}" dt="2021-01-20T06:51:04.493" v="1044" actId="14100"/>
          <ac:picMkLst>
            <pc:docMk/>
            <pc:sldMk cId="305404454" sldId="264"/>
            <ac:picMk id="3" creationId="{76AB6A8E-A9AF-44C0-BAFA-73B14ECEC481}"/>
          </ac:picMkLst>
        </pc:picChg>
      </pc:sldChg>
      <pc:sldChg chg="del ord">
        <pc:chgData name="ahmad jari" userId="740a0c3b6edae505" providerId="LiveId" clId="{E806CDF6-F782-4D8D-8BE9-133AA01C4FA1}" dt="2021-01-20T07:34:02.816" v="1283" actId="2696"/>
        <pc:sldMkLst>
          <pc:docMk/>
          <pc:sldMk cId="3719981013" sldId="265"/>
        </pc:sldMkLst>
      </pc:sldChg>
      <pc:sldChg chg="del">
        <pc:chgData name="ahmad jari" userId="740a0c3b6edae505" providerId="LiveId" clId="{E806CDF6-F782-4D8D-8BE9-133AA01C4FA1}" dt="2021-01-20T07:34:07.133" v="1284" actId="2696"/>
        <pc:sldMkLst>
          <pc:docMk/>
          <pc:sldMk cId="3687221094" sldId="266"/>
        </pc:sldMkLst>
      </pc:sldChg>
      <pc:sldChg chg="del">
        <pc:chgData name="ahmad jari" userId="740a0c3b6edae505" providerId="LiveId" clId="{E806CDF6-F782-4D8D-8BE9-133AA01C4FA1}" dt="2021-01-20T07:34:10.921" v="1285" actId="2696"/>
        <pc:sldMkLst>
          <pc:docMk/>
          <pc:sldMk cId="4054934745" sldId="267"/>
        </pc:sldMkLst>
      </pc:sldChg>
      <pc:sldChg chg="del">
        <pc:chgData name="ahmad jari" userId="740a0c3b6edae505" providerId="LiveId" clId="{E806CDF6-F782-4D8D-8BE9-133AA01C4FA1}" dt="2021-01-20T07:34:14.379" v="1286" actId="2696"/>
        <pc:sldMkLst>
          <pc:docMk/>
          <pc:sldMk cId="1908376747" sldId="268"/>
        </pc:sldMkLst>
      </pc:sldChg>
      <pc:sldChg chg="del">
        <pc:chgData name="ahmad jari" userId="740a0c3b6edae505" providerId="LiveId" clId="{E806CDF6-F782-4D8D-8BE9-133AA01C4FA1}" dt="2021-01-20T07:34:21.986" v="1288" actId="2696"/>
        <pc:sldMkLst>
          <pc:docMk/>
          <pc:sldMk cId="3891007309" sldId="269"/>
        </pc:sldMkLst>
      </pc:sldChg>
      <pc:sldChg chg="del">
        <pc:chgData name="ahmad jari" userId="740a0c3b6edae505" providerId="LiveId" clId="{E806CDF6-F782-4D8D-8BE9-133AA01C4FA1}" dt="2021-01-20T07:34:25.795" v="1289" actId="2696"/>
        <pc:sldMkLst>
          <pc:docMk/>
          <pc:sldMk cId="400961645" sldId="270"/>
        </pc:sldMkLst>
      </pc:sldChg>
      <pc:sldChg chg="del">
        <pc:chgData name="ahmad jari" userId="740a0c3b6edae505" providerId="LiveId" clId="{E806CDF6-F782-4D8D-8BE9-133AA01C4FA1}" dt="2021-01-20T07:34:29.157" v="1290" actId="2696"/>
        <pc:sldMkLst>
          <pc:docMk/>
          <pc:sldMk cId="3284840601" sldId="271"/>
        </pc:sldMkLst>
      </pc:sldChg>
      <pc:sldChg chg="del">
        <pc:chgData name="ahmad jari" userId="740a0c3b6edae505" providerId="LiveId" clId="{E806CDF6-F782-4D8D-8BE9-133AA01C4FA1}" dt="2021-01-20T07:34:32.469" v="1291" actId="2696"/>
        <pc:sldMkLst>
          <pc:docMk/>
          <pc:sldMk cId="4090314805" sldId="272"/>
        </pc:sldMkLst>
      </pc:sldChg>
      <pc:sldChg chg="del">
        <pc:chgData name="ahmad jari" userId="740a0c3b6edae505" providerId="LiveId" clId="{E806CDF6-F782-4D8D-8BE9-133AA01C4FA1}" dt="2021-01-20T07:34:40.265" v="1292" actId="2696"/>
        <pc:sldMkLst>
          <pc:docMk/>
          <pc:sldMk cId="4184077428" sldId="273"/>
        </pc:sldMkLst>
      </pc:sldChg>
      <pc:sldChg chg="modSp del">
        <pc:chgData name="ahmad jari" userId="740a0c3b6edae505" providerId="LiveId" clId="{E806CDF6-F782-4D8D-8BE9-133AA01C4FA1}" dt="2021-01-20T07:34:46.331" v="1293" actId="2696"/>
        <pc:sldMkLst>
          <pc:docMk/>
          <pc:sldMk cId="3914447587" sldId="275"/>
        </pc:sldMkLst>
        <pc:spChg chg="mod">
          <ac:chgData name="ahmad jari" userId="740a0c3b6edae505" providerId="LiveId" clId="{E806CDF6-F782-4D8D-8BE9-133AA01C4FA1}" dt="2021-01-19T16:27:26.976" v="196"/>
          <ac:spMkLst>
            <pc:docMk/>
            <pc:sldMk cId="3914447587" sldId="275"/>
            <ac:spMk id="2" creationId="{00000000-0000-0000-0000-000000000000}"/>
          </ac:spMkLst>
        </pc:spChg>
        <pc:picChg chg="mod">
          <ac:chgData name="ahmad jari" userId="740a0c3b6edae505" providerId="LiveId" clId="{E806CDF6-F782-4D8D-8BE9-133AA01C4FA1}" dt="2021-01-19T16:27:26.976" v="196"/>
          <ac:picMkLst>
            <pc:docMk/>
            <pc:sldMk cId="3914447587" sldId="275"/>
            <ac:picMk id="5" creationId="{00000000-0000-0000-0000-000000000000}"/>
          </ac:picMkLst>
        </pc:picChg>
        <pc:picChg chg="mod">
          <ac:chgData name="ahmad jari" userId="740a0c3b6edae505" providerId="LiveId" clId="{E806CDF6-F782-4D8D-8BE9-133AA01C4FA1}" dt="2021-01-19T16:27:26.976" v="196"/>
          <ac:picMkLst>
            <pc:docMk/>
            <pc:sldMk cId="3914447587" sldId="275"/>
            <ac:picMk id="6" creationId="{00000000-0000-0000-0000-000000000000}"/>
          </ac:picMkLst>
        </pc:picChg>
      </pc:sldChg>
      <pc:sldChg chg="addSp delSp modSp add mod ord modTransition">
        <pc:chgData name="ahmad jari" userId="740a0c3b6edae505" providerId="LiveId" clId="{E806CDF6-F782-4D8D-8BE9-133AA01C4FA1}" dt="2021-01-20T07:41:37.927" v="1333"/>
        <pc:sldMkLst>
          <pc:docMk/>
          <pc:sldMk cId="4163433448" sldId="276"/>
        </pc:sldMkLst>
        <pc:spChg chg="add del mod">
          <ac:chgData name="ahmad jari" userId="740a0c3b6edae505" providerId="LiveId" clId="{E806CDF6-F782-4D8D-8BE9-133AA01C4FA1}" dt="2021-01-19T17:02:24.764" v="350" actId="478"/>
          <ac:spMkLst>
            <pc:docMk/>
            <pc:sldMk cId="4163433448" sldId="276"/>
            <ac:spMk id="2" creationId="{417D9F88-A75C-4FAD-92FF-C0638834329D}"/>
          </ac:spMkLst>
        </pc:spChg>
        <pc:spChg chg="mod">
          <ac:chgData name="ahmad jari" userId="740a0c3b6edae505" providerId="LiveId" clId="{E806CDF6-F782-4D8D-8BE9-133AA01C4FA1}" dt="2021-01-20T07:39:05.317" v="1308" actId="207"/>
          <ac:spMkLst>
            <pc:docMk/>
            <pc:sldMk cId="4163433448" sldId="276"/>
            <ac:spMk id="3" creationId="{00000000-0000-0000-0000-000000000000}"/>
          </ac:spMkLst>
        </pc:spChg>
      </pc:sldChg>
      <pc:sldChg chg="modSp add mod ord modTransition">
        <pc:chgData name="ahmad jari" userId="740a0c3b6edae505" providerId="LiveId" clId="{E806CDF6-F782-4D8D-8BE9-133AA01C4FA1}" dt="2021-01-20T07:41:37.927" v="1333"/>
        <pc:sldMkLst>
          <pc:docMk/>
          <pc:sldMk cId="3917218935" sldId="277"/>
        </pc:sldMkLst>
        <pc:spChg chg="mod">
          <ac:chgData name="ahmad jari" userId="740a0c3b6edae505" providerId="LiveId" clId="{E806CDF6-F782-4D8D-8BE9-133AA01C4FA1}" dt="2021-01-19T17:41:43.889" v="669" actId="121"/>
          <ac:spMkLst>
            <pc:docMk/>
            <pc:sldMk cId="3917218935" sldId="277"/>
            <ac:spMk id="3" creationId="{00000000-0000-0000-0000-000000000000}"/>
          </ac:spMkLst>
        </pc:spChg>
      </pc:sldChg>
      <pc:sldChg chg="addSp modSp add del mod ord">
        <pc:chgData name="ahmad jari" userId="740a0c3b6edae505" providerId="LiveId" clId="{E806CDF6-F782-4D8D-8BE9-133AA01C4FA1}" dt="2021-01-20T07:34:17.755" v="1287" actId="2696"/>
        <pc:sldMkLst>
          <pc:docMk/>
          <pc:sldMk cId="2159013177" sldId="278"/>
        </pc:sldMkLst>
        <pc:spChg chg="mod">
          <ac:chgData name="ahmad jari" userId="740a0c3b6edae505" providerId="LiveId" clId="{E806CDF6-F782-4D8D-8BE9-133AA01C4FA1}" dt="2021-01-19T17:58:50.576" v="863" actId="20577"/>
          <ac:spMkLst>
            <pc:docMk/>
            <pc:sldMk cId="2159013177" sldId="278"/>
            <ac:spMk id="2" creationId="{00000000-0000-0000-0000-000000000000}"/>
          </ac:spMkLst>
        </pc:spChg>
        <pc:spChg chg="mod">
          <ac:chgData name="ahmad jari" userId="740a0c3b6edae505" providerId="LiveId" clId="{E806CDF6-F782-4D8D-8BE9-133AA01C4FA1}" dt="2021-01-19T18:01:04.826" v="867" actId="20577"/>
          <ac:spMkLst>
            <pc:docMk/>
            <pc:sldMk cId="2159013177" sldId="278"/>
            <ac:spMk id="3" creationId="{00000000-0000-0000-0000-000000000000}"/>
          </ac:spMkLst>
        </pc:spChg>
        <pc:picChg chg="add mod">
          <ac:chgData name="ahmad jari" userId="740a0c3b6edae505" providerId="LiveId" clId="{E806CDF6-F782-4D8D-8BE9-133AA01C4FA1}" dt="2021-01-19T18:01:49.211" v="872" actId="14100"/>
          <ac:picMkLst>
            <pc:docMk/>
            <pc:sldMk cId="2159013177" sldId="278"/>
            <ac:picMk id="4" creationId="{5744B560-8191-448B-951B-4E5069C6972C}"/>
          </ac:picMkLst>
        </pc:picChg>
      </pc:sldChg>
      <pc:sldChg chg="addSp delSp modSp add mod modTransition">
        <pc:chgData name="ahmad jari" userId="740a0c3b6edae505" providerId="LiveId" clId="{E806CDF6-F782-4D8D-8BE9-133AA01C4FA1}" dt="2021-01-20T07:41:37.927" v="1333"/>
        <pc:sldMkLst>
          <pc:docMk/>
          <pc:sldMk cId="4137369114" sldId="279"/>
        </pc:sldMkLst>
        <pc:spChg chg="mod">
          <ac:chgData name="ahmad jari" userId="740a0c3b6edae505" providerId="LiveId" clId="{E806CDF6-F782-4D8D-8BE9-133AA01C4FA1}" dt="2021-01-19T18:17:58.636" v="903" actId="20577"/>
          <ac:spMkLst>
            <pc:docMk/>
            <pc:sldMk cId="4137369114" sldId="279"/>
            <ac:spMk id="2" creationId="{00000000-0000-0000-0000-000000000000}"/>
          </ac:spMkLst>
        </pc:spChg>
        <pc:spChg chg="mod">
          <ac:chgData name="ahmad jari" userId="740a0c3b6edae505" providerId="LiveId" clId="{E806CDF6-F782-4D8D-8BE9-133AA01C4FA1}" dt="2021-01-20T06:49:39.176" v="1038" actId="113"/>
          <ac:spMkLst>
            <pc:docMk/>
            <pc:sldMk cId="4137369114" sldId="279"/>
            <ac:spMk id="3" creationId="{00000000-0000-0000-0000-000000000000}"/>
          </ac:spMkLst>
        </pc:spChg>
        <pc:picChg chg="add del mod">
          <ac:chgData name="ahmad jari" userId="740a0c3b6edae505" providerId="LiveId" clId="{E806CDF6-F782-4D8D-8BE9-133AA01C4FA1}" dt="2021-01-19T21:39:58.204" v="1026"/>
          <ac:picMkLst>
            <pc:docMk/>
            <pc:sldMk cId="4137369114" sldId="279"/>
            <ac:picMk id="4" creationId="{0B20250B-5238-488C-A7E1-5B9F7DA6C4DD}"/>
          </ac:picMkLst>
        </pc:picChg>
      </pc:sldChg>
      <pc:sldChg chg="modSp add mod modTransition">
        <pc:chgData name="ahmad jari" userId="740a0c3b6edae505" providerId="LiveId" clId="{E806CDF6-F782-4D8D-8BE9-133AA01C4FA1}" dt="2021-01-20T07:41:37.927" v="1333"/>
        <pc:sldMkLst>
          <pc:docMk/>
          <pc:sldMk cId="4152061697" sldId="280"/>
        </pc:sldMkLst>
        <pc:spChg chg="mod">
          <ac:chgData name="ahmad jari" userId="740a0c3b6edae505" providerId="LiveId" clId="{E806CDF6-F782-4D8D-8BE9-133AA01C4FA1}" dt="2021-01-20T06:54:07.325" v="1052" actId="20577"/>
          <ac:spMkLst>
            <pc:docMk/>
            <pc:sldMk cId="4152061697" sldId="280"/>
            <ac:spMk id="2" creationId="{00000000-0000-0000-0000-000000000000}"/>
          </ac:spMkLst>
        </pc:spChg>
        <pc:spChg chg="mod">
          <ac:chgData name="ahmad jari" userId="740a0c3b6edae505" providerId="LiveId" clId="{E806CDF6-F782-4D8D-8BE9-133AA01C4FA1}" dt="2021-01-20T06:57:13.090" v="1065" actId="207"/>
          <ac:spMkLst>
            <pc:docMk/>
            <pc:sldMk cId="4152061697" sldId="280"/>
            <ac:spMk id="3" creationId="{00000000-0000-0000-0000-000000000000}"/>
          </ac:spMkLst>
        </pc:spChg>
      </pc:sldChg>
      <pc:sldChg chg="addSp delSp modSp add mod ord modTransition">
        <pc:chgData name="ahmad jari" userId="740a0c3b6edae505" providerId="LiveId" clId="{E806CDF6-F782-4D8D-8BE9-133AA01C4FA1}" dt="2021-01-20T07:41:37.927" v="1333"/>
        <pc:sldMkLst>
          <pc:docMk/>
          <pc:sldMk cId="101102786" sldId="281"/>
        </pc:sldMkLst>
        <pc:spChg chg="add mod">
          <ac:chgData name="ahmad jari" userId="740a0c3b6edae505" providerId="LiveId" clId="{E806CDF6-F782-4D8D-8BE9-133AA01C4FA1}" dt="2021-01-20T07:03:31.685" v="1126" actId="6549"/>
          <ac:spMkLst>
            <pc:docMk/>
            <pc:sldMk cId="101102786" sldId="281"/>
            <ac:spMk id="4" creationId="{A377B682-08FF-4168-9428-D761F6894906}"/>
          </ac:spMkLst>
        </pc:spChg>
        <pc:picChg chg="del">
          <ac:chgData name="ahmad jari" userId="740a0c3b6edae505" providerId="LiveId" clId="{E806CDF6-F782-4D8D-8BE9-133AA01C4FA1}" dt="2021-01-20T06:58:34.532" v="1071" actId="478"/>
          <ac:picMkLst>
            <pc:docMk/>
            <pc:sldMk cId="101102786" sldId="281"/>
            <ac:picMk id="3" creationId="{76AB6A8E-A9AF-44C0-BAFA-73B14ECEC481}"/>
          </ac:picMkLst>
        </pc:picChg>
      </pc:sldChg>
      <pc:sldChg chg="modSp add mod modTransition">
        <pc:chgData name="ahmad jari" userId="740a0c3b6edae505" providerId="LiveId" clId="{E806CDF6-F782-4D8D-8BE9-133AA01C4FA1}" dt="2021-01-20T07:41:37.927" v="1333"/>
        <pc:sldMkLst>
          <pc:docMk/>
          <pc:sldMk cId="2216280490" sldId="282"/>
        </pc:sldMkLst>
        <pc:spChg chg="mod">
          <ac:chgData name="ahmad jari" userId="740a0c3b6edae505" providerId="LiveId" clId="{E806CDF6-F782-4D8D-8BE9-133AA01C4FA1}" dt="2021-01-20T07:04:42.059" v="1132" actId="20577"/>
          <ac:spMkLst>
            <pc:docMk/>
            <pc:sldMk cId="2216280490" sldId="282"/>
            <ac:spMk id="2" creationId="{00000000-0000-0000-0000-000000000000}"/>
          </ac:spMkLst>
        </pc:spChg>
        <pc:spChg chg="mod">
          <ac:chgData name="ahmad jari" userId="740a0c3b6edae505" providerId="LiveId" clId="{E806CDF6-F782-4D8D-8BE9-133AA01C4FA1}" dt="2021-01-20T07:09:46.418" v="1204" actId="313"/>
          <ac:spMkLst>
            <pc:docMk/>
            <pc:sldMk cId="2216280490" sldId="282"/>
            <ac:spMk id="3" creationId="{00000000-0000-0000-0000-000000000000}"/>
          </ac:spMkLst>
        </pc:spChg>
      </pc:sldChg>
      <pc:sldChg chg="modSp add mod modTransition">
        <pc:chgData name="ahmad jari" userId="740a0c3b6edae505" providerId="LiveId" clId="{E806CDF6-F782-4D8D-8BE9-133AA01C4FA1}" dt="2021-01-20T07:41:37.927" v="1333"/>
        <pc:sldMkLst>
          <pc:docMk/>
          <pc:sldMk cId="4565221" sldId="283"/>
        </pc:sldMkLst>
        <pc:spChg chg="mod">
          <ac:chgData name="ahmad jari" userId="740a0c3b6edae505" providerId="LiveId" clId="{E806CDF6-F782-4D8D-8BE9-133AA01C4FA1}" dt="2021-01-20T07:10:56.807" v="1211" actId="207"/>
          <ac:spMkLst>
            <pc:docMk/>
            <pc:sldMk cId="4565221" sldId="283"/>
            <ac:spMk id="4" creationId="{A377B682-08FF-4168-9428-D761F6894906}"/>
          </ac:spMkLst>
        </pc:spChg>
      </pc:sldChg>
      <pc:sldChg chg="modSp add mod modTransition">
        <pc:chgData name="ahmad jari" userId="740a0c3b6edae505" providerId="LiveId" clId="{E806CDF6-F782-4D8D-8BE9-133AA01C4FA1}" dt="2021-01-20T07:41:37.927" v="1333"/>
        <pc:sldMkLst>
          <pc:docMk/>
          <pc:sldMk cId="2009804284" sldId="284"/>
        </pc:sldMkLst>
        <pc:spChg chg="mod">
          <ac:chgData name="ahmad jari" userId="740a0c3b6edae505" providerId="LiveId" clId="{E806CDF6-F782-4D8D-8BE9-133AA01C4FA1}" dt="2021-01-20T07:12:39.278" v="1220" actId="20577"/>
          <ac:spMkLst>
            <pc:docMk/>
            <pc:sldMk cId="2009804284" sldId="284"/>
            <ac:spMk id="2" creationId="{00000000-0000-0000-0000-000000000000}"/>
          </ac:spMkLst>
        </pc:spChg>
        <pc:spChg chg="mod">
          <ac:chgData name="ahmad jari" userId="740a0c3b6edae505" providerId="LiveId" clId="{E806CDF6-F782-4D8D-8BE9-133AA01C4FA1}" dt="2021-01-20T07:19:26.684" v="1246" actId="255"/>
          <ac:spMkLst>
            <pc:docMk/>
            <pc:sldMk cId="2009804284" sldId="284"/>
            <ac:spMk id="3" creationId="{00000000-0000-0000-0000-000000000000}"/>
          </ac:spMkLst>
        </pc:spChg>
      </pc:sldChg>
      <pc:sldChg chg="modSp add mod modTransition">
        <pc:chgData name="ahmad jari" userId="740a0c3b6edae505" providerId="LiveId" clId="{E806CDF6-F782-4D8D-8BE9-133AA01C4FA1}" dt="2021-01-20T07:41:37.927" v="1333"/>
        <pc:sldMkLst>
          <pc:docMk/>
          <pc:sldMk cId="1268068101" sldId="285"/>
        </pc:sldMkLst>
        <pc:spChg chg="mod">
          <ac:chgData name="ahmad jari" userId="740a0c3b6edae505" providerId="LiveId" clId="{E806CDF6-F782-4D8D-8BE9-133AA01C4FA1}" dt="2021-01-20T07:21:05.979" v="1251" actId="6549"/>
          <ac:spMkLst>
            <pc:docMk/>
            <pc:sldMk cId="1268068101" sldId="285"/>
            <ac:spMk id="2" creationId="{00000000-0000-0000-0000-000000000000}"/>
          </ac:spMkLst>
        </pc:spChg>
        <pc:spChg chg="mod">
          <ac:chgData name="ahmad jari" userId="740a0c3b6edae505" providerId="LiveId" clId="{E806CDF6-F782-4D8D-8BE9-133AA01C4FA1}" dt="2021-01-20T07:22:13.642" v="1257" actId="207"/>
          <ac:spMkLst>
            <pc:docMk/>
            <pc:sldMk cId="1268068101" sldId="285"/>
            <ac:spMk id="3" creationId="{00000000-0000-0000-0000-000000000000}"/>
          </ac:spMkLst>
        </pc:spChg>
      </pc:sldChg>
      <pc:sldChg chg="modSp add del mod ord">
        <pc:chgData name="ahmad jari" userId="740a0c3b6edae505" providerId="LiveId" clId="{E806CDF6-F782-4D8D-8BE9-133AA01C4FA1}" dt="2021-01-20T07:33:59.174" v="1282" actId="2696"/>
        <pc:sldMkLst>
          <pc:docMk/>
          <pc:sldMk cId="1697514823" sldId="286"/>
        </pc:sldMkLst>
        <pc:spChg chg="mod">
          <ac:chgData name="ahmad jari" userId="740a0c3b6edae505" providerId="LiveId" clId="{E806CDF6-F782-4D8D-8BE9-133AA01C4FA1}" dt="2021-01-20T07:26:09.855" v="1275" actId="207"/>
          <ac:spMkLst>
            <pc:docMk/>
            <pc:sldMk cId="1697514823" sldId="286"/>
            <ac:spMk id="4" creationId="{A377B682-08FF-4168-9428-D761F6894906}"/>
          </ac:spMkLst>
        </pc:spChg>
      </pc:sldChg>
      <pc:sldChg chg="modSp add mod ord modTransition">
        <pc:chgData name="ahmad jari" userId="740a0c3b6edae505" providerId="LiveId" clId="{E806CDF6-F782-4D8D-8BE9-133AA01C4FA1}" dt="2021-01-20T07:41:37.927" v="1333"/>
        <pc:sldMkLst>
          <pc:docMk/>
          <pc:sldMk cId="4088080161" sldId="287"/>
        </pc:sldMkLst>
        <pc:spChg chg="mod">
          <ac:chgData name="ahmad jari" userId="740a0c3b6edae505" providerId="LiveId" clId="{E806CDF6-F782-4D8D-8BE9-133AA01C4FA1}" dt="2021-01-20T07:27:36.312" v="1281" actId="207"/>
          <ac:spMkLst>
            <pc:docMk/>
            <pc:sldMk cId="4088080161" sldId="287"/>
            <ac:spMk id="4" creationId="{A377B682-08FF-4168-9428-D761F6894906}"/>
          </ac:spMkLst>
        </pc:spChg>
      </pc:sldChg>
      <pc:sldChg chg="modSp add mod ord modTransition">
        <pc:chgData name="ahmad jari" userId="740a0c3b6edae505" providerId="LiveId" clId="{E806CDF6-F782-4D8D-8BE9-133AA01C4FA1}" dt="2021-01-20T07:41:37.927" v="1333"/>
        <pc:sldMkLst>
          <pc:docMk/>
          <pc:sldMk cId="2060433535" sldId="288"/>
        </pc:sldMkLst>
        <pc:spChg chg="mod">
          <ac:chgData name="ahmad jari" userId="740a0c3b6edae505" providerId="LiveId" clId="{E806CDF6-F782-4D8D-8BE9-133AA01C4FA1}" dt="2021-01-20T07:25:26.849" v="1271" actId="207"/>
          <ac:spMkLst>
            <pc:docMk/>
            <pc:sldMk cId="2060433535" sldId="288"/>
            <ac:spMk id="4" creationId="{A377B682-08FF-4168-9428-D761F6894906}"/>
          </ac:spMkLst>
        </pc:spChg>
      </pc:sldChg>
      <pc:sldChg chg="modSp add mod">
        <pc:chgData name="ahmad jari" userId="740a0c3b6edae505" providerId="LiveId" clId="{E806CDF6-F782-4D8D-8BE9-133AA01C4FA1}" dt="2021-01-20T07:44:51.276" v="1337" actId="207"/>
        <pc:sldMkLst>
          <pc:docMk/>
          <pc:sldMk cId="920802872" sldId="289"/>
        </pc:sldMkLst>
        <pc:spChg chg="mod">
          <ac:chgData name="ahmad jari" userId="740a0c3b6edae505" providerId="LiveId" clId="{E806CDF6-F782-4D8D-8BE9-133AA01C4FA1}" dt="2021-01-20T07:44:51.276" v="1337" actId="207"/>
          <ac:spMkLst>
            <pc:docMk/>
            <pc:sldMk cId="920802872" sldId="289"/>
            <ac:spMk id="4" creationId="{A377B682-08FF-4168-9428-D761F6894906}"/>
          </ac:spMkLst>
        </pc:spChg>
      </pc:sldChg>
      <pc:sldMasterChg chg="modTransition setBg modSldLayout">
        <pc:chgData name="ahmad jari" userId="740a0c3b6edae505" providerId="LiveId" clId="{E806CDF6-F782-4D8D-8BE9-133AA01C4FA1}" dt="2021-01-19T16:24:52.546" v="183"/>
        <pc:sldMasterMkLst>
          <pc:docMk/>
          <pc:sldMasterMk cId="1363386380" sldId="2147483678"/>
        </pc:sldMasterMkLst>
        <pc:sldLayoutChg chg="modTransition 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410896574" sldId="2147483679"/>
          </pc:sldLayoutMkLst>
        </pc:sldLayoutChg>
        <pc:sldLayoutChg chg="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3620363956" sldId="2147483680"/>
          </pc:sldLayoutMkLst>
        </pc:sldLayoutChg>
        <pc:sldLayoutChg chg="modTransition 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1944801563" sldId="2147483681"/>
          </pc:sldLayoutMkLst>
        </pc:sldLayoutChg>
        <pc:sldLayoutChg chg="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3948655306" sldId="2147483682"/>
          </pc:sldLayoutMkLst>
        </pc:sldLayoutChg>
        <pc:sldLayoutChg chg="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2059665825" sldId="2147483683"/>
          </pc:sldLayoutMkLst>
        </pc:sldLayoutChg>
        <pc:sldLayoutChg chg="modTransition 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1102847520" sldId="2147483684"/>
          </pc:sldLayoutMkLst>
        </pc:sldLayoutChg>
        <pc:sldLayoutChg chg="modTransition 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53600729" sldId="2147483685"/>
          </pc:sldLayoutMkLst>
        </pc:sldLayoutChg>
        <pc:sldLayoutChg chg="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1177371441" sldId="2147483686"/>
          </pc:sldLayoutMkLst>
        </pc:sldLayoutChg>
        <pc:sldLayoutChg chg="modTransition 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2724903364" sldId="2147483687"/>
          </pc:sldLayoutMkLst>
        </pc:sldLayoutChg>
        <pc:sldLayoutChg chg="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984262435" sldId="2147483688"/>
          </pc:sldLayoutMkLst>
        </pc:sldLayoutChg>
        <pc:sldLayoutChg chg="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3444314967" sldId="2147483689"/>
          </pc:sldLayoutMkLst>
        </pc:sldLayoutChg>
        <pc:sldLayoutChg chg="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113880859" sldId="2147483690"/>
          </pc:sldLayoutMkLst>
        </pc:sldLayoutChg>
        <pc:sldLayoutChg chg="setBg">
          <pc:chgData name="ahmad jari" userId="740a0c3b6edae505" providerId="LiveId" clId="{E806CDF6-F782-4D8D-8BE9-133AA01C4FA1}" dt="2021-01-19T16:24:52.546" v="183"/>
          <pc:sldLayoutMkLst>
            <pc:docMk/>
            <pc:sldMasterMk cId="1363386380" sldId="2147483678"/>
            <pc:sldLayoutMk cId="827741372" sldId="2147483691"/>
          </pc:sldLayoutMkLst>
        </pc:sldLayoutChg>
      </pc:sldMasterChg>
      <pc:sldMasterChg chg="modTransition modSldLayout">
        <pc:chgData name="ahmad jari" userId="740a0c3b6edae505" providerId="LiveId" clId="{E806CDF6-F782-4D8D-8BE9-133AA01C4FA1}" dt="2021-01-19T16:25:38.995" v="184"/>
        <pc:sldMasterMkLst>
          <pc:docMk/>
          <pc:sldMasterMk cId="2339548062" sldId="2147483692"/>
        </pc:sldMasterMkLst>
        <pc:sldLayoutChg chg="modTransition">
          <pc:chgData name="ahmad jari" userId="740a0c3b6edae505" providerId="LiveId" clId="{E806CDF6-F782-4D8D-8BE9-133AA01C4FA1}" dt="2021-01-19T16:25:38.995" v="184"/>
          <pc:sldLayoutMkLst>
            <pc:docMk/>
            <pc:sldMasterMk cId="2339548062" sldId="2147483692"/>
            <pc:sldLayoutMk cId="1347290942" sldId="2147483693"/>
          </pc:sldLayoutMkLst>
        </pc:sldLayoutChg>
        <pc:sldLayoutChg chg="modTransition">
          <pc:chgData name="ahmad jari" userId="740a0c3b6edae505" providerId="LiveId" clId="{E806CDF6-F782-4D8D-8BE9-133AA01C4FA1}" dt="2021-01-19T16:25:38.995" v="184"/>
          <pc:sldLayoutMkLst>
            <pc:docMk/>
            <pc:sldMasterMk cId="2339548062" sldId="2147483692"/>
            <pc:sldLayoutMk cId="2190360012" sldId="2147483695"/>
          </pc:sldLayoutMkLst>
        </pc:sldLayoutChg>
        <pc:sldLayoutChg chg="modTransition">
          <pc:chgData name="ahmad jari" userId="740a0c3b6edae505" providerId="LiveId" clId="{E806CDF6-F782-4D8D-8BE9-133AA01C4FA1}" dt="2021-01-19T16:25:38.995" v="184"/>
          <pc:sldLayoutMkLst>
            <pc:docMk/>
            <pc:sldMasterMk cId="2339548062" sldId="2147483692"/>
            <pc:sldLayoutMk cId="2596755862" sldId="2147483698"/>
          </pc:sldLayoutMkLst>
        </pc:sldLayoutChg>
        <pc:sldLayoutChg chg="modTransition">
          <pc:chgData name="ahmad jari" userId="740a0c3b6edae505" providerId="LiveId" clId="{E806CDF6-F782-4D8D-8BE9-133AA01C4FA1}" dt="2021-01-19T16:25:38.995" v="184"/>
          <pc:sldLayoutMkLst>
            <pc:docMk/>
            <pc:sldMasterMk cId="2339548062" sldId="2147483692"/>
            <pc:sldLayoutMk cId="678524531" sldId="2147483699"/>
          </pc:sldLayoutMkLst>
        </pc:sldLayoutChg>
        <pc:sldLayoutChg chg="modTransition">
          <pc:chgData name="ahmad jari" userId="740a0c3b6edae505" providerId="LiveId" clId="{E806CDF6-F782-4D8D-8BE9-133AA01C4FA1}" dt="2021-01-19T16:25:38.995" v="184"/>
          <pc:sldLayoutMkLst>
            <pc:docMk/>
            <pc:sldMasterMk cId="2339548062" sldId="2147483692"/>
            <pc:sldLayoutMk cId="2137109725" sldId="2147483701"/>
          </pc:sldLayoutMkLst>
        </pc:sldLayoutChg>
      </pc:sldMasterChg>
      <pc:sldMasterChg chg="modTransition modSldLayout">
        <pc:chgData name="ahmad jari" userId="740a0c3b6edae505" providerId="LiveId" clId="{E806CDF6-F782-4D8D-8BE9-133AA01C4FA1}" dt="2021-01-19T16:25:58.869" v="185"/>
        <pc:sldMasterMkLst>
          <pc:docMk/>
          <pc:sldMasterMk cId="273853986" sldId="2147483706"/>
        </pc:sldMasterMkLst>
        <pc:sldLayoutChg chg="modTransition">
          <pc:chgData name="ahmad jari" userId="740a0c3b6edae505" providerId="LiveId" clId="{E806CDF6-F782-4D8D-8BE9-133AA01C4FA1}" dt="2021-01-19T16:25:58.869" v="185"/>
          <pc:sldLayoutMkLst>
            <pc:docMk/>
            <pc:sldMasterMk cId="273853986" sldId="2147483706"/>
            <pc:sldLayoutMk cId="1645957977" sldId="2147483707"/>
          </pc:sldLayoutMkLst>
        </pc:sldLayoutChg>
        <pc:sldLayoutChg chg="modTransition">
          <pc:chgData name="ahmad jari" userId="740a0c3b6edae505" providerId="LiveId" clId="{E806CDF6-F782-4D8D-8BE9-133AA01C4FA1}" dt="2021-01-19T16:25:58.869" v="185"/>
          <pc:sldLayoutMkLst>
            <pc:docMk/>
            <pc:sldMasterMk cId="273853986" sldId="2147483706"/>
            <pc:sldLayoutMk cId="703853424" sldId="2147483709"/>
          </pc:sldLayoutMkLst>
        </pc:sldLayoutChg>
        <pc:sldLayoutChg chg="modTransition">
          <pc:chgData name="ahmad jari" userId="740a0c3b6edae505" providerId="LiveId" clId="{E806CDF6-F782-4D8D-8BE9-133AA01C4FA1}" dt="2021-01-19T16:25:58.869" v="185"/>
          <pc:sldLayoutMkLst>
            <pc:docMk/>
            <pc:sldMasterMk cId="273853986" sldId="2147483706"/>
            <pc:sldLayoutMk cId="2105516376" sldId="2147483712"/>
          </pc:sldLayoutMkLst>
        </pc:sldLayoutChg>
        <pc:sldLayoutChg chg="modTransition">
          <pc:chgData name="ahmad jari" userId="740a0c3b6edae505" providerId="LiveId" clId="{E806CDF6-F782-4D8D-8BE9-133AA01C4FA1}" dt="2021-01-19T16:25:58.869" v="185"/>
          <pc:sldLayoutMkLst>
            <pc:docMk/>
            <pc:sldMasterMk cId="273853986" sldId="2147483706"/>
            <pc:sldLayoutMk cId="1499770799" sldId="2147483713"/>
          </pc:sldLayoutMkLst>
        </pc:sldLayoutChg>
        <pc:sldLayoutChg chg="modTransition">
          <pc:chgData name="ahmad jari" userId="740a0c3b6edae505" providerId="LiveId" clId="{E806CDF6-F782-4D8D-8BE9-133AA01C4FA1}" dt="2021-01-19T16:25:58.869" v="185"/>
          <pc:sldLayoutMkLst>
            <pc:docMk/>
            <pc:sldMasterMk cId="273853986" sldId="2147483706"/>
            <pc:sldLayoutMk cId="1895826783" sldId="2147483715"/>
          </pc:sldLayoutMkLst>
        </pc:sldLayoutChg>
      </pc:sldMasterChg>
      <pc:sldMasterChg chg="modTransition modSldLayout">
        <pc:chgData name="ahmad jari" userId="740a0c3b6edae505" providerId="LiveId" clId="{E806CDF6-F782-4D8D-8BE9-133AA01C4FA1}" dt="2021-01-19T16:26:35.507" v="188"/>
        <pc:sldMasterMkLst>
          <pc:docMk/>
          <pc:sldMasterMk cId="3958343744" sldId="2147483726"/>
        </pc:sldMasterMkLst>
        <pc:sldLayoutChg chg="modTransition">
          <pc:chgData name="ahmad jari" userId="740a0c3b6edae505" providerId="LiveId" clId="{E806CDF6-F782-4D8D-8BE9-133AA01C4FA1}" dt="2021-01-19T16:26:35.507" v="188"/>
          <pc:sldLayoutMkLst>
            <pc:docMk/>
            <pc:sldMasterMk cId="3958343744" sldId="2147483726"/>
            <pc:sldLayoutMk cId="1372754799" sldId="2147483727"/>
          </pc:sldLayoutMkLst>
        </pc:sldLayoutChg>
        <pc:sldLayoutChg chg="modTransition">
          <pc:chgData name="ahmad jari" userId="740a0c3b6edae505" providerId="LiveId" clId="{E806CDF6-F782-4D8D-8BE9-133AA01C4FA1}" dt="2021-01-19T16:26:35.507" v="188"/>
          <pc:sldLayoutMkLst>
            <pc:docMk/>
            <pc:sldMasterMk cId="3958343744" sldId="2147483726"/>
            <pc:sldLayoutMk cId="2253096021" sldId="2147483729"/>
          </pc:sldLayoutMkLst>
        </pc:sldLayoutChg>
        <pc:sldLayoutChg chg="modTransition">
          <pc:chgData name="ahmad jari" userId="740a0c3b6edae505" providerId="LiveId" clId="{E806CDF6-F782-4D8D-8BE9-133AA01C4FA1}" dt="2021-01-19T16:26:35.507" v="188"/>
          <pc:sldLayoutMkLst>
            <pc:docMk/>
            <pc:sldMasterMk cId="3958343744" sldId="2147483726"/>
            <pc:sldLayoutMk cId="2293668499" sldId="2147483732"/>
          </pc:sldLayoutMkLst>
        </pc:sldLayoutChg>
        <pc:sldLayoutChg chg="modTransition">
          <pc:chgData name="ahmad jari" userId="740a0c3b6edae505" providerId="LiveId" clId="{E806CDF6-F782-4D8D-8BE9-133AA01C4FA1}" dt="2021-01-19T16:26:35.507" v="188"/>
          <pc:sldLayoutMkLst>
            <pc:docMk/>
            <pc:sldMasterMk cId="3958343744" sldId="2147483726"/>
            <pc:sldLayoutMk cId="1299926813" sldId="2147483733"/>
          </pc:sldLayoutMkLst>
        </pc:sldLayoutChg>
        <pc:sldLayoutChg chg="modTransition">
          <pc:chgData name="ahmad jari" userId="740a0c3b6edae505" providerId="LiveId" clId="{E806CDF6-F782-4D8D-8BE9-133AA01C4FA1}" dt="2021-01-19T16:26:35.507" v="188"/>
          <pc:sldLayoutMkLst>
            <pc:docMk/>
            <pc:sldMasterMk cId="3958343744" sldId="2147483726"/>
            <pc:sldLayoutMk cId="2543610643" sldId="2147483735"/>
          </pc:sldLayoutMkLst>
        </pc:sldLayoutChg>
      </pc:sldMasterChg>
      <pc:sldMasterChg chg="modTransition modSldLayout">
        <pc:chgData name="ahmad jari" userId="740a0c3b6edae505" providerId="LiveId" clId="{E806CDF6-F782-4D8D-8BE9-133AA01C4FA1}" dt="2021-01-19T16:27:09.263" v="192"/>
        <pc:sldMasterMkLst>
          <pc:docMk/>
          <pc:sldMasterMk cId="3643109667" sldId="2147483746"/>
        </pc:sldMasterMkLst>
        <pc:sldLayoutChg chg="modTransition">
          <pc:chgData name="ahmad jari" userId="740a0c3b6edae505" providerId="LiveId" clId="{E806CDF6-F782-4D8D-8BE9-133AA01C4FA1}" dt="2021-01-19T16:27:09.263" v="192"/>
          <pc:sldLayoutMkLst>
            <pc:docMk/>
            <pc:sldMasterMk cId="3643109667" sldId="2147483746"/>
            <pc:sldLayoutMk cId="2215871310" sldId="2147483747"/>
          </pc:sldLayoutMkLst>
        </pc:sldLayoutChg>
        <pc:sldLayoutChg chg="modTransition">
          <pc:chgData name="ahmad jari" userId="740a0c3b6edae505" providerId="LiveId" clId="{E806CDF6-F782-4D8D-8BE9-133AA01C4FA1}" dt="2021-01-19T16:27:09.263" v="192"/>
          <pc:sldLayoutMkLst>
            <pc:docMk/>
            <pc:sldMasterMk cId="3643109667" sldId="2147483746"/>
            <pc:sldLayoutMk cId="3708913230" sldId="2147483749"/>
          </pc:sldLayoutMkLst>
        </pc:sldLayoutChg>
        <pc:sldLayoutChg chg="modTransition">
          <pc:chgData name="ahmad jari" userId="740a0c3b6edae505" providerId="LiveId" clId="{E806CDF6-F782-4D8D-8BE9-133AA01C4FA1}" dt="2021-01-19T16:27:09.263" v="192"/>
          <pc:sldLayoutMkLst>
            <pc:docMk/>
            <pc:sldMasterMk cId="3643109667" sldId="2147483746"/>
            <pc:sldLayoutMk cId="3305916954" sldId="2147483752"/>
          </pc:sldLayoutMkLst>
        </pc:sldLayoutChg>
        <pc:sldLayoutChg chg="modTransition">
          <pc:chgData name="ahmad jari" userId="740a0c3b6edae505" providerId="LiveId" clId="{E806CDF6-F782-4D8D-8BE9-133AA01C4FA1}" dt="2021-01-19T16:27:09.263" v="192"/>
          <pc:sldLayoutMkLst>
            <pc:docMk/>
            <pc:sldMasterMk cId="3643109667" sldId="2147483746"/>
            <pc:sldLayoutMk cId="110208685" sldId="2147483753"/>
          </pc:sldLayoutMkLst>
        </pc:sldLayoutChg>
        <pc:sldLayoutChg chg="modTransition">
          <pc:chgData name="ahmad jari" userId="740a0c3b6edae505" providerId="LiveId" clId="{E806CDF6-F782-4D8D-8BE9-133AA01C4FA1}" dt="2021-01-19T16:27:09.263" v="192"/>
          <pc:sldLayoutMkLst>
            <pc:docMk/>
            <pc:sldMasterMk cId="3643109667" sldId="2147483746"/>
            <pc:sldLayoutMk cId="1064633237" sldId="2147483755"/>
          </pc:sldLayoutMkLst>
        </pc:sldLayoutChg>
      </pc:sldMasterChg>
      <pc:sldMasterChg chg="modTransition modSldLayout">
        <pc:chgData name="ahmad jari" userId="740a0c3b6edae505" providerId="LiveId" clId="{E806CDF6-F782-4D8D-8BE9-133AA01C4FA1}" dt="2021-01-20T07:41:37.927" v="1333"/>
        <pc:sldMasterMkLst>
          <pc:docMk/>
          <pc:sldMasterMk cId="1875984117" sldId="2147483760"/>
        </pc:sldMasterMkLst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2576012466" sldId="2147483761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877745685" sldId="2147483762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4244626762" sldId="2147483763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3261745936" sldId="2147483764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1983155254" sldId="2147483765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1933163406" sldId="2147483766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2865617837" sldId="2147483767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3547194851" sldId="2147483768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1356875662" sldId="2147483769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574075640" sldId="2147483770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1663081943" sldId="2147483771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16287467" sldId="2147483772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3203279256" sldId="2147483773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2292568634" sldId="2147483774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3196450977" sldId="2147483775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2844043830" sldId="2147483776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1588202428" sldId="2147483777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1159766311" sldId="2147483778"/>
          </pc:sldLayoutMkLst>
        </pc:sldLayoutChg>
        <pc:sldLayoutChg chg="modTransition">
          <pc:chgData name="ahmad jari" userId="740a0c3b6edae505" providerId="LiveId" clId="{E806CDF6-F782-4D8D-8BE9-133AA01C4FA1}" dt="2021-01-20T07:41:37.927" v="1333"/>
          <pc:sldLayoutMkLst>
            <pc:docMk/>
            <pc:sldMasterMk cId="1875984117" sldId="2147483760"/>
            <pc:sldLayoutMk cId="3637904915" sldId="2147483779"/>
          </pc:sldLayoutMkLst>
        </pc:sldLayoutChg>
      </pc:sldMasterChg>
    </pc:docChg>
  </pc:docChgLst>
  <pc:docChgLst>
    <pc:chgData name="ahmad jari" userId="740a0c3b6edae505" providerId="LiveId" clId="{D3F47D2F-A221-49B8-A1F7-8025EAAD0AFC}"/>
    <pc:docChg chg="undo custSel addSld delSld modSld sldOrd addSection modSection">
      <pc:chgData name="ahmad jari" userId="740a0c3b6edae505" providerId="LiveId" clId="{D3F47D2F-A221-49B8-A1F7-8025EAAD0AFC}" dt="2021-02-10T10:33:51.857" v="501" actId="6549"/>
      <pc:docMkLst>
        <pc:docMk/>
      </pc:docMkLst>
      <pc:sldChg chg="modSp mod">
        <pc:chgData name="ahmad jari" userId="740a0c3b6edae505" providerId="LiveId" clId="{D3F47D2F-A221-49B8-A1F7-8025EAAD0AFC}" dt="2021-02-10T08:17:02.255" v="63" actId="20577"/>
        <pc:sldMkLst>
          <pc:docMk/>
          <pc:sldMk cId="1357504643" sldId="257"/>
        </pc:sldMkLst>
        <pc:spChg chg="mod">
          <ac:chgData name="ahmad jari" userId="740a0c3b6edae505" providerId="LiveId" clId="{D3F47D2F-A221-49B8-A1F7-8025EAAD0AFC}" dt="2021-02-10T08:17:02.255" v="63" actId="20577"/>
          <ac:spMkLst>
            <pc:docMk/>
            <pc:sldMk cId="1357504643" sldId="257"/>
            <ac:spMk id="2" creationId="{00000000-0000-0000-0000-000000000000}"/>
          </ac:spMkLst>
        </pc:spChg>
      </pc:sldChg>
      <pc:sldChg chg="del">
        <pc:chgData name="ahmad jari" userId="740a0c3b6edae505" providerId="LiveId" clId="{D3F47D2F-A221-49B8-A1F7-8025EAAD0AFC}" dt="2021-02-10T08:11:47.100" v="40" actId="2696"/>
        <pc:sldMkLst>
          <pc:docMk/>
          <pc:sldMk cId="4116367888" sldId="258"/>
        </pc:sldMkLst>
      </pc:sldChg>
      <pc:sldChg chg="del">
        <pc:chgData name="ahmad jari" userId="740a0c3b6edae505" providerId="LiveId" clId="{D3F47D2F-A221-49B8-A1F7-8025EAAD0AFC}" dt="2021-02-10T08:12:10.431" v="44" actId="2696"/>
        <pc:sldMkLst>
          <pc:docMk/>
          <pc:sldMk cId="1777801075" sldId="259"/>
        </pc:sldMkLst>
      </pc:sldChg>
      <pc:sldChg chg="del">
        <pc:chgData name="ahmad jari" userId="740a0c3b6edae505" providerId="LiveId" clId="{D3F47D2F-A221-49B8-A1F7-8025EAAD0AFC}" dt="2021-02-10T08:12:14.090" v="45" actId="2696"/>
        <pc:sldMkLst>
          <pc:docMk/>
          <pc:sldMk cId="2876770375" sldId="260"/>
        </pc:sldMkLst>
      </pc:sldChg>
      <pc:sldChg chg="del">
        <pc:chgData name="ahmad jari" userId="740a0c3b6edae505" providerId="LiveId" clId="{D3F47D2F-A221-49B8-A1F7-8025EAAD0AFC}" dt="2021-02-10T08:12:18.378" v="46" actId="2696"/>
        <pc:sldMkLst>
          <pc:docMk/>
          <pc:sldMk cId="1936957401" sldId="262"/>
        </pc:sldMkLst>
      </pc:sldChg>
      <pc:sldChg chg="del">
        <pc:chgData name="ahmad jari" userId="740a0c3b6edae505" providerId="LiveId" clId="{D3F47D2F-A221-49B8-A1F7-8025EAAD0AFC}" dt="2021-02-10T08:12:24.187" v="47" actId="2696"/>
        <pc:sldMkLst>
          <pc:docMk/>
          <pc:sldMk cId="3828336469" sldId="263"/>
        </pc:sldMkLst>
      </pc:sldChg>
      <pc:sldChg chg="del">
        <pc:chgData name="ahmad jari" userId="740a0c3b6edae505" providerId="LiveId" clId="{D3F47D2F-A221-49B8-A1F7-8025EAAD0AFC}" dt="2021-02-10T08:12:01.709" v="42" actId="2696"/>
        <pc:sldMkLst>
          <pc:docMk/>
          <pc:sldMk cId="4163433448" sldId="276"/>
        </pc:sldMkLst>
      </pc:sldChg>
      <pc:sldChg chg="addSp delSp modSp del mod ord">
        <pc:chgData name="ahmad jari" userId="740a0c3b6edae505" providerId="LiveId" clId="{D3F47D2F-A221-49B8-A1F7-8025EAAD0AFC}" dt="2021-02-10T08:30:05.719" v="254" actId="2696"/>
        <pc:sldMkLst>
          <pc:docMk/>
          <pc:sldMk cId="3917218935" sldId="277"/>
        </pc:sldMkLst>
        <pc:spChg chg="add del mod">
          <ac:chgData name="ahmad jari" userId="740a0c3b6edae505" providerId="LiveId" clId="{D3F47D2F-A221-49B8-A1F7-8025EAAD0AFC}" dt="2021-02-10T08:29:28.895" v="247" actId="478"/>
          <ac:spMkLst>
            <pc:docMk/>
            <pc:sldMk cId="3917218935" sldId="277"/>
            <ac:spMk id="2" creationId="{EEF8B8B9-8E8D-4003-AA8C-D58830E16524}"/>
          </ac:spMkLst>
        </pc:spChg>
        <pc:spChg chg="add del mod">
          <ac:chgData name="ahmad jari" userId="740a0c3b6edae505" providerId="LiveId" clId="{D3F47D2F-A221-49B8-A1F7-8025EAAD0AFC}" dt="2021-02-10T08:29:28.895" v="247" actId="478"/>
          <ac:spMkLst>
            <pc:docMk/>
            <pc:sldMk cId="3917218935" sldId="277"/>
            <ac:spMk id="3" creationId="{DEC78119-D69E-4F09-8687-F69989D1A1DB}"/>
          </ac:spMkLst>
        </pc:spChg>
        <pc:spChg chg="add del mod">
          <ac:chgData name="ahmad jari" userId="740a0c3b6edae505" providerId="LiveId" clId="{D3F47D2F-A221-49B8-A1F7-8025EAAD0AFC}" dt="2021-02-10T08:30:00.164" v="253"/>
          <ac:spMkLst>
            <pc:docMk/>
            <pc:sldMk cId="3917218935" sldId="277"/>
            <ac:spMk id="4" creationId="{B8A73C74-864C-4452-AE88-E234A9DD57CB}"/>
          </ac:spMkLst>
        </pc:spChg>
        <pc:spChg chg="add del mod">
          <ac:chgData name="ahmad jari" userId="740a0c3b6edae505" providerId="LiveId" clId="{D3F47D2F-A221-49B8-A1F7-8025EAAD0AFC}" dt="2021-02-10T08:30:00.164" v="253"/>
          <ac:spMkLst>
            <pc:docMk/>
            <pc:sldMk cId="3917218935" sldId="277"/>
            <ac:spMk id="5" creationId="{3FC6AA36-2EF4-450C-A986-67995E27CC4B}"/>
          </ac:spMkLst>
        </pc:spChg>
        <pc:picChg chg="del">
          <ac:chgData name="ahmad jari" userId="740a0c3b6edae505" providerId="LiveId" clId="{D3F47D2F-A221-49B8-A1F7-8025EAAD0AFC}" dt="2021-02-10T08:28:24.651" v="239" actId="478"/>
          <ac:picMkLst>
            <pc:docMk/>
            <pc:sldMk cId="3917218935" sldId="277"/>
            <ac:picMk id="18" creationId="{61246ED0-276A-4F2B-9D73-5F18BB4D56EF}"/>
          </ac:picMkLst>
        </pc:picChg>
        <pc:picChg chg="add del mod">
          <ac:chgData name="ahmad jari" userId="740a0c3b6edae505" providerId="LiveId" clId="{D3F47D2F-A221-49B8-A1F7-8025EAAD0AFC}" dt="2021-02-10T08:29:28.895" v="247" actId="478"/>
          <ac:picMkLst>
            <pc:docMk/>
            <pc:sldMk cId="3917218935" sldId="277"/>
            <ac:picMk id="1025" creationId="{8F78DD65-3755-43A7-A992-8A634AE94125}"/>
          </ac:picMkLst>
        </pc:picChg>
        <pc:picChg chg="add del mod">
          <ac:chgData name="ahmad jari" userId="740a0c3b6edae505" providerId="LiveId" clId="{D3F47D2F-A221-49B8-A1F7-8025EAAD0AFC}" dt="2021-02-10T08:30:00.164" v="253"/>
          <ac:picMkLst>
            <pc:docMk/>
            <pc:sldMk cId="3917218935" sldId="277"/>
            <ac:picMk id="1028" creationId="{30DC6E4F-6E71-46B3-A5E9-3525395D98F4}"/>
          </ac:picMkLst>
        </pc:picChg>
      </pc:sldChg>
      <pc:sldChg chg="modSp mod ord">
        <pc:chgData name="ahmad jari" userId="740a0c3b6edae505" providerId="LiveId" clId="{D3F47D2F-A221-49B8-A1F7-8025EAAD0AFC}" dt="2021-02-10T10:33:51.857" v="501" actId="6549"/>
        <pc:sldMkLst>
          <pc:docMk/>
          <pc:sldMk cId="4137369114" sldId="279"/>
        </pc:sldMkLst>
        <pc:spChg chg="mod">
          <ac:chgData name="ahmad jari" userId="740a0c3b6edae505" providerId="LiveId" clId="{D3F47D2F-A221-49B8-A1F7-8025EAAD0AFC}" dt="2021-02-10T08:14:03.071" v="55" actId="27636"/>
          <ac:spMkLst>
            <pc:docMk/>
            <pc:sldMk cId="4137369114" sldId="279"/>
            <ac:spMk id="2" creationId="{00000000-0000-0000-0000-000000000000}"/>
          </ac:spMkLst>
        </pc:spChg>
        <pc:spChg chg="mod">
          <ac:chgData name="ahmad jari" userId="740a0c3b6edae505" providerId="LiveId" clId="{D3F47D2F-A221-49B8-A1F7-8025EAAD0AFC}" dt="2021-02-10T10:33:51.857" v="501" actId="6549"/>
          <ac:spMkLst>
            <pc:docMk/>
            <pc:sldMk cId="4137369114" sldId="279"/>
            <ac:spMk id="3" creationId="{00000000-0000-0000-0000-000000000000}"/>
          </ac:spMkLst>
        </pc:spChg>
      </pc:sldChg>
      <pc:sldChg chg="modSp add mod ord">
        <pc:chgData name="ahmad jari" userId="740a0c3b6edae505" providerId="LiveId" clId="{D3F47D2F-A221-49B8-A1F7-8025EAAD0AFC}" dt="2021-02-10T08:32:38.978" v="272"/>
        <pc:sldMkLst>
          <pc:docMk/>
          <pc:sldMk cId="1083054058" sldId="291"/>
        </pc:sldMkLst>
        <pc:spChg chg="mod">
          <ac:chgData name="ahmad jari" userId="740a0c3b6edae505" providerId="LiveId" clId="{D3F47D2F-A221-49B8-A1F7-8025EAAD0AFC}" dt="2021-02-10T08:17:43.862" v="67" actId="255"/>
          <ac:spMkLst>
            <pc:docMk/>
            <pc:sldMk cId="1083054058" sldId="291"/>
            <ac:spMk id="2" creationId="{00000000-0000-0000-0000-000000000000}"/>
          </ac:spMkLst>
        </pc:spChg>
        <pc:spChg chg="mod">
          <ac:chgData name="ahmad jari" userId="740a0c3b6edae505" providerId="LiveId" clId="{D3F47D2F-A221-49B8-A1F7-8025EAAD0AFC}" dt="2021-02-10T08:27:12.211" v="234" actId="20577"/>
          <ac:spMkLst>
            <pc:docMk/>
            <pc:sldMk cId="1083054058" sldId="291"/>
            <ac:spMk id="3" creationId="{00000000-0000-0000-0000-000000000000}"/>
          </ac:spMkLst>
        </pc:spChg>
      </pc:sldChg>
      <pc:sldChg chg="add del">
        <pc:chgData name="ahmad jari" userId="740a0c3b6edae505" providerId="LiveId" clId="{D3F47D2F-A221-49B8-A1F7-8025EAAD0AFC}" dt="2021-02-10T08:12:06.076" v="43" actId="2696"/>
        <pc:sldMkLst>
          <pc:docMk/>
          <pc:sldMk cId="1562332716" sldId="291"/>
        </pc:sldMkLst>
      </pc:sldChg>
      <pc:sldChg chg="addSp modSp new ord">
        <pc:chgData name="ahmad jari" userId="740a0c3b6edae505" providerId="LiveId" clId="{D3F47D2F-A221-49B8-A1F7-8025EAAD0AFC}" dt="2021-02-10T08:32:56.444" v="275"/>
        <pc:sldMkLst>
          <pc:docMk/>
          <pc:sldMk cId="3686406280" sldId="292"/>
        </pc:sldMkLst>
        <pc:spChg chg="add mod">
          <ac:chgData name="ahmad jari" userId="740a0c3b6edae505" providerId="LiveId" clId="{D3F47D2F-A221-49B8-A1F7-8025EAAD0AFC}" dt="2021-02-10T08:31:50.846" v="268" actId="14100"/>
          <ac:spMkLst>
            <pc:docMk/>
            <pc:sldMk cId="3686406280" sldId="292"/>
            <ac:spMk id="2" creationId="{97E9BBCA-BD30-4D06-A049-858FF47CA616}"/>
          </ac:spMkLst>
        </pc:spChg>
        <pc:spChg chg="add mod">
          <ac:chgData name="ahmad jari" userId="740a0c3b6edae505" providerId="LiveId" clId="{D3F47D2F-A221-49B8-A1F7-8025EAAD0AFC}" dt="2021-02-10T08:31:50.846" v="268" actId="14100"/>
          <ac:spMkLst>
            <pc:docMk/>
            <pc:sldMk cId="3686406280" sldId="292"/>
            <ac:spMk id="3" creationId="{184FD8E0-D6C1-4D0C-AA50-D77080323FC0}"/>
          </ac:spMkLst>
        </pc:spChg>
        <pc:picChg chg="add mod">
          <ac:chgData name="ahmad jari" userId="740a0c3b6edae505" providerId="LiveId" clId="{D3F47D2F-A221-49B8-A1F7-8025EAAD0AFC}" dt="2021-02-10T08:31:50.846" v="268" actId="14100"/>
          <ac:picMkLst>
            <pc:docMk/>
            <pc:sldMk cId="3686406280" sldId="292"/>
            <ac:picMk id="2049" creationId="{CFEDC914-2E61-4A01-8527-B38783EFC8CD}"/>
          </ac:picMkLst>
        </pc:picChg>
      </pc:sldChg>
      <pc:sldChg chg="addSp modSp add mod">
        <pc:chgData name="ahmad jari" userId="740a0c3b6edae505" providerId="LiveId" clId="{D3F47D2F-A221-49B8-A1F7-8025EAAD0AFC}" dt="2021-02-10T08:40:00.834" v="398" actId="207"/>
        <pc:sldMkLst>
          <pc:docMk/>
          <pc:sldMk cId="142472847" sldId="293"/>
        </pc:sldMkLst>
        <pc:spChg chg="mod">
          <ac:chgData name="ahmad jari" userId="740a0c3b6edae505" providerId="LiveId" clId="{D3F47D2F-A221-49B8-A1F7-8025EAAD0AFC}" dt="2021-02-10T08:34:30.656" v="325" actId="14100"/>
          <ac:spMkLst>
            <pc:docMk/>
            <pc:sldMk cId="142472847" sldId="293"/>
            <ac:spMk id="2" creationId="{00000000-0000-0000-0000-000000000000}"/>
          </ac:spMkLst>
        </pc:spChg>
        <pc:spChg chg="mod">
          <ac:chgData name="ahmad jari" userId="740a0c3b6edae505" providerId="LiveId" clId="{D3F47D2F-A221-49B8-A1F7-8025EAAD0AFC}" dt="2021-02-10T08:34:40.555" v="327" actId="14100"/>
          <ac:spMkLst>
            <pc:docMk/>
            <pc:sldMk cId="142472847" sldId="293"/>
            <ac:spMk id="3" creationId="{00000000-0000-0000-0000-000000000000}"/>
          </ac:spMkLst>
        </pc:spChg>
        <pc:graphicFrameChg chg="add mod modGraphic">
          <ac:chgData name="ahmad jari" userId="740a0c3b6edae505" providerId="LiveId" clId="{D3F47D2F-A221-49B8-A1F7-8025EAAD0AFC}" dt="2021-02-10T08:40:00.834" v="398" actId="207"/>
          <ac:graphicFrameMkLst>
            <pc:docMk/>
            <pc:sldMk cId="142472847" sldId="293"/>
            <ac:graphicFrameMk id="4" creationId="{7D17D710-C08B-4AE7-A3F6-23A285924B9A}"/>
          </ac:graphicFrameMkLst>
        </pc:graphicFrameChg>
      </pc:sldChg>
      <pc:sldChg chg="addSp delSp modSp add mod ord">
        <pc:chgData name="ahmad jari" userId="740a0c3b6edae505" providerId="LiveId" clId="{D3F47D2F-A221-49B8-A1F7-8025EAAD0AFC}" dt="2021-02-10T09:00:38.609" v="500" actId="6549"/>
        <pc:sldMkLst>
          <pc:docMk/>
          <pc:sldMk cId="1744742955" sldId="294"/>
        </pc:sldMkLst>
        <pc:spChg chg="mod">
          <ac:chgData name="ahmad jari" userId="740a0c3b6edae505" providerId="LiveId" clId="{D3F47D2F-A221-49B8-A1F7-8025EAAD0AFC}" dt="2021-02-10T08:42:58.620" v="405" actId="6549"/>
          <ac:spMkLst>
            <pc:docMk/>
            <pc:sldMk cId="1744742955" sldId="294"/>
            <ac:spMk id="2" creationId="{00000000-0000-0000-0000-000000000000}"/>
          </ac:spMkLst>
        </pc:spChg>
        <pc:spChg chg="add mod">
          <ac:chgData name="ahmad jari" userId="740a0c3b6edae505" providerId="LiveId" clId="{D3F47D2F-A221-49B8-A1F7-8025EAAD0AFC}" dt="2021-02-10T08:56:02.197" v="490" actId="20577"/>
          <ac:spMkLst>
            <pc:docMk/>
            <pc:sldMk cId="1744742955" sldId="294"/>
            <ac:spMk id="6" creationId="{93332EC3-5759-47A8-867A-02614A4932DE}"/>
          </ac:spMkLst>
        </pc:spChg>
        <pc:graphicFrameChg chg="mod modGraphic">
          <ac:chgData name="ahmad jari" userId="740a0c3b6edae505" providerId="LiveId" clId="{D3F47D2F-A221-49B8-A1F7-8025EAAD0AFC}" dt="2021-02-10T09:00:38.609" v="500" actId="6549"/>
          <ac:graphicFrameMkLst>
            <pc:docMk/>
            <pc:sldMk cId="1744742955" sldId="294"/>
            <ac:graphicFrameMk id="4" creationId="{7D17D710-C08B-4AE7-A3F6-23A285924B9A}"/>
          </ac:graphicFrameMkLst>
        </pc:graphicFrameChg>
        <pc:graphicFrameChg chg="add del modGraphic">
          <ac:chgData name="ahmad jari" userId="740a0c3b6edae505" providerId="LiveId" clId="{D3F47D2F-A221-49B8-A1F7-8025EAAD0AFC}" dt="2021-02-10T08:59:44.785" v="494" actId="478"/>
          <ac:graphicFrameMkLst>
            <pc:docMk/>
            <pc:sldMk cId="1744742955" sldId="294"/>
            <ac:graphicFrameMk id="8" creationId="{670735E2-26BF-49B1-AB7D-4E955230874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1" y="3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7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7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5"/>
            <a:ext cx="2743200" cy="365125"/>
          </a:xfrm>
        </p:spPr>
        <p:txBody>
          <a:bodyPr/>
          <a:lstStyle/>
          <a:p>
            <a:pPr algn="ctr" defTabSz="914377" rtl="1">
              <a:defRPr/>
            </a:pPr>
            <a:fld id="{264DBC0E-252F-4F9B-B667-218DA9468F09}" type="datetimeFigureOut">
              <a:rPr lang="ar-IQ" sz="54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08/07/1442</a:t>
            </a:fld>
            <a:endParaRPr lang="ar-IQ" sz="54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6" y="5410205"/>
            <a:ext cx="5124887" cy="365125"/>
          </a:xfrm>
        </p:spPr>
        <p:txBody>
          <a:bodyPr/>
          <a:lstStyle/>
          <a:p>
            <a:pPr algn="r" defTabSz="914377" rtl="1">
              <a:defRPr/>
            </a:pPr>
            <a:endParaRPr lang="ar-IQ" sz="54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4" y="5410203"/>
            <a:ext cx="771089" cy="365125"/>
          </a:xfrm>
        </p:spPr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2400" cap="all" smtClean="0">
                <a:solidFill>
                  <a:prstClr val="black">
                    <a:lumMod val="75000"/>
                    <a:lumOff val="25000"/>
                  </a:prst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2400" cap="all">
              <a:solidFill>
                <a:prstClr val="black">
                  <a:lumMod val="75000"/>
                  <a:lumOff val="25000"/>
                </a:prst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01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4304668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2" y="606426"/>
            <a:ext cx="9912355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5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07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7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419603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08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2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5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4309919"/>
            <a:ext cx="9906003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1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134045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6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27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5" y="609600"/>
            <a:ext cx="9905999" cy="19050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21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9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5" y="3363435"/>
            <a:ext cx="3195831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3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3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568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9905999" cy="19050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62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5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8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5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3" y="4980858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45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04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1" y="609603"/>
            <a:ext cx="2005011" cy="5181601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1" y="609603"/>
            <a:ext cx="7748591" cy="5181601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20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3" cy="115814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1" y="2063396"/>
            <a:ext cx="5088715" cy="3311189"/>
          </a:xfrm>
        </p:spPr>
        <p:txBody>
          <a:bodyPr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5993972" y="2063396"/>
            <a:ext cx="5086539" cy="3311189"/>
          </a:xfrm>
        </p:spPr>
        <p:txBody>
          <a:bodyPr anchor="t"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76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1" y="2063396"/>
            <a:ext cx="10394707" cy="3311189"/>
          </a:xfrm>
        </p:spPr>
        <p:txBody>
          <a:bodyPr/>
          <a:lstStyle/>
          <a:p>
            <a:pPr lvl="0"/>
            <a:r>
              <a:rPr lang="ar-SA"/>
              <a:t>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90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74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30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62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2" y="2249486"/>
            <a:ext cx="4878389" cy="354171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249486"/>
            <a:ext cx="4875211" cy="3541714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74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30"/>
            <a:ext cx="9906000" cy="1477961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22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3" y="3073401"/>
            <a:ext cx="4878391" cy="271780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9" y="2249485"/>
            <a:ext cx="464660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073401"/>
            <a:ext cx="4875211" cy="2717801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15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16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617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7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2" y="592666"/>
            <a:ext cx="5891209" cy="5198534"/>
          </a:xfrm>
        </p:spPr>
        <p:txBody>
          <a:bodyPr anchor="ctr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7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19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4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5"/>
            <a:ext cx="3666691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2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7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3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5" y="618518"/>
            <a:ext cx="99059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5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8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 rtl="1">
              <a:defRPr/>
            </a:pPr>
            <a:fld id="{264DBC0E-252F-4F9B-B667-218DA9468F09}" type="datetimeFigureOut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defTabSz="914377" rtl="1">
                <a:defRPr/>
              </a:pPr>
              <a:t>08/07/1442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2" y="5883279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 rtl="1">
              <a:defRPr/>
            </a:pPr>
            <a:endParaRPr lang="ar-IQ" sz="3200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4" y="5883278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defTabSz="914377" rtl="1">
              <a:defRPr/>
            </a:pPr>
            <a:fld id="{DDB72261-5792-4159-A02B-95DC48043CB6}" type="slidenum">
              <a:rPr lang="ar-IQ" sz="3200" cap="all" smtClean="0">
                <a:solidFill>
                  <a:srgbClr val="92278F">
                    <a:lumMod val="50000"/>
                  </a:srgbClr>
                </a:solidFill>
                <a:latin typeface="Impact" panose="020B0806030902050204"/>
                <a:cs typeface="Arial" panose="020B0604020202020204" pitchFamily="34" charset="0"/>
              </a:rPr>
              <a:pPr algn="ctr" defTabSz="914377" rtl="1">
                <a:defRPr/>
              </a:pPr>
              <a:t>‹#›</a:t>
            </a:fld>
            <a:endParaRPr lang="ar-IQ" sz="3200" cap="all">
              <a:solidFill>
                <a:srgbClr val="92278F">
                  <a:lumMod val="50000"/>
                </a:srgbClr>
              </a:solidFill>
              <a:latin typeface="Impact" panose="020B080603090205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9841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  <p:sldLayoutId id="2147483778" r:id="rId18"/>
    <p:sldLayoutId id="2147483779" r:id="rId19"/>
  </p:sldLayoutIdLst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  <p:txStyles>
    <p:titleStyle>
      <a:lvl1pPr algn="l" defTabSz="914377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r" defTabSz="914377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r" defTabSz="914377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r" defTabSz="914377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r" defTabSz="914377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r" defTabSz="914377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r" defTabSz="914377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r" defTabSz="914377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r" defTabSz="914377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r" defTabSz="914377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Bef>
                <a:spcPts val="1000"/>
              </a:spcBef>
            </a:pPr>
            <a:r>
              <a:rPr lang="ar-IQ" sz="4000" dirty="0">
                <a:solidFill>
                  <a:srgbClr val="FF0000"/>
                </a:solidFill>
              </a:rPr>
              <a:t>نظام القيد المزدوج</a:t>
            </a:r>
            <a:br>
              <a:rPr lang="ar-IQ" dirty="0"/>
            </a:br>
            <a:r>
              <a:rPr lang="ar-IQ" sz="24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الدكتور: احمد سعد جاري </a:t>
            </a:r>
            <a:br>
              <a:rPr lang="ar-IQ" sz="24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</a:br>
            <a:r>
              <a:rPr lang="ar-IQ" sz="2400" dirty="0">
                <a:solidFill>
                  <a:prstClr val="black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قسم المحاسبة / كلية الادارة والاقتصاد/ الجامعة المستنصرية  </a:t>
            </a:r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070" y="2063753"/>
            <a:ext cx="3311525" cy="2832715"/>
          </a:xfrm>
        </p:spPr>
      </p:pic>
      <p:pic>
        <p:nvPicPr>
          <p:cNvPr id="5" name="عنصر نائب للمحتوى 4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81" y="2063751"/>
            <a:ext cx="2553672" cy="2832715"/>
          </a:xfr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035D08B-E3F7-4A52-938D-CE27443B3476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1661" y="2063753"/>
            <a:ext cx="3065164" cy="2832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7504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250">
        <p14:ferris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FB278B-65B6-47FB-861E-31659A8E9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5" y="618518"/>
            <a:ext cx="10092642" cy="828145"/>
          </a:xfrm>
        </p:spPr>
        <p:txBody>
          <a:bodyPr>
            <a:normAutofit fontScale="90000"/>
          </a:bodyPr>
          <a:lstStyle/>
          <a:p>
            <a:pPr algn="ctr"/>
            <a:r>
              <a:rPr lang="ar-IQ" sz="2800" b="1" dirty="0">
                <a:solidFill>
                  <a:srgbClr val="FF0000"/>
                </a:solidFill>
              </a:rPr>
              <a:t>في 1/20 تم بيع بضاعة بمبلغ 35000 دينار الى محمود نصفها نقد والباقي على الحساب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7CEF3D-BF00-4009-BDF4-E30023004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5" y="1446663"/>
            <a:ext cx="10092642" cy="491319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ar-IQ" sz="3600" b="1" dirty="0">
                <a:solidFill>
                  <a:srgbClr val="FF0000"/>
                </a:solidFill>
              </a:rPr>
              <a:t>تحليل العملية:                المدينون والصندوق موجود طبيعته مدين         المبيعات ايراد طبيعته دائن                                                                   </a:t>
            </a:r>
          </a:p>
          <a:p>
            <a:pPr marL="0" indent="0">
              <a:buNone/>
            </a:pPr>
            <a:r>
              <a:rPr lang="ar-IQ" sz="3600" b="1" dirty="0">
                <a:solidFill>
                  <a:srgbClr val="FF0000"/>
                </a:solidFill>
              </a:rPr>
              <a:t>                                                         +                                     +</a:t>
            </a:r>
          </a:p>
          <a:p>
            <a:pPr marL="0" indent="0">
              <a:buNone/>
            </a:pPr>
            <a:r>
              <a:rPr lang="ar-IQ" sz="3600" b="1" dirty="0">
                <a:solidFill>
                  <a:srgbClr val="FFFF00"/>
                </a:solidFill>
              </a:rPr>
              <a:t>الطرف المدين حـ/ المدينون 17500 دينار (لأنه موجود طبيعته مدين، وقد زاد لذا يكون مدين)</a:t>
            </a:r>
          </a:p>
          <a:p>
            <a:pPr marL="0" indent="0">
              <a:buNone/>
            </a:pPr>
            <a:r>
              <a:rPr lang="ar-IQ" sz="3600" b="1" dirty="0">
                <a:solidFill>
                  <a:srgbClr val="FFFF00"/>
                </a:solidFill>
              </a:rPr>
              <a:t>الطرف المدين حـ/ الصندوق 17500 دينار (لأنه موجود طبيعته مدين، وقد زاد لذا يكون مدين)</a:t>
            </a:r>
          </a:p>
          <a:p>
            <a:pPr marL="0" indent="0">
              <a:buNone/>
            </a:pPr>
            <a:r>
              <a:rPr lang="ar-IQ" sz="3600" b="1" dirty="0">
                <a:solidFill>
                  <a:srgbClr val="FFFF00"/>
                </a:solidFill>
              </a:rPr>
              <a:t>الطرف الدائن حـ/ المبيعات 35000 دينار (لأنه ايراد طبيعته دائن وقد زاد لذا يكون دائن) </a:t>
            </a:r>
          </a:p>
          <a:p>
            <a:pPr marL="0" indent="0">
              <a:buNone/>
            </a:pPr>
            <a:r>
              <a:rPr lang="ar-IQ" sz="3600" b="1" dirty="0">
                <a:solidFill>
                  <a:schemeClr val="bg1"/>
                </a:solidFill>
              </a:rPr>
              <a:t>20\1\2018</a:t>
            </a:r>
          </a:p>
          <a:p>
            <a:pPr marL="0" indent="0">
              <a:buNone/>
            </a:pPr>
            <a:r>
              <a:rPr lang="ar-IQ" sz="3600" b="1" dirty="0">
                <a:solidFill>
                  <a:schemeClr val="bg1"/>
                </a:solidFill>
              </a:rPr>
              <a:t>17500           المدينون (محمود) </a:t>
            </a:r>
          </a:p>
          <a:p>
            <a:pPr marL="0" indent="0">
              <a:buNone/>
            </a:pPr>
            <a:r>
              <a:rPr lang="ar-IQ" sz="3600" b="1" dirty="0">
                <a:solidFill>
                  <a:schemeClr val="bg1"/>
                </a:solidFill>
              </a:rPr>
              <a:t>17500           الصندوق                              </a:t>
            </a:r>
          </a:p>
          <a:p>
            <a:pPr marL="0" indent="0">
              <a:buNone/>
            </a:pPr>
            <a:r>
              <a:rPr lang="ar-IQ" sz="3600" b="1" dirty="0">
                <a:solidFill>
                  <a:schemeClr val="bg1"/>
                </a:solidFill>
              </a:rPr>
              <a:t>          35000      المبيعات </a:t>
            </a:r>
          </a:p>
          <a:p>
            <a:pPr marL="0" indent="0">
              <a:buNone/>
            </a:pPr>
            <a:r>
              <a:rPr lang="ar-IQ" sz="3600" b="1" dirty="0">
                <a:solidFill>
                  <a:schemeClr val="bg1"/>
                </a:solidFill>
              </a:rPr>
              <a:t>     بيع بضاعة نصفها نقدا" والباقي على الحساب</a:t>
            </a:r>
          </a:p>
          <a:p>
            <a:endParaRPr lang="ar-IQ" dirty="0"/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45FDC0E8-A915-44E3-9460-E98C874215F3}"/>
              </a:ext>
            </a:extLst>
          </p:cNvPr>
          <p:cNvCxnSpPr>
            <a:cxnSpLocks/>
          </p:cNvCxnSpPr>
          <p:nvPr/>
        </p:nvCxnSpPr>
        <p:spPr>
          <a:xfrm>
            <a:off x="8314021" y="6215385"/>
            <a:ext cx="25696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4306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FB278B-65B6-47FB-861E-31659A8E9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5" y="618518"/>
            <a:ext cx="9905999" cy="1144967"/>
          </a:xfrm>
        </p:spPr>
        <p:txBody>
          <a:bodyPr>
            <a:normAutofit/>
          </a:bodyPr>
          <a:lstStyle/>
          <a:p>
            <a:pPr algn="ctr"/>
            <a:r>
              <a:rPr lang="ar-IQ" sz="2800" dirty="0">
                <a:solidFill>
                  <a:srgbClr val="FF0000"/>
                </a:solidFill>
              </a:rPr>
              <a:t>في 1/23 سددت الوحدة الاقتصادية مبلغ 20000 دينار ايجار المباني الى حسنين نصفها نقدا" والباقي على الحساب.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7CEF3D-BF00-4009-BDF4-E30023004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4" y="1763486"/>
            <a:ext cx="10186227" cy="47328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IQ" sz="2800" b="1" dirty="0">
                <a:solidFill>
                  <a:srgbClr val="FF0000"/>
                </a:solidFill>
              </a:rPr>
              <a:t>تحليل العملية:         مصروف الايجار طبيعته مدين         الصندوق موجود طبيعته مدين والدائنون مطلوب طبيعته دائن                                                                   </a:t>
            </a:r>
          </a:p>
          <a:p>
            <a:pPr marL="0" indent="0">
              <a:buNone/>
            </a:pPr>
            <a:r>
              <a:rPr lang="ar-IQ" sz="2800" b="1" dirty="0">
                <a:solidFill>
                  <a:srgbClr val="FF0000"/>
                </a:solidFill>
              </a:rPr>
              <a:t>                                                   +                                     - الصندوق + الدائنون </a:t>
            </a:r>
          </a:p>
          <a:p>
            <a:pPr marL="0" indent="0">
              <a:buNone/>
            </a:pPr>
            <a:r>
              <a:rPr lang="ar-IQ" sz="2800" b="1" dirty="0">
                <a:solidFill>
                  <a:srgbClr val="FFFF00"/>
                </a:solidFill>
              </a:rPr>
              <a:t>الطرف المدين حـ/ مصروف الايجار 20000 دينار (لأنه موجود طبيعته مدين، وقد زاد لذا يكون مدين)</a:t>
            </a:r>
          </a:p>
          <a:p>
            <a:pPr marL="0" indent="0">
              <a:buNone/>
            </a:pPr>
            <a:r>
              <a:rPr lang="ar-IQ" sz="2800" b="1" dirty="0">
                <a:solidFill>
                  <a:srgbClr val="FFFF00"/>
                </a:solidFill>
              </a:rPr>
              <a:t>الطرف الدائن حـ/ الصندوق 10000 دينار (لأنه موجود طبيعته مدين، وقد نقص لذا يكون دائن)</a:t>
            </a:r>
          </a:p>
          <a:p>
            <a:pPr marL="0" indent="0">
              <a:buNone/>
            </a:pPr>
            <a:r>
              <a:rPr lang="ar-IQ" sz="2800" b="1" dirty="0">
                <a:solidFill>
                  <a:srgbClr val="FFFF00"/>
                </a:solidFill>
              </a:rPr>
              <a:t>الطرف الدائن حـ/ الدائنون 10000 دينار (لأن طبيعته دائن وقد زاد لذا يكون دائن) 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20000           مصروف الايجار 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           10000            الصندوق                              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           10000            الدائنون (حسنين)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     تسديد ايجار المباني نقدا" وعلى الحساب</a:t>
            </a:r>
          </a:p>
          <a:p>
            <a:endParaRPr lang="ar-IQ" dirty="0"/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45FDC0E8-A915-44E3-9460-E98C874215F3}"/>
              </a:ext>
            </a:extLst>
          </p:cNvPr>
          <p:cNvCxnSpPr>
            <a:cxnSpLocks/>
          </p:cNvCxnSpPr>
          <p:nvPr/>
        </p:nvCxnSpPr>
        <p:spPr>
          <a:xfrm>
            <a:off x="8477794" y="6239482"/>
            <a:ext cx="25696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6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FB278B-65B6-47FB-861E-31659A8E9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5" y="618518"/>
            <a:ext cx="10092642" cy="828145"/>
          </a:xfrm>
        </p:spPr>
        <p:txBody>
          <a:bodyPr>
            <a:normAutofit/>
          </a:bodyPr>
          <a:lstStyle/>
          <a:p>
            <a:pPr algn="ctr"/>
            <a:r>
              <a:rPr lang="ar-IQ" sz="2800" b="1" dirty="0">
                <a:solidFill>
                  <a:srgbClr val="FF0000"/>
                </a:solidFill>
              </a:rPr>
              <a:t>في 1/27 سدد محمود ما بذمته الى الوحدة الاقتصادية بصك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7CEF3D-BF00-4009-BDF4-E30023004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5" y="1446663"/>
            <a:ext cx="10092642" cy="491319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IQ" sz="3600" b="1" dirty="0">
                <a:solidFill>
                  <a:srgbClr val="FF0000"/>
                </a:solidFill>
              </a:rPr>
              <a:t>تحليل العملية:                المصرف موجود طبيعته مدين             المدينون موجود طبيعته مدين                                                                             </a:t>
            </a:r>
          </a:p>
          <a:p>
            <a:pPr marL="0" indent="0">
              <a:buNone/>
            </a:pPr>
            <a:r>
              <a:rPr lang="ar-IQ" sz="3600" b="1" dirty="0">
                <a:solidFill>
                  <a:srgbClr val="FF0000"/>
                </a:solidFill>
              </a:rPr>
              <a:t>                                                         +                                     -</a:t>
            </a:r>
          </a:p>
          <a:p>
            <a:pPr marL="0" indent="0">
              <a:buNone/>
            </a:pPr>
            <a:r>
              <a:rPr lang="ar-IQ" sz="3600" b="1" dirty="0">
                <a:solidFill>
                  <a:srgbClr val="FFFF00"/>
                </a:solidFill>
              </a:rPr>
              <a:t>الطرف المدين حـ/ المصرف 17500 دينار (لأنه موجود طبيعته مدين، وقد زاد لذا يكون مدين)</a:t>
            </a:r>
          </a:p>
          <a:p>
            <a:pPr marL="0" indent="0">
              <a:buNone/>
            </a:pPr>
            <a:r>
              <a:rPr lang="ar-IQ" sz="3600" b="1" dirty="0">
                <a:solidFill>
                  <a:srgbClr val="FFFF00"/>
                </a:solidFill>
              </a:rPr>
              <a:t>الطرف الدائن حـ/ المدينون 17500 دينار (لأنه موجود طبيعته مدين، وقد نقص لذا يكون دائن)</a:t>
            </a:r>
          </a:p>
          <a:p>
            <a:pPr marL="0" indent="0">
              <a:buNone/>
            </a:pPr>
            <a:r>
              <a:rPr lang="ar-IQ" sz="3600" b="1" dirty="0">
                <a:solidFill>
                  <a:schemeClr val="bg1"/>
                </a:solidFill>
              </a:rPr>
              <a:t>17500           المصرف</a:t>
            </a:r>
          </a:p>
          <a:p>
            <a:pPr marL="0" indent="0">
              <a:buNone/>
            </a:pPr>
            <a:r>
              <a:rPr lang="ar-IQ" sz="3600" b="1" dirty="0">
                <a:solidFill>
                  <a:schemeClr val="bg1"/>
                </a:solidFill>
              </a:rPr>
              <a:t>          17500          المدينون (محمود)                             </a:t>
            </a:r>
          </a:p>
          <a:p>
            <a:pPr marL="0" indent="0">
              <a:buNone/>
            </a:pPr>
            <a:r>
              <a:rPr lang="ar-IQ" sz="3600" b="1" dirty="0">
                <a:solidFill>
                  <a:schemeClr val="bg1"/>
                </a:solidFill>
              </a:rPr>
              <a:t>         سدد محمود ما بذمته بصك </a:t>
            </a:r>
          </a:p>
          <a:p>
            <a:endParaRPr lang="ar-IQ" dirty="0"/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45FDC0E8-A915-44E3-9460-E98C874215F3}"/>
              </a:ext>
            </a:extLst>
          </p:cNvPr>
          <p:cNvCxnSpPr>
            <a:cxnSpLocks/>
          </p:cNvCxnSpPr>
          <p:nvPr/>
        </p:nvCxnSpPr>
        <p:spPr>
          <a:xfrm>
            <a:off x="8041065" y="5314633"/>
            <a:ext cx="25696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1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1414" y="618520"/>
            <a:ext cx="9905999" cy="622452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ar-IQ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السجلات المحاسبية: 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898648" y="1578079"/>
            <a:ext cx="10394707" cy="48817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ar-IQ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204F073-8460-47A2-8E69-E81BF1B32BD8}"/>
              </a:ext>
            </a:extLst>
          </p:cNvPr>
          <p:cNvSpPr txBox="1"/>
          <p:nvPr/>
        </p:nvSpPr>
        <p:spPr>
          <a:xfrm>
            <a:off x="1016002" y="1578078"/>
            <a:ext cx="10277353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اولا": سجل اليومية: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General Journal  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 وهو سجل يتم فيه تسجيل القيود وفقا لتسلسل حدوث العمليات المالية.  ويشترط   فيه: 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- أن تكون صفحاته خالية من اي فراغ أو كتابة في الحواشي أو كشط أو تحشير فيما دون بها.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 - ترقيم كل صفحة بشكل متسلسل.</a:t>
            </a:r>
            <a:r>
              <a:rPr kumimoji="0" lang="ar-IQ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 ويتخذ سجل اليومية الشكل الاتي: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IQ" sz="2400" dirty="0">
              <a:solidFill>
                <a:prstClr val="black"/>
              </a:solidFill>
              <a:latin typeface="Times New Roman" panose="02020603050405020304"/>
              <a:cs typeface="Times New Roman" panose="02020603050405020304" pitchFamily="18" charset="0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IQ" sz="2400" dirty="0">
              <a:solidFill>
                <a:prstClr val="black"/>
              </a:solidFill>
              <a:latin typeface="Times New Roman" panose="02020603050405020304"/>
              <a:cs typeface="Times New Roman" panose="02020603050405020304" pitchFamily="18" charset="0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IQ" sz="2400" dirty="0">
              <a:solidFill>
                <a:prstClr val="black"/>
              </a:solidFill>
              <a:latin typeface="Times New Roman" panose="02020603050405020304"/>
              <a:cs typeface="Times New Roman" panose="02020603050405020304" pitchFamily="18" charset="0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جدول 6">
            <a:extLst>
              <a:ext uri="{FF2B5EF4-FFF2-40B4-BE49-F238E27FC236}">
                <a16:creationId xmlns:a16="http://schemas.microsoft.com/office/drawing/2014/main" id="{25455946-5919-42DE-8FA1-578506008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16798"/>
              </p:ext>
            </p:extLst>
          </p:nvPr>
        </p:nvGraphicFramePr>
        <p:xfrm>
          <a:off x="1141415" y="3165111"/>
          <a:ext cx="9905998" cy="2590741"/>
        </p:xfrm>
        <a:graphic>
          <a:graphicData uri="http://schemas.openxmlformats.org/drawingml/2006/table">
            <a:tbl>
              <a:tblPr firstRow="1" firstCol="1" bandRow="1"/>
              <a:tblGrid>
                <a:gridCol w="1349467">
                  <a:extLst>
                    <a:ext uri="{9D8B030D-6E8A-4147-A177-3AD203B41FA5}">
                      <a16:colId xmlns:a16="http://schemas.microsoft.com/office/drawing/2014/main" val="1184408395"/>
                    </a:ext>
                  </a:extLst>
                </a:gridCol>
                <a:gridCol w="2124271">
                  <a:extLst>
                    <a:ext uri="{9D8B030D-6E8A-4147-A177-3AD203B41FA5}">
                      <a16:colId xmlns:a16="http://schemas.microsoft.com/office/drawing/2014/main" val="1487495783"/>
                    </a:ext>
                  </a:extLst>
                </a:gridCol>
                <a:gridCol w="1397025">
                  <a:extLst>
                    <a:ext uri="{9D8B030D-6E8A-4147-A177-3AD203B41FA5}">
                      <a16:colId xmlns:a16="http://schemas.microsoft.com/office/drawing/2014/main" val="634964837"/>
                    </a:ext>
                  </a:extLst>
                </a:gridCol>
                <a:gridCol w="1093841">
                  <a:extLst>
                    <a:ext uri="{9D8B030D-6E8A-4147-A177-3AD203B41FA5}">
                      <a16:colId xmlns:a16="http://schemas.microsoft.com/office/drawing/2014/main" val="1187924607"/>
                    </a:ext>
                  </a:extLst>
                </a:gridCol>
                <a:gridCol w="2110400">
                  <a:extLst>
                    <a:ext uri="{9D8B030D-6E8A-4147-A177-3AD203B41FA5}">
                      <a16:colId xmlns:a16="http://schemas.microsoft.com/office/drawing/2014/main" val="1410711366"/>
                    </a:ext>
                  </a:extLst>
                </a:gridCol>
                <a:gridCol w="915497">
                  <a:extLst>
                    <a:ext uri="{9D8B030D-6E8A-4147-A177-3AD203B41FA5}">
                      <a16:colId xmlns:a16="http://schemas.microsoft.com/office/drawing/2014/main" val="913824387"/>
                    </a:ext>
                  </a:extLst>
                </a:gridCol>
                <a:gridCol w="915497">
                  <a:extLst>
                    <a:ext uri="{9D8B030D-6E8A-4147-A177-3AD203B41FA5}">
                      <a16:colId xmlns:a16="http://schemas.microsoft.com/office/drawing/2014/main" val="3630515649"/>
                    </a:ext>
                  </a:extLst>
                </a:gridCol>
              </a:tblGrid>
              <a:tr h="494353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التاريخ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99490" algn="r"/>
                        </a:tabLs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رقم  صفحة الاستاذ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رقم المستند</a:t>
                      </a:r>
                      <a:endParaRPr lang="en-US" sz="2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رقم القيد</a:t>
                      </a:r>
                      <a:endParaRPr lang="en-US" sz="2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البيان</a:t>
                      </a:r>
                      <a:endParaRPr lang="en-US" sz="2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دائن</a:t>
                      </a:r>
                      <a:endParaRPr lang="en-US" sz="2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مدين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833568"/>
                  </a:ext>
                </a:extLst>
              </a:tr>
              <a:tr h="2096388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1/1/2010</a:t>
                      </a:r>
                      <a:endParaRPr lang="en-US" sz="20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***********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شرح القيد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XXX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XXX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756480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76B83CC1-825C-4EC4-880E-C077A4429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318275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1316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1414" y="618519"/>
            <a:ext cx="9905999" cy="797327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ar-IQ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مثال: فيما يلي بعض العمليات التي حدثت خلال شهر شباط 2018 للتاجر حسين 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898648" y="1622327"/>
            <a:ext cx="10394707" cy="48374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في 1/2 بدأ حسين أعماله التجارية برأس مال قدره 100000 دينار أودعه في البنك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    في 2/2 أشترى سيارة بمبلغ 15000 من محلات الأمل على الحساب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    في 3/2 أشترى أثاث بمبلغ 10000 دينار من محلات البركة بصك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    في 4/2 سدد لمحلات الأمل المستحق لها بصك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     في5 /2 باع أثاث بمبلغ 1000 دينار لمحلات السعادة على الحساب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    في 6/2 حصل من محلات السعادة المبلغ المستحق عليهم نقدا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المطلوب // تحليل العمليات إلى أطرافها المدينة والدائنة </a:t>
            </a:r>
            <a:endParaRPr lang="ar-IQ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35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1C160BDB-05A0-4D0C-8606-F66E75BC7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638712"/>
              </p:ext>
            </p:extLst>
          </p:nvPr>
        </p:nvGraphicFramePr>
        <p:xfrm>
          <a:off x="1146412" y="791570"/>
          <a:ext cx="10276764" cy="5472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0919">
                  <a:extLst>
                    <a:ext uri="{9D8B030D-6E8A-4147-A177-3AD203B41FA5}">
                      <a16:colId xmlns:a16="http://schemas.microsoft.com/office/drawing/2014/main" val="988170626"/>
                    </a:ext>
                  </a:extLst>
                </a:gridCol>
                <a:gridCol w="1925865">
                  <a:extLst>
                    <a:ext uri="{9D8B030D-6E8A-4147-A177-3AD203B41FA5}">
                      <a16:colId xmlns:a16="http://schemas.microsoft.com/office/drawing/2014/main" val="3384016906"/>
                    </a:ext>
                  </a:extLst>
                </a:gridCol>
                <a:gridCol w="1266097">
                  <a:extLst>
                    <a:ext uri="{9D8B030D-6E8A-4147-A177-3AD203B41FA5}">
                      <a16:colId xmlns:a16="http://schemas.microsoft.com/office/drawing/2014/main" val="1300174654"/>
                    </a:ext>
                  </a:extLst>
                </a:gridCol>
                <a:gridCol w="992736">
                  <a:extLst>
                    <a:ext uri="{9D8B030D-6E8A-4147-A177-3AD203B41FA5}">
                      <a16:colId xmlns:a16="http://schemas.microsoft.com/office/drawing/2014/main" val="2445736184"/>
                    </a:ext>
                  </a:extLst>
                </a:gridCol>
                <a:gridCol w="2597968">
                  <a:extLst>
                    <a:ext uri="{9D8B030D-6E8A-4147-A177-3AD203B41FA5}">
                      <a16:colId xmlns:a16="http://schemas.microsoft.com/office/drawing/2014/main" val="3664025752"/>
                    </a:ext>
                  </a:extLst>
                </a:gridCol>
                <a:gridCol w="1064673">
                  <a:extLst>
                    <a:ext uri="{9D8B030D-6E8A-4147-A177-3AD203B41FA5}">
                      <a16:colId xmlns:a16="http://schemas.microsoft.com/office/drawing/2014/main" val="3071457961"/>
                    </a:ext>
                  </a:extLst>
                </a:gridCol>
                <a:gridCol w="1058506">
                  <a:extLst>
                    <a:ext uri="{9D8B030D-6E8A-4147-A177-3AD203B41FA5}">
                      <a16:colId xmlns:a16="http://schemas.microsoft.com/office/drawing/2014/main" val="3670099304"/>
                    </a:ext>
                  </a:extLst>
                </a:gridCol>
              </a:tblGrid>
              <a:tr h="21904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التاريخ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99490" algn="r"/>
                        </a:tabLs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رقم صفحة الاستاذ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رقم المستند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رقم القيد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البيان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دائن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 dirty="0">
                          <a:effectLst/>
                          <a:latin typeface="+mn-lt"/>
                        </a:rPr>
                        <a:t>مدين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extLst>
                  <a:ext uri="{0D108BD9-81ED-4DB2-BD59-A6C34878D82A}">
                    <a16:rowId xmlns:a16="http://schemas.microsoft.com/office/drawing/2014/main" val="2322992295"/>
                  </a:ext>
                </a:extLst>
              </a:tr>
              <a:tr h="102574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1/2/2018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2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البنك</a:t>
                      </a:r>
                      <a:endParaRPr lang="en-US" sz="1600" b="1">
                        <a:effectLst/>
                        <a:latin typeface="+mn-lt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  رأس المال</a:t>
                      </a:r>
                      <a:endParaRPr lang="en-US" sz="1600" b="1">
                        <a:effectLst/>
                        <a:latin typeface="+mn-lt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بدء حسين اعماله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100000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100000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extLst>
                  <a:ext uri="{0D108BD9-81ED-4DB2-BD59-A6C34878D82A}">
                    <a16:rowId xmlns:a16="http://schemas.microsoft.com/office/drawing/2014/main" val="1200360783"/>
                  </a:ext>
                </a:extLst>
              </a:tr>
              <a:tr h="102574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2/2/2018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3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4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2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2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السيارات</a:t>
                      </a:r>
                      <a:endParaRPr lang="en-US" sz="1600" b="1">
                        <a:effectLst/>
                        <a:latin typeface="+mn-lt"/>
                      </a:endParaRPr>
                    </a:p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           الدائنون (الامل)</a:t>
                      </a:r>
                      <a:endParaRPr lang="en-US" sz="1600" b="1">
                        <a:effectLst/>
                        <a:latin typeface="+mn-lt"/>
                      </a:endParaRPr>
                    </a:p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شراء سيارة على الحساب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15000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15000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extLst>
                  <a:ext uri="{0D108BD9-81ED-4DB2-BD59-A6C34878D82A}">
                    <a16:rowId xmlns:a16="http://schemas.microsoft.com/office/drawing/2014/main" val="551649304"/>
                  </a:ext>
                </a:extLst>
              </a:tr>
              <a:tr h="102574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3/2/2018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5</a:t>
                      </a: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5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3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الاثاث</a:t>
                      </a:r>
                      <a:endParaRPr lang="en-US" sz="1600" b="1">
                        <a:effectLst/>
                        <a:latin typeface="+mn-lt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           البنك</a:t>
                      </a:r>
                      <a:endParaRPr lang="en-US" sz="1600" b="1">
                        <a:effectLst/>
                        <a:latin typeface="+mn-lt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شراء اثاث بصك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10000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10000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extLst>
                  <a:ext uri="{0D108BD9-81ED-4DB2-BD59-A6C34878D82A}">
                    <a16:rowId xmlns:a16="http://schemas.microsoft.com/office/drawing/2014/main" val="1587101737"/>
                  </a:ext>
                </a:extLst>
              </a:tr>
              <a:tr h="6223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4/2/2018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4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8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4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الدائنون (الامل)</a:t>
                      </a:r>
                      <a:endParaRPr lang="en-US" sz="1600" b="1">
                        <a:effectLst/>
                        <a:latin typeface="+mn-lt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               البنك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15000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15000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extLst>
                  <a:ext uri="{0D108BD9-81ED-4DB2-BD59-A6C34878D82A}">
                    <a16:rowId xmlns:a16="http://schemas.microsoft.com/office/drawing/2014/main" val="1182396266"/>
                  </a:ext>
                </a:extLst>
              </a:tr>
              <a:tr h="6223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5/2/2018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6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5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9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5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المدينون (السعادة)</a:t>
                      </a:r>
                      <a:endParaRPr lang="en-US" sz="1600" b="1">
                        <a:effectLst/>
                        <a:latin typeface="+mn-lt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             الاثاث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1000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1000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extLst>
                  <a:ext uri="{0D108BD9-81ED-4DB2-BD59-A6C34878D82A}">
                    <a16:rowId xmlns:a16="http://schemas.microsoft.com/office/drawing/2014/main" val="2081036428"/>
                  </a:ext>
                </a:extLst>
              </a:tr>
              <a:tr h="6223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6/2/2018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7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6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10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6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الصندوق</a:t>
                      </a:r>
                      <a:endParaRPr lang="en-US" sz="1600" b="1">
                        <a:effectLst/>
                        <a:latin typeface="+mn-lt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1600" b="1">
                          <a:effectLst/>
                          <a:latin typeface="+mn-lt"/>
                        </a:rPr>
                        <a:t>          المدينون (السعادة)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</a:rPr>
                        <a:t>1000</a:t>
                      </a:r>
                      <a:endParaRPr lang="en-US" sz="1600" b="1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1000</a:t>
                      </a:r>
                      <a:endParaRPr lang="en-US" sz="1600" b="1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8971" marR="48971" marT="0" marB="0"/>
                </a:tc>
                <a:extLst>
                  <a:ext uri="{0D108BD9-81ED-4DB2-BD59-A6C34878D82A}">
                    <a16:rowId xmlns:a16="http://schemas.microsoft.com/office/drawing/2014/main" val="1587450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36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1414" y="618517"/>
            <a:ext cx="9905999" cy="753083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ar-IQ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نظام القيد المزدوج </a:t>
            </a:r>
            <a:r>
              <a:rPr lang="en-US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Double-entry System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898648" y="1371602"/>
            <a:ext cx="10394707" cy="508819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ar-IQ" b="1" dirty="0">
                <a:solidFill>
                  <a:schemeClr val="bg1"/>
                </a:solidFill>
              </a:rPr>
              <a:t>يتمثل مضمون طريقة القيد المزدوج بأن " </a:t>
            </a:r>
            <a:r>
              <a:rPr lang="ar-IQ" b="1" dirty="0">
                <a:solidFill>
                  <a:srgbClr val="FF0000"/>
                </a:solidFill>
              </a:rPr>
              <a:t>لكل عملية مالية طرفين (حسابين) أحدهما مدين والآخر دائن، وينبغي ان تكون مديونية أحد الطرفين تساوي دائنية الطرف الآخر</a:t>
            </a:r>
            <a:r>
              <a:rPr lang="ar-IQ" b="1" dirty="0">
                <a:solidFill>
                  <a:schemeClr val="bg1"/>
                </a:solidFill>
              </a:rPr>
              <a:t>"     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ar-IQ" b="1" dirty="0">
                <a:solidFill>
                  <a:schemeClr val="bg1"/>
                </a:solidFill>
              </a:rPr>
              <a:t>الفكرة سهلة وبديهة </a:t>
            </a:r>
            <a:r>
              <a:rPr lang="ar-IQ" b="1" dirty="0">
                <a:solidFill>
                  <a:srgbClr val="FF0000"/>
                </a:solidFill>
              </a:rPr>
              <a:t>وهي أن أي عملية مالية تتكون من طرفين، طرف يأخذ ويزداد وطرف يعطى ويقل، فالطرف الذي يأخذ يعتبر مديناً والطرف الذي يعطى يسمى دائناً، نستنتج مما تقدم </a:t>
            </a:r>
            <a:r>
              <a:rPr lang="ar-IQ" sz="2000" b="1" dirty="0">
                <a:solidFill>
                  <a:srgbClr val="FF0000"/>
                </a:solidFill>
              </a:rPr>
              <a:t>الآتي:</a:t>
            </a:r>
          </a:p>
          <a:p>
            <a:pPr lvl="0" algn="just" rtl="1">
              <a:lnSpc>
                <a:spcPct val="107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ar-IQ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لكل عملية مالية طرفين متساويين في القيمة، ومختلفين في الاتجاه. أحـدهما مدين   </a:t>
            </a:r>
            <a:r>
              <a:rPr lang="en-US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Debit </a:t>
            </a:r>
            <a:r>
              <a:rPr lang="ar-IQ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والآخر دائن </a:t>
            </a:r>
            <a:r>
              <a:rPr lang="en-US" sz="2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Credit</a:t>
            </a:r>
            <a:endParaRPr lang="en-US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107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ar-IQ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أن كل عملية مالية يترتب عليها آثار مزدوجة تتمثل في مديونية أحد الأطراف وهو الذي حصل على القيمة أو المنفعة ودائنيه الطرف الآخر الذي فقد القيمة أو المنفعة</a:t>
            </a:r>
            <a:endParaRPr lang="en-US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107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ar-IQ" sz="24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ولإثبات هذه العملية نجعل الطرف الذي حصل على القيمة مدينا، والطرف الذي فقدها دائناً</a:t>
            </a:r>
            <a:endParaRPr lang="en-US" sz="1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ar-IQ" b="1" dirty="0">
              <a:solidFill>
                <a:schemeClr val="bg1"/>
              </a:solidFill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ar-IQ" b="1" dirty="0">
              <a:solidFill>
                <a:schemeClr val="bg1"/>
              </a:solidFill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endParaRPr lang="ar-IQ" b="1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ar-IQ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53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1414" y="618520"/>
            <a:ext cx="9905999" cy="805332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ar-IQ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عناصر القوائم المالية وطبيعتها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عنصر نائب للمحتوى 3">
            <a:extLst>
              <a:ext uri="{FF2B5EF4-FFF2-40B4-BE49-F238E27FC236}">
                <a16:creationId xmlns:a16="http://schemas.microsoft.com/office/drawing/2014/main" id="{242C5A90-CDC7-42A3-850B-CCB4657A956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44192698"/>
              </p:ext>
            </p:extLst>
          </p:nvPr>
        </p:nvGraphicFramePr>
        <p:xfrm>
          <a:off x="1143001" y="1737360"/>
          <a:ext cx="9905999" cy="4323804"/>
        </p:xfrm>
        <a:graphic>
          <a:graphicData uri="http://schemas.openxmlformats.org/drawingml/2006/table">
            <a:tbl>
              <a:tblPr rtl="1" firstRow="1" firstCol="1" bandRow="1"/>
              <a:tblGrid>
                <a:gridCol w="2486406">
                  <a:extLst>
                    <a:ext uri="{9D8B030D-6E8A-4147-A177-3AD203B41FA5}">
                      <a16:colId xmlns:a16="http://schemas.microsoft.com/office/drawing/2014/main" val="1408976808"/>
                    </a:ext>
                  </a:extLst>
                </a:gridCol>
                <a:gridCol w="2686507">
                  <a:extLst>
                    <a:ext uri="{9D8B030D-6E8A-4147-A177-3AD203B41FA5}">
                      <a16:colId xmlns:a16="http://schemas.microsoft.com/office/drawing/2014/main" val="1532766389"/>
                    </a:ext>
                  </a:extLst>
                </a:gridCol>
                <a:gridCol w="2232812">
                  <a:extLst>
                    <a:ext uri="{9D8B030D-6E8A-4147-A177-3AD203B41FA5}">
                      <a16:colId xmlns:a16="http://schemas.microsoft.com/office/drawing/2014/main" val="3075331761"/>
                    </a:ext>
                  </a:extLst>
                </a:gridCol>
                <a:gridCol w="2500274">
                  <a:extLst>
                    <a:ext uri="{9D8B030D-6E8A-4147-A177-3AD203B41FA5}">
                      <a16:colId xmlns:a16="http://schemas.microsoft.com/office/drawing/2014/main" val="645427104"/>
                    </a:ext>
                  </a:extLst>
                </a:gridCol>
              </a:tblGrid>
              <a:tr h="7206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العنصر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طبيعة العنصر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حالة الزيادة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حالة النقصان</a:t>
                      </a:r>
                      <a:endParaRPr lang="en-US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2494367"/>
                  </a:ext>
                </a:extLst>
              </a:tr>
              <a:tr h="72063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الموجودات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مدين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الجانب مدين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الجانب دائن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664584"/>
                  </a:ext>
                </a:extLst>
              </a:tr>
              <a:tr h="72063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المطلوبات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دائن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الجانب دائن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الجانب مدين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992392"/>
                  </a:ext>
                </a:extLst>
              </a:tr>
              <a:tr h="72063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حقوق الملكية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دائن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الجانب دائن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الجانب مدين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262661"/>
                  </a:ext>
                </a:extLst>
              </a:tr>
              <a:tr h="72063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المصروفات 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مدين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الجانب مدين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الجانب دائن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1926813"/>
                  </a:ext>
                </a:extLst>
              </a:tr>
              <a:tr h="72063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الايرادات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دائن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الجانب دائن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IQ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الجانب مدين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767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36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1414" y="618519"/>
            <a:ext cx="9905999" cy="797327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ar-IQ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خطوات اثبات القيد وفقا لطريقة القيد المزدوج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898648" y="1622327"/>
            <a:ext cx="10394707" cy="48374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1. تحديد اسماء الحسابات المتأثرة بالعملية المالية. 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2. تحديد موقع كل حساب في القيد (الطرف المدين او الدائن). 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3. تحديد المبلغ الواجب اثباته لكل حساب.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ar-IQ" sz="3200" b="1" dirty="0">
                <a:solidFill>
                  <a:srgbClr val="FFFF00"/>
                </a:solidFill>
              </a:rPr>
              <a:t>4. التحقق من توازن أطراف القيد المحاسبي، أي تساوي مجموع الطرف المدين مع مجموع الطرف الدائن منه.</a:t>
            </a:r>
          </a:p>
          <a:p>
            <a:pPr marL="0" indent="0">
              <a:lnSpc>
                <a:spcPct val="100000"/>
              </a:lnSpc>
              <a:buNone/>
            </a:pPr>
            <a:endParaRPr lang="ar-IQ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1414" y="618520"/>
            <a:ext cx="9905999" cy="622452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ar-IQ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القيد المزدوج البسيط والقيد المركب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898648" y="1578079"/>
            <a:ext cx="10394707" cy="48817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ar-IQ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204F073-8460-47A2-8E69-E81BF1B32BD8}"/>
              </a:ext>
            </a:extLst>
          </p:cNvPr>
          <p:cNvSpPr txBox="1"/>
          <p:nvPr/>
        </p:nvSpPr>
        <p:spPr>
          <a:xfrm>
            <a:off x="1016002" y="1578078"/>
            <a:ext cx="1027735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ar-IQ" sz="3200" dirty="0">
                <a:solidFill>
                  <a:schemeClr val="bg1"/>
                </a:solidFill>
              </a:rPr>
              <a:t>قد يكون القيد المحاسبي </a:t>
            </a:r>
            <a:r>
              <a:rPr lang="ar-IQ" sz="3200" dirty="0">
                <a:solidFill>
                  <a:srgbClr val="FF0000"/>
                </a:solidFill>
              </a:rPr>
              <a:t>قيدا" بسيطا</a:t>
            </a:r>
            <a:r>
              <a:rPr lang="ar-IQ" sz="3200" dirty="0">
                <a:solidFill>
                  <a:schemeClr val="bg1"/>
                </a:solidFill>
              </a:rPr>
              <a:t>، </a:t>
            </a:r>
            <a:r>
              <a:rPr lang="ar-IQ" sz="3200" dirty="0">
                <a:solidFill>
                  <a:srgbClr val="FFFF00"/>
                </a:solidFill>
              </a:rPr>
              <a:t>إذا كان يحتوي على حساب واحد في طرفه المدين، وحساب واحد في طرفه الدائن وبشرط تساوي المبلغ لطرفي القيد.</a:t>
            </a:r>
          </a:p>
          <a:p>
            <a:pPr algn="r" rtl="1"/>
            <a:r>
              <a:rPr lang="ar-IQ" sz="3200" dirty="0">
                <a:solidFill>
                  <a:schemeClr val="bg1"/>
                </a:solidFill>
              </a:rPr>
              <a:t> اوقد يكون القيد المحاسبي </a:t>
            </a:r>
            <a:r>
              <a:rPr lang="ar-IQ" sz="3200" dirty="0">
                <a:solidFill>
                  <a:srgbClr val="FF0000"/>
                </a:solidFill>
              </a:rPr>
              <a:t>قيدا مركبا </a:t>
            </a:r>
            <a:r>
              <a:rPr lang="ar-IQ" sz="3200" dirty="0">
                <a:solidFill>
                  <a:srgbClr val="FFFF00"/>
                </a:solidFill>
              </a:rPr>
              <a:t>إذا كان يحتوي في أحد طرفيه او كلا طرفيه على أكثر من حساب واحد، وبشرط تساوي المبلغ لطرفي القيد ايضا". </a:t>
            </a:r>
            <a:endParaRPr lang="ar-IQ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72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3000" y="398202"/>
            <a:ext cx="9905999" cy="960336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ar-IQ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شكل القيد المحاسبي</a:t>
            </a:r>
            <a:br>
              <a:rPr lang="ar-IQ" sz="3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ar-IQ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عنصر نائب للمحتوى 8">
            <a:extLst>
              <a:ext uri="{FF2B5EF4-FFF2-40B4-BE49-F238E27FC236}">
                <a16:creationId xmlns:a16="http://schemas.microsoft.com/office/drawing/2014/main" id="{929FF65B-32C5-498A-A3A1-ADCA8E44671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143001" y="1593668"/>
            <a:ext cx="9999616" cy="459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79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41414" y="618520"/>
            <a:ext cx="9905999" cy="622452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ar-IQ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مثال عن كيفية تسجيل قيد اليومية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3"/>
          </p:nvPr>
        </p:nvSpPr>
        <p:spPr>
          <a:xfrm>
            <a:off x="898648" y="1578079"/>
            <a:ext cx="10394707" cy="488171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ar-IQ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204F073-8460-47A2-8E69-E81BF1B32BD8}"/>
              </a:ext>
            </a:extLst>
          </p:cNvPr>
          <p:cNvSpPr txBox="1"/>
          <p:nvPr/>
        </p:nvSpPr>
        <p:spPr>
          <a:xfrm>
            <a:off x="1016002" y="1578078"/>
            <a:ext cx="10277353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في 1/1/ 2018 بدأت منشأة احمد اعمالها برأس مال قدره 500000 دينار تم إيداعه الصندوق.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تحليل العملية:                      الصندوق موجود طبيعته مدين               حقوق ملكية طبيعته دائن                      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                                                    +                                                     +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وفقا لقاعدة القيد المزدوج فإنه يلاحظ التالي: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الطرف المدين حـ/ الصندوق 500000 دينار (لأنه موجود طبيعته مدين، وقد زاد لذا يكون مدين)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الطرف الدائن - حـ/ رأس مال 500000 دينار (لأن طبيعته دائن وقد زاد لذا يكون دائن)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إذن: القيد المحاسبي يكون: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1\1\2018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  500000            الصندوق                                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           500000     رأس المال 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/>
                <a:ea typeface="+mn-ea"/>
                <a:cs typeface="Times New Roman" panose="02020603050405020304" pitchFamily="18" charset="0"/>
              </a:rPr>
              <a:t>  بدأت منشأة احمد اعمالها</a:t>
            </a:r>
          </a:p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28A19AC2-0182-421C-884D-92DAE4309622}"/>
              </a:ext>
            </a:extLst>
          </p:cNvPr>
          <p:cNvCxnSpPr>
            <a:cxnSpLocks/>
          </p:cNvCxnSpPr>
          <p:nvPr/>
        </p:nvCxnSpPr>
        <p:spPr>
          <a:xfrm>
            <a:off x="7197634" y="5760720"/>
            <a:ext cx="39841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96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FB278B-65B6-47FB-861E-31659A8E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في 1/10 تم شراء بضاعة بمبلغ 120000 دينار نقدا" 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7CEF3D-BF00-4009-BDF4-E30023004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5" y="1763486"/>
            <a:ext cx="10092642" cy="44759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IQ" sz="2800" b="1" dirty="0">
                <a:solidFill>
                  <a:srgbClr val="FF0000"/>
                </a:solidFill>
              </a:rPr>
              <a:t>تحليل العملية:             مشتريات البضاعة موجود طبيعته مدين         الصندوق موجود طبيعته مدين</a:t>
            </a:r>
          </a:p>
          <a:p>
            <a:pPr marL="0" indent="0">
              <a:buNone/>
            </a:pPr>
            <a:r>
              <a:rPr lang="ar-IQ" sz="2800" b="1" dirty="0">
                <a:solidFill>
                  <a:srgbClr val="FF0000"/>
                </a:solidFill>
              </a:rPr>
              <a:t>                                                  +                                              - </a:t>
            </a:r>
          </a:p>
          <a:p>
            <a:pPr marL="0" indent="0">
              <a:buNone/>
            </a:pPr>
            <a:r>
              <a:rPr lang="ar-IQ" sz="2800" b="1" dirty="0">
                <a:solidFill>
                  <a:srgbClr val="FFFF00"/>
                </a:solidFill>
              </a:rPr>
              <a:t>الطرف المدين حـ/ مشتريات البضاعة 120000 دينار (لأنه موجود طبيعته مدين، وقد زاد لذا يكون مدين)</a:t>
            </a:r>
          </a:p>
          <a:p>
            <a:pPr marL="0" indent="0">
              <a:buNone/>
            </a:pPr>
            <a:r>
              <a:rPr lang="ar-IQ" sz="2800" b="1" dirty="0">
                <a:solidFill>
                  <a:srgbClr val="FFFF00"/>
                </a:solidFill>
              </a:rPr>
              <a:t>الطرف الدائن حـ/ الصندوق 120000 دينار (لأن طبيعته مدين وقد نقص لذا يكون دائن) 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إذن: القيد المحاسبي يكون: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10\1\2018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  120000            المشتريات                                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           120000        الصندوق 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     شراء بضاعة نقدا"</a:t>
            </a:r>
          </a:p>
          <a:p>
            <a:endParaRPr lang="ar-IQ" dirty="0"/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45FDC0E8-A915-44E3-9460-E98C874215F3}"/>
              </a:ext>
            </a:extLst>
          </p:cNvPr>
          <p:cNvCxnSpPr>
            <a:cxnSpLocks/>
          </p:cNvCxnSpPr>
          <p:nvPr/>
        </p:nvCxnSpPr>
        <p:spPr>
          <a:xfrm>
            <a:off x="8477794" y="5969726"/>
            <a:ext cx="25696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96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FB278B-65B6-47FB-861E-31659A8E9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5" y="618518"/>
            <a:ext cx="9905999" cy="1053528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في 1/15 اتم شراء سيارة من معارض سعيد على الحساب بمبلغ 15000 دينار.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67CEF3D-BF00-4009-BDF4-E30023004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5" y="1763486"/>
            <a:ext cx="10092642" cy="44759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ar-IQ" sz="2800" b="1" dirty="0">
                <a:solidFill>
                  <a:srgbClr val="FF0000"/>
                </a:solidFill>
              </a:rPr>
              <a:t>تحليل العملية:                شراء سيارة موجود طبيعته مدين         التسديد على الحساب مطلوب طبيعته دائن                                                                   </a:t>
            </a:r>
          </a:p>
          <a:p>
            <a:pPr marL="0" indent="0">
              <a:buNone/>
            </a:pPr>
            <a:r>
              <a:rPr lang="ar-IQ" sz="2800" b="1" dirty="0">
                <a:solidFill>
                  <a:srgbClr val="FF0000"/>
                </a:solidFill>
              </a:rPr>
              <a:t>                                                         +                                     +</a:t>
            </a:r>
          </a:p>
          <a:p>
            <a:pPr marL="0" indent="0">
              <a:buNone/>
            </a:pPr>
            <a:r>
              <a:rPr lang="ar-IQ" sz="2800" b="1" dirty="0">
                <a:solidFill>
                  <a:srgbClr val="FFFF00"/>
                </a:solidFill>
              </a:rPr>
              <a:t>الطرف المدين حـ/ السيارات 15000 دينار (لأنه موجود طبيعته مدين، وقد زاد لذا يكون مدين)</a:t>
            </a:r>
          </a:p>
          <a:p>
            <a:pPr marL="0" indent="0">
              <a:buNone/>
            </a:pPr>
            <a:r>
              <a:rPr lang="ar-IQ" sz="2800" b="1" dirty="0">
                <a:solidFill>
                  <a:srgbClr val="FFFF00"/>
                </a:solidFill>
              </a:rPr>
              <a:t>الطرف الدائن حـ/ الدائنون 15000 دينار (لأن طبيعته دائن وقد زاد لذا يكون دائن) 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15\1\2018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  15000           السيارات                                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           15000        الدائنون (معارض سعيد) </a:t>
            </a:r>
          </a:p>
          <a:p>
            <a:pPr marL="0" indent="0">
              <a:buNone/>
            </a:pPr>
            <a:r>
              <a:rPr lang="ar-IQ" sz="2800" b="1" dirty="0">
                <a:solidFill>
                  <a:schemeClr val="bg1"/>
                </a:solidFill>
              </a:rPr>
              <a:t>     شراء سيارة على الحساب</a:t>
            </a:r>
          </a:p>
          <a:p>
            <a:endParaRPr lang="ar-IQ" dirty="0"/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45FDC0E8-A915-44E3-9460-E98C874215F3}"/>
              </a:ext>
            </a:extLst>
          </p:cNvPr>
          <p:cNvCxnSpPr>
            <a:cxnSpLocks/>
          </p:cNvCxnSpPr>
          <p:nvPr/>
        </p:nvCxnSpPr>
        <p:spPr>
          <a:xfrm>
            <a:off x="8477794" y="5969726"/>
            <a:ext cx="25696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70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">
        <p14:ferris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دارة">
  <a:themeElements>
    <a:clrScheme name="أزرق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دارة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TM04033919[[fn=دارة]]</Template>
  <TotalTime>1067</TotalTime>
  <Words>1162</Words>
  <Application>Microsoft Office PowerPoint</Application>
  <PresentationFormat>شاشة عريضة</PresentationFormat>
  <Paragraphs>212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1" baseType="lpstr">
      <vt:lpstr>Arial</vt:lpstr>
      <vt:lpstr>Calibri</vt:lpstr>
      <vt:lpstr>Impact</vt:lpstr>
      <vt:lpstr>Times New Roman</vt:lpstr>
      <vt:lpstr>Wingdings</vt:lpstr>
      <vt:lpstr>دارة</vt:lpstr>
      <vt:lpstr>نظام القيد المزدوج الدكتور: احمد سعد جاري  قسم المحاسبة / كلية الادارة والاقتصاد/ الجامعة المستنصرية  </vt:lpstr>
      <vt:lpstr>نظام القيد المزدوج Double-entry System</vt:lpstr>
      <vt:lpstr>عناصر القوائم المالية وطبيعتها</vt:lpstr>
      <vt:lpstr>خطوات اثبات القيد وفقا لطريقة القيد المزدوج</vt:lpstr>
      <vt:lpstr>القيد المزدوج البسيط والقيد المركب</vt:lpstr>
      <vt:lpstr>شكل القيد المحاسبي </vt:lpstr>
      <vt:lpstr>مثال عن كيفية تسجيل قيد اليومية</vt:lpstr>
      <vt:lpstr>في 1/10 تم شراء بضاعة بمبلغ 120000 دينار نقدا" </vt:lpstr>
      <vt:lpstr>في 1/15 اتم شراء سيارة من معارض سعيد على الحساب بمبلغ 15000 دينار.</vt:lpstr>
      <vt:lpstr>في 1/20 تم بيع بضاعة بمبلغ 35000 دينار الى محمود نصفها نقد والباقي على الحساب </vt:lpstr>
      <vt:lpstr>في 1/23 سددت الوحدة الاقتصادية مبلغ 20000 دينار ايجار المباني الى حسنين نصفها نقدا" والباقي على الحساب.</vt:lpstr>
      <vt:lpstr>في 1/27 سدد محمود ما بذمته الى الوحدة الاقتصادية بصك</vt:lpstr>
      <vt:lpstr>السجلات المحاسبية: </vt:lpstr>
      <vt:lpstr>مثال: فيما يلي بعض العمليات التي حدثت خلال شهر شباط 2018 للتاجر حسين </vt:lpstr>
      <vt:lpstr>عرض تقديمي في PowerPoint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الموجودات الثابتة (غير المتداولة) الجزء الثاني المدرس الدكتور: احمد سعد جاري  قسم المحاسبة / كلية الادارة والاقتصاد/ الجامعة المستنصرية</dc:title>
  <dc:creator>ahmad jari</dc:creator>
  <cp:lastModifiedBy>ahmad jari</cp:lastModifiedBy>
  <cp:revision>61</cp:revision>
  <dcterms:created xsi:type="dcterms:W3CDTF">2020-06-13T12:39:13Z</dcterms:created>
  <dcterms:modified xsi:type="dcterms:W3CDTF">2021-02-19T04:23:34Z</dcterms:modified>
</cp:coreProperties>
</file>