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0" r:id="rId1"/>
  </p:sldMasterIdLst>
  <p:sldIdLst>
    <p:sldId id="257" r:id="rId2"/>
    <p:sldId id="290" r:id="rId3"/>
    <p:sldId id="279" r:id="rId4"/>
    <p:sldId id="291" r:id="rId5"/>
    <p:sldId id="292" r:id="rId6"/>
    <p:sldId id="293" r:id="rId7"/>
    <p:sldId id="29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افتراضي" id="{C62997EB-ED4F-46B0-B0B4-6FCDCEDF2537}">
          <p14:sldIdLst>
            <p14:sldId id="257"/>
          </p14:sldIdLst>
        </p14:section>
        <p14:section name="مقطع بدون عنوان" id="{800782A9-B424-4F17-8AE9-F54F4DB25312}">
          <p14:sldIdLst>
            <p14:sldId id="290"/>
            <p14:sldId id="279"/>
            <p14:sldId id="291"/>
            <p14:sldId id="292"/>
            <p14:sldId id="293"/>
            <p14:sldId id="29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65" d="100"/>
          <a:sy n="65" d="100"/>
        </p:scale>
        <p:origin x="66"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hmad jari" userId="740a0c3b6edae505" providerId="LiveId" clId="{9C058F04-B04C-4EA1-92DC-65D7652FD97D}"/>
    <pc:docChg chg="undo redo custSel delSld modSld sldOrd">
      <pc:chgData name="ahmad jari" userId="740a0c3b6edae505" providerId="LiveId" clId="{9C058F04-B04C-4EA1-92DC-65D7652FD97D}" dt="2021-02-06T10:59:32.172" v="298" actId="2696"/>
      <pc:docMkLst>
        <pc:docMk/>
      </pc:docMkLst>
      <pc:sldChg chg="modSp mod">
        <pc:chgData name="ahmad jari" userId="740a0c3b6edae505" providerId="LiveId" clId="{9C058F04-B04C-4EA1-92DC-65D7652FD97D}" dt="2021-02-06T09:49:21.028" v="3" actId="6549"/>
        <pc:sldMkLst>
          <pc:docMk/>
          <pc:sldMk cId="1357504643" sldId="257"/>
        </pc:sldMkLst>
        <pc:spChg chg="mod">
          <ac:chgData name="ahmad jari" userId="740a0c3b6edae505" providerId="LiveId" clId="{9C058F04-B04C-4EA1-92DC-65D7652FD97D}" dt="2021-02-06T09:49:21.028" v="3" actId="6549"/>
          <ac:spMkLst>
            <pc:docMk/>
            <pc:sldMk cId="1357504643" sldId="257"/>
            <ac:spMk id="2" creationId="{00000000-0000-0000-0000-000000000000}"/>
          </ac:spMkLst>
        </pc:spChg>
      </pc:sldChg>
      <pc:sldChg chg="modSp mod">
        <pc:chgData name="ahmad jari" userId="740a0c3b6edae505" providerId="LiveId" clId="{9C058F04-B04C-4EA1-92DC-65D7652FD97D}" dt="2021-02-06T09:51:52.741" v="11" actId="207"/>
        <pc:sldMkLst>
          <pc:docMk/>
          <pc:sldMk cId="4116367888" sldId="258"/>
        </pc:sldMkLst>
        <pc:spChg chg="mod">
          <ac:chgData name="ahmad jari" userId="740a0c3b6edae505" providerId="LiveId" clId="{9C058F04-B04C-4EA1-92DC-65D7652FD97D}" dt="2021-02-06T09:49:37.017" v="5" actId="27636"/>
          <ac:spMkLst>
            <pc:docMk/>
            <pc:sldMk cId="4116367888" sldId="258"/>
            <ac:spMk id="2" creationId="{00000000-0000-0000-0000-000000000000}"/>
          </ac:spMkLst>
        </pc:spChg>
        <pc:spChg chg="mod">
          <ac:chgData name="ahmad jari" userId="740a0c3b6edae505" providerId="LiveId" clId="{9C058F04-B04C-4EA1-92DC-65D7652FD97D}" dt="2021-02-06T09:51:52.741" v="11" actId="207"/>
          <ac:spMkLst>
            <pc:docMk/>
            <pc:sldMk cId="4116367888" sldId="258"/>
            <ac:spMk id="3" creationId="{00000000-0000-0000-0000-000000000000}"/>
          </ac:spMkLst>
        </pc:spChg>
      </pc:sldChg>
      <pc:sldChg chg="modSp mod">
        <pc:chgData name="ahmad jari" userId="740a0c3b6edae505" providerId="LiveId" clId="{9C058F04-B04C-4EA1-92DC-65D7652FD97D}" dt="2021-02-06T09:59:25.246" v="35" actId="6549"/>
        <pc:sldMkLst>
          <pc:docMk/>
          <pc:sldMk cId="1777801075" sldId="259"/>
        </pc:sldMkLst>
        <pc:spChg chg="mod">
          <ac:chgData name="ahmad jari" userId="740a0c3b6edae505" providerId="LiveId" clId="{9C058F04-B04C-4EA1-92DC-65D7652FD97D}" dt="2021-02-06T09:59:25.246" v="35" actId="6549"/>
          <ac:spMkLst>
            <pc:docMk/>
            <pc:sldMk cId="1777801075" sldId="259"/>
            <ac:spMk id="2" creationId="{00000000-0000-0000-0000-000000000000}"/>
          </ac:spMkLst>
        </pc:spChg>
        <pc:spChg chg="mod">
          <ac:chgData name="ahmad jari" userId="740a0c3b6edae505" providerId="LiveId" clId="{9C058F04-B04C-4EA1-92DC-65D7652FD97D}" dt="2021-02-06T09:57:13.035" v="32" actId="207"/>
          <ac:spMkLst>
            <pc:docMk/>
            <pc:sldMk cId="1777801075" sldId="259"/>
            <ac:spMk id="7" creationId="{D3677924-A3D9-4752-90EA-6153F95D02F2}"/>
          </ac:spMkLst>
        </pc:spChg>
      </pc:sldChg>
      <pc:sldChg chg="modSp mod">
        <pc:chgData name="ahmad jari" userId="740a0c3b6edae505" providerId="LiveId" clId="{9C058F04-B04C-4EA1-92DC-65D7652FD97D}" dt="2021-02-06T10:05:49.625" v="99" actId="21"/>
        <pc:sldMkLst>
          <pc:docMk/>
          <pc:sldMk cId="2876770375" sldId="260"/>
        </pc:sldMkLst>
        <pc:spChg chg="mod">
          <ac:chgData name="ahmad jari" userId="740a0c3b6edae505" providerId="LiveId" clId="{9C058F04-B04C-4EA1-92DC-65D7652FD97D}" dt="2021-02-06T09:58:59.222" v="34" actId="27636"/>
          <ac:spMkLst>
            <pc:docMk/>
            <pc:sldMk cId="2876770375" sldId="260"/>
            <ac:spMk id="2" creationId="{00000000-0000-0000-0000-000000000000}"/>
          </ac:spMkLst>
        </pc:spChg>
        <pc:spChg chg="mod">
          <ac:chgData name="ahmad jari" userId="740a0c3b6edae505" providerId="LiveId" clId="{9C058F04-B04C-4EA1-92DC-65D7652FD97D}" dt="2021-02-06T10:05:49.625" v="99" actId="21"/>
          <ac:spMkLst>
            <pc:docMk/>
            <pc:sldMk cId="2876770375" sldId="260"/>
            <ac:spMk id="4" creationId="{00000000-0000-0000-0000-000000000000}"/>
          </ac:spMkLst>
        </pc:spChg>
      </pc:sldChg>
      <pc:sldChg chg="modSp mod">
        <pc:chgData name="ahmad jari" userId="740a0c3b6edae505" providerId="LiveId" clId="{9C058F04-B04C-4EA1-92DC-65D7652FD97D}" dt="2021-02-06T10:08:11.320" v="121" actId="207"/>
        <pc:sldMkLst>
          <pc:docMk/>
          <pc:sldMk cId="1936957401" sldId="262"/>
        </pc:sldMkLst>
        <pc:spChg chg="mod">
          <ac:chgData name="ahmad jari" userId="740a0c3b6edae505" providerId="LiveId" clId="{9C058F04-B04C-4EA1-92DC-65D7652FD97D}" dt="2021-02-06T10:06:23.387" v="106" actId="6549"/>
          <ac:spMkLst>
            <pc:docMk/>
            <pc:sldMk cId="1936957401" sldId="262"/>
            <ac:spMk id="2" creationId="{00000000-0000-0000-0000-000000000000}"/>
          </ac:spMkLst>
        </pc:spChg>
        <pc:spChg chg="mod">
          <ac:chgData name="ahmad jari" userId="740a0c3b6edae505" providerId="LiveId" clId="{9C058F04-B04C-4EA1-92DC-65D7652FD97D}" dt="2021-02-06T10:08:11.320" v="121" actId="207"/>
          <ac:spMkLst>
            <pc:docMk/>
            <pc:sldMk cId="1936957401" sldId="262"/>
            <ac:spMk id="3" creationId="{00000000-0000-0000-0000-000000000000}"/>
          </ac:spMkLst>
        </pc:spChg>
      </pc:sldChg>
      <pc:sldChg chg="modSp mod ord">
        <pc:chgData name="ahmad jari" userId="740a0c3b6edae505" providerId="LiveId" clId="{9C058F04-B04C-4EA1-92DC-65D7652FD97D}" dt="2021-02-06T10:40:48.458" v="153" actId="255"/>
        <pc:sldMkLst>
          <pc:docMk/>
          <pc:sldMk cId="3828336469" sldId="263"/>
        </pc:sldMkLst>
        <pc:spChg chg="mod">
          <ac:chgData name="ahmad jari" userId="740a0c3b6edae505" providerId="LiveId" clId="{9C058F04-B04C-4EA1-92DC-65D7652FD97D}" dt="2021-02-06T10:10:32.135" v="127" actId="6549"/>
          <ac:spMkLst>
            <pc:docMk/>
            <pc:sldMk cId="3828336469" sldId="263"/>
            <ac:spMk id="2" creationId="{00000000-0000-0000-0000-000000000000}"/>
          </ac:spMkLst>
        </pc:spChg>
        <pc:spChg chg="mod">
          <ac:chgData name="ahmad jari" userId="740a0c3b6edae505" providerId="LiveId" clId="{9C058F04-B04C-4EA1-92DC-65D7652FD97D}" dt="2021-02-06T10:40:48.458" v="153" actId="255"/>
          <ac:spMkLst>
            <pc:docMk/>
            <pc:sldMk cId="3828336469" sldId="263"/>
            <ac:spMk id="3" creationId="{00000000-0000-0000-0000-000000000000}"/>
          </ac:spMkLst>
        </pc:spChg>
      </pc:sldChg>
      <pc:sldChg chg="del mod modShow">
        <pc:chgData name="ahmad jari" userId="740a0c3b6edae505" providerId="LiveId" clId="{9C058F04-B04C-4EA1-92DC-65D7652FD97D}" dt="2021-02-01T12:15:10.659" v="1" actId="2696"/>
        <pc:sldMkLst>
          <pc:docMk/>
          <pc:sldMk cId="305404454" sldId="264"/>
        </pc:sldMkLst>
      </pc:sldChg>
      <pc:sldChg chg="addSp delSp modSp mod ord">
        <pc:chgData name="ahmad jari" userId="740a0c3b6edae505" providerId="LiveId" clId="{9C058F04-B04C-4EA1-92DC-65D7652FD97D}" dt="2021-02-06T09:54:22.949" v="21" actId="14100"/>
        <pc:sldMkLst>
          <pc:docMk/>
          <pc:sldMk cId="4163433448" sldId="276"/>
        </pc:sldMkLst>
        <pc:spChg chg="add del mod">
          <ac:chgData name="ahmad jari" userId="740a0c3b6edae505" providerId="LiveId" clId="{9C058F04-B04C-4EA1-92DC-65D7652FD97D}" dt="2021-02-06T09:53:48.389" v="15"/>
          <ac:spMkLst>
            <pc:docMk/>
            <pc:sldMk cId="4163433448" sldId="276"/>
            <ac:spMk id="2" creationId="{3A6F939B-CAB5-4C5B-8586-D5EB8AEB77B5}"/>
          </ac:spMkLst>
        </pc:spChg>
        <pc:spChg chg="del mod">
          <ac:chgData name="ahmad jari" userId="740a0c3b6edae505" providerId="LiveId" clId="{9C058F04-B04C-4EA1-92DC-65D7652FD97D}" dt="2021-02-06T09:53:55.986" v="18"/>
          <ac:spMkLst>
            <pc:docMk/>
            <pc:sldMk cId="4163433448" sldId="276"/>
            <ac:spMk id="3" creationId="{00000000-0000-0000-0000-000000000000}"/>
          </ac:spMkLst>
        </pc:spChg>
        <pc:spChg chg="add del mod">
          <ac:chgData name="ahmad jari" userId="740a0c3b6edae505" providerId="LiveId" clId="{9C058F04-B04C-4EA1-92DC-65D7652FD97D}" dt="2021-02-06T09:53:48.389" v="15"/>
          <ac:spMkLst>
            <pc:docMk/>
            <pc:sldMk cId="4163433448" sldId="276"/>
            <ac:spMk id="4" creationId="{C710EF7D-3EEE-4EDB-B65C-C233D450D2A5}"/>
          </ac:spMkLst>
        </pc:spChg>
        <pc:spChg chg="add del mod">
          <ac:chgData name="ahmad jari" userId="740a0c3b6edae505" providerId="LiveId" clId="{9C058F04-B04C-4EA1-92DC-65D7652FD97D}" dt="2021-02-06T09:53:48.389" v="15"/>
          <ac:spMkLst>
            <pc:docMk/>
            <pc:sldMk cId="4163433448" sldId="276"/>
            <ac:spMk id="5" creationId="{C332CB95-C508-424B-A7CB-3A63D263D7D0}"/>
          </ac:spMkLst>
        </pc:spChg>
        <pc:spChg chg="add del mod">
          <ac:chgData name="ahmad jari" userId="740a0c3b6edae505" providerId="LiveId" clId="{9C058F04-B04C-4EA1-92DC-65D7652FD97D}" dt="2021-02-06T09:53:48.389" v="15"/>
          <ac:spMkLst>
            <pc:docMk/>
            <pc:sldMk cId="4163433448" sldId="276"/>
            <ac:spMk id="6" creationId="{7E239B91-552F-411F-9424-93AC98B0C27A}"/>
          </ac:spMkLst>
        </pc:spChg>
        <pc:spChg chg="add del mod">
          <ac:chgData name="ahmad jari" userId="740a0c3b6edae505" providerId="LiveId" clId="{9C058F04-B04C-4EA1-92DC-65D7652FD97D}" dt="2021-02-06T09:53:48.389" v="15"/>
          <ac:spMkLst>
            <pc:docMk/>
            <pc:sldMk cId="4163433448" sldId="276"/>
            <ac:spMk id="7" creationId="{1B004877-30D3-4702-9CDC-05345B3220E8}"/>
          </ac:spMkLst>
        </pc:spChg>
        <pc:spChg chg="add del mod">
          <ac:chgData name="ahmad jari" userId="740a0c3b6edae505" providerId="LiveId" clId="{9C058F04-B04C-4EA1-92DC-65D7652FD97D}" dt="2021-02-06T09:53:48.389" v="15"/>
          <ac:spMkLst>
            <pc:docMk/>
            <pc:sldMk cId="4163433448" sldId="276"/>
            <ac:spMk id="8" creationId="{3F8468CB-E110-4AAA-B7A5-767B44F5C053}"/>
          </ac:spMkLst>
        </pc:spChg>
        <pc:spChg chg="add del mod">
          <ac:chgData name="ahmad jari" userId="740a0c3b6edae505" providerId="LiveId" clId="{9C058F04-B04C-4EA1-92DC-65D7652FD97D}" dt="2021-02-06T09:53:48.389" v="15"/>
          <ac:spMkLst>
            <pc:docMk/>
            <pc:sldMk cId="4163433448" sldId="276"/>
            <ac:spMk id="9" creationId="{6C5DAA0C-3686-42FB-A114-AD477C5C3FA9}"/>
          </ac:spMkLst>
        </pc:spChg>
        <pc:spChg chg="add del mod">
          <ac:chgData name="ahmad jari" userId="740a0c3b6edae505" providerId="LiveId" clId="{9C058F04-B04C-4EA1-92DC-65D7652FD97D}" dt="2021-02-06T09:53:48.389" v="15"/>
          <ac:spMkLst>
            <pc:docMk/>
            <pc:sldMk cId="4163433448" sldId="276"/>
            <ac:spMk id="10" creationId="{8739B17E-1432-4AC4-96BE-D2D488759745}"/>
          </ac:spMkLst>
        </pc:spChg>
        <pc:spChg chg="add del mod">
          <ac:chgData name="ahmad jari" userId="740a0c3b6edae505" providerId="LiveId" clId="{9C058F04-B04C-4EA1-92DC-65D7652FD97D}" dt="2021-02-06T09:53:48.389" v="15"/>
          <ac:spMkLst>
            <pc:docMk/>
            <pc:sldMk cId="4163433448" sldId="276"/>
            <ac:spMk id="14" creationId="{546859CE-D5F1-446C-9558-E643E3E754DF}"/>
          </ac:spMkLst>
        </pc:spChg>
        <pc:spChg chg="add del mod">
          <ac:chgData name="ahmad jari" userId="740a0c3b6edae505" providerId="LiveId" clId="{9C058F04-B04C-4EA1-92DC-65D7652FD97D}" dt="2021-02-06T09:53:48.389" v="15"/>
          <ac:spMkLst>
            <pc:docMk/>
            <pc:sldMk cId="4163433448" sldId="276"/>
            <ac:spMk id="15" creationId="{E30A106E-EDF3-427B-8085-89D81EE06381}"/>
          </ac:spMkLst>
        </pc:spChg>
        <pc:spChg chg="add del mod">
          <ac:chgData name="ahmad jari" userId="740a0c3b6edae505" providerId="LiveId" clId="{9C058F04-B04C-4EA1-92DC-65D7652FD97D}" dt="2021-02-06T09:53:48.389" v="15"/>
          <ac:spMkLst>
            <pc:docMk/>
            <pc:sldMk cId="4163433448" sldId="276"/>
            <ac:spMk id="16" creationId="{F4B63492-6E28-457F-B3F4-E03ED8E16EC9}"/>
          </ac:spMkLst>
        </pc:spChg>
        <pc:spChg chg="add del mod">
          <ac:chgData name="ahmad jari" userId="740a0c3b6edae505" providerId="LiveId" clId="{9C058F04-B04C-4EA1-92DC-65D7652FD97D}" dt="2021-02-06T09:53:48.389" v="15"/>
          <ac:spMkLst>
            <pc:docMk/>
            <pc:sldMk cId="4163433448" sldId="276"/>
            <ac:spMk id="17" creationId="{6609D6FE-ED95-4D5E-963D-FCC845EC4BE5}"/>
          </ac:spMkLst>
        </pc:spChg>
        <pc:spChg chg="add del mod">
          <ac:chgData name="ahmad jari" userId="740a0c3b6edae505" providerId="LiveId" clId="{9C058F04-B04C-4EA1-92DC-65D7652FD97D}" dt="2021-02-06T09:53:48.389" v="15"/>
          <ac:spMkLst>
            <pc:docMk/>
            <pc:sldMk cId="4163433448" sldId="276"/>
            <ac:spMk id="18" creationId="{F09E0B81-5DE9-4443-87CC-FB2E44DE7D10}"/>
          </ac:spMkLst>
        </pc:spChg>
        <pc:picChg chg="add mod">
          <ac:chgData name="ahmad jari" userId="740a0c3b6edae505" providerId="LiveId" clId="{9C058F04-B04C-4EA1-92DC-65D7652FD97D}" dt="2021-02-06T09:54:22.949" v="21" actId="14100"/>
          <ac:picMkLst>
            <pc:docMk/>
            <pc:sldMk cId="4163433448" sldId="276"/>
            <ac:picMk id="19" creationId="{4B6D89DA-3B32-4A86-B6E5-14541F138B49}"/>
          </ac:picMkLst>
        </pc:picChg>
        <pc:cxnChg chg="add del mod">
          <ac:chgData name="ahmad jari" userId="740a0c3b6edae505" providerId="LiveId" clId="{9C058F04-B04C-4EA1-92DC-65D7652FD97D}" dt="2021-02-06T09:53:48.389" v="15"/>
          <ac:cxnSpMkLst>
            <pc:docMk/>
            <pc:sldMk cId="4163433448" sldId="276"/>
            <ac:cxnSpMk id="11" creationId="{2FF9706B-160B-4066-B5AF-2D7E8E863C7E}"/>
          </ac:cxnSpMkLst>
        </pc:cxnChg>
        <pc:cxnChg chg="add del mod">
          <ac:chgData name="ahmad jari" userId="740a0c3b6edae505" providerId="LiveId" clId="{9C058F04-B04C-4EA1-92DC-65D7652FD97D}" dt="2021-02-06T09:53:48.389" v="15"/>
          <ac:cxnSpMkLst>
            <pc:docMk/>
            <pc:sldMk cId="4163433448" sldId="276"/>
            <ac:cxnSpMk id="12" creationId="{248937A8-9557-46A2-BF9B-A0164206B3B0}"/>
          </ac:cxnSpMkLst>
        </pc:cxnChg>
        <pc:cxnChg chg="add del mod">
          <ac:chgData name="ahmad jari" userId="740a0c3b6edae505" providerId="LiveId" clId="{9C058F04-B04C-4EA1-92DC-65D7652FD97D}" dt="2021-02-06T09:53:48.389" v="15"/>
          <ac:cxnSpMkLst>
            <pc:docMk/>
            <pc:sldMk cId="4163433448" sldId="276"/>
            <ac:cxnSpMk id="13" creationId="{A2CE495C-7E58-4B72-99AD-FB90CD21E52B}"/>
          </ac:cxnSpMkLst>
        </pc:cxnChg>
      </pc:sldChg>
      <pc:sldChg chg="addSp delSp modSp mod">
        <pc:chgData name="ahmad jari" userId="740a0c3b6edae505" providerId="LiveId" clId="{9C058F04-B04C-4EA1-92DC-65D7652FD97D}" dt="2021-02-06T10:49:15.235" v="220" actId="14100"/>
        <pc:sldMkLst>
          <pc:docMk/>
          <pc:sldMk cId="3917218935" sldId="277"/>
        </pc:sldMkLst>
        <pc:spChg chg="add del mod">
          <ac:chgData name="ahmad jari" userId="740a0c3b6edae505" providerId="LiveId" clId="{9C058F04-B04C-4EA1-92DC-65D7652FD97D}" dt="2021-02-06T10:48:36.514" v="213" actId="47"/>
          <ac:spMkLst>
            <pc:docMk/>
            <pc:sldMk cId="3917218935" sldId="277"/>
            <ac:spMk id="3" creationId="{00000000-0000-0000-0000-000000000000}"/>
          </ac:spMkLst>
        </pc:spChg>
        <pc:spChg chg="add del mod">
          <ac:chgData name="ahmad jari" userId="740a0c3b6edae505" providerId="LiveId" clId="{9C058F04-B04C-4EA1-92DC-65D7652FD97D}" dt="2021-02-06T10:48:31.248" v="209"/>
          <ac:spMkLst>
            <pc:docMk/>
            <pc:sldMk cId="3917218935" sldId="277"/>
            <ac:spMk id="4" creationId="{3DC7F103-01A8-4579-AC81-648D79273887}"/>
          </ac:spMkLst>
        </pc:spChg>
        <pc:spChg chg="add del mod">
          <ac:chgData name="ahmad jari" userId="740a0c3b6edae505" providerId="LiveId" clId="{9C058F04-B04C-4EA1-92DC-65D7652FD97D}" dt="2021-02-06T10:48:31.248" v="209"/>
          <ac:spMkLst>
            <pc:docMk/>
            <pc:sldMk cId="3917218935" sldId="277"/>
            <ac:spMk id="5" creationId="{32051B37-52D5-4A0A-A3E8-DF9053D09BD6}"/>
          </ac:spMkLst>
        </pc:spChg>
        <pc:spChg chg="add del mod">
          <ac:chgData name="ahmad jari" userId="740a0c3b6edae505" providerId="LiveId" clId="{9C058F04-B04C-4EA1-92DC-65D7652FD97D}" dt="2021-02-06T10:48:31.248" v="209"/>
          <ac:spMkLst>
            <pc:docMk/>
            <pc:sldMk cId="3917218935" sldId="277"/>
            <ac:spMk id="6" creationId="{D20D6E09-69FE-4492-B377-7CE4D53E6DF7}"/>
          </ac:spMkLst>
        </pc:spChg>
        <pc:spChg chg="add del mod">
          <ac:chgData name="ahmad jari" userId="740a0c3b6edae505" providerId="LiveId" clId="{9C058F04-B04C-4EA1-92DC-65D7652FD97D}" dt="2021-02-06T10:48:31.248" v="209"/>
          <ac:spMkLst>
            <pc:docMk/>
            <pc:sldMk cId="3917218935" sldId="277"/>
            <ac:spMk id="7" creationId="{6359EBDB-895F-4021-9598-227C6FBD941D}"/>
          </ac:spMkLst>
        </pc:spChg>
        <pc:spChg chg="add del mod">
          <ac:chgData name="ahmad jari" userId="740a0c3b6edae505" providerId="LiveId" clId="{9C058F04-B04C-4EA1-92DC-65D7652FD97D}" dt="2021-02-06T10:48:31.248" v="209"/>
          <ac:spMkLst>
            <pc:docMk/>
            <pc:sldMk cId="3917218935" sldId="277"/>
            <ac:spMk id="8" creationId="{0F5466C8-B73A-4D1C-B9C6-5BE0C8D3FB15}"/>
          </ac:spMkLst>
        </pc:spChg>
        <pc:spChg chg="add del mod">
          <ac:chgData name="ahmad jari" userId="740a0c3b6edae505" providerId="LiveId" clId="{9C058F04-B04C-4EA1-92DC-65D7652FD97D}" dt="2021-02-06T10:48:31.248" v="209"/>
          <ac:spMkLst>
            <pc:docMk/>
            <pc:sldMk cId="3917218935" sldId="277"/>
            <ac:spMk id="9" creationId="{17B6A755-D675-405A-B08E-B0E5AA135319}"/>
          </ac:spMkLst>
        </pc:spChg>
        <pc:spChg chg="add del mod">
          <ac:chgData name="ahmad jari" userId="740a0c3b6edae505" providerId="LiveId" clId="{9C058F04-B04C-4EA1-92DC-65D7652FD97D}" dt="2021-02-06T10:48:31.248" v="209"/>
          <ac:spMkLst>
            <pc:docMk/>
            <pc:sldMk cId="3917218935" sldId="277"/>
            <ac:spMk id="10" creationId="{0BCFDD79-4D90-424A-AA0B-B903E35FAFE1}"/>
          </ac:spMkLst>
        </pc:spChg>
        <pc:spChg chg="add del mod">
          <ac:chgData name="ahmad jari" userId="740a0c3b6edae505" providerId="LiveId" clId="{9C058F04-B04C-4EA1-92DC-65D7652FD97D}" dt="2021-02-06T10:48:54.020" v="215"/>
          <ac:spMkLst>
            <pc:docMk/>
            <pc:sldMk cId="3917218935" sldId="277"/>
            <ac:spMk id="11" creationId="{A1CC292F-F3BE-4074-A70D-2ACC3AFBC0F9}"/>
          </ac:spMkLst>
        </pc:spChg>
        <pc:spChg chg="add del mod">
          <ac:chgData name="ahmad jari" userId="740a0c3b6edae505" providerId="LiveId" clId="{9C058F04-B04C-4EA1-92DC-65D7652FD97D}" dt="2021-02-06T10:48:54.020" v="215"/>
          <ac:spMkLst>
            <pc:docMk/>
            <pc:sldMk cId="3917218935" sldId="277"/>
            <ac:spMk id="12" creationId="{FC5B1FB0-A611-42F4-BAAD-73D1082771CE}"/>
          </ac:spMkLst>
        </pc:spChg>
        <pc:spChg chg="add del mod">
          <ac:chgData name="ahmad jari" userId="740a0c3b6edae505" providerId="LiveId" clId="{9C058F04-B04C-4EA1-92DC-65D7652FD97D}" dt="2021-02-06T10:48:54.020" v="215"/>
          <ac:spMkLst>
            <pc:docMk/>
            <pc:sldMk cId="3917218935" sldId="277"/>
            <ac:spMk id="13" creationId="{254A5F6D-CD78-4F22-8731-CF8DF2E2D8F8}"/>
          </ac:spMkLst>
        </pc:spChg>
        <pc:spChg chg="add del mod">
          <ac:chgData name="ahmad jari" userId="740a0c3b6edae505" providerId="LiveId" clId="{9C058F04-B04C-4EA1-92DC-65D7652FD97D}" dt="2021-02-06T10:48:54.020" v="215"/>
          <ac:spMkLst>
            <pc:docMk/>
            <pc:sldMk cId="3917218935" sldId="277"/>
            <ac:spMk id="14" creationId="{10EECC78-23A5-400C-8EE5-2C2226D1CD66}"/>
          </ac:spMkLst>
        </pc:spChg>
        <pc:spChg chg="add del mod">
          <ac:chgData name="ahmad jari" userId="740a0c3b6edae505" providerId="LiveId" clId="{9C058F04-B04C-4EA1-92DC-65D7652FD97D}" dt="2021-02-06T10:48:54.020" v="215"/>
          <ac:spMkLst>
            <pc:docMk/>
            <pc:sldMk cId="3917218935" sldId="277"/>
            <ac:spMk id="15" creationId="{0817387B-0CE0-44D9-94F7-D3BEE06CC62C}"/>
          </ac:spMkLst>
        </pc:spChg>
        <pc:spChg chg="add del mod">
          <ac:chgData name="ahmad jari" userId="740a0c3b6edae505" providerId="LiveId" clId="{9C058F04-B04C-4EA1-92DC-65D7652FD97D}" dt="2021-02-06T10:48:54.020" v="215"/>
          <ac:spMkLst>
            <pc:docMk/>
            <pc:sldMk cId="3917218935" sldId="277"/>
            <ac:spMk id="16" creationId="{3122F63A-739A-4592-A207-F8CCC8A9AC7E}"/>
          </ac:spMkLst>
        </pc:spChg>
        <pc:spChg chg="add del mod">
          <ac:chgData name="ahmad jari" userId="740a0c3b6edae505" providerId="LiveId" clId="{9C058F04-B04C-4EA1-92DC-65D7652FD97D}" dt="2021-02-06T10:48:54.020" v="215"/>
          <ac:spMkLst>
            <pc:docMk/>
            <pc:sldMk cId="3917218935" sldId="277"/>
            <ac:spMk id="17" creationId="{6C01283A-BD75-4DF3-99F6-B959A227836D}"/>
          </ac:spMkLst>
        </pc:spChg>
        <pc:picChg chg="add del mod">
          <ac:chgData name="ahmad jari" userId="740a0c3b6edae505" providerId="LiveId" clId="{9C058F04-B04C-4EA1-92DC-65D7652FD97D}" dt="2021-02-06T10:48:17.037" v="207"/>
          <ac:picMkLst>
            <pc:docMk/>
            <pc:sldMk cId="3917218935" sldId="277"/>
            <ac:picMk id="2" creationId="{E8D9A8CB-27BF-491B-AA13-B152FE3CC557}"/>
          </ac:picMkLst>
        </pc:picChg>
        <pc:picChg chg="add mod">
          <ac:chgData name="ahmad jari" userId="740a0c3b6edae505" providerId="LiveId" clId="{9C058F04-B04C-4EA1-92DC-65D7652FD97D}" dt="2021-02-06T10:49:15.235" v="220" actId="14100"/>
          <ac:picMkLst>
            <pc:docMk/>
            <pc:sldMk cId="3917218935" sldId="277"/>
            <ac:picMk id="18" creationId="{61246ED0-276A-4F2B-9D73-5F18BB4D56EF}"/>
          </ac:picMkLst>
        </pc:picChg>
      </pc:sldChg>
      <pc:sldChg chg="modSp mod ord">
        <pc:chgData name="ahmad jari" userId="740a0c3b6edae505" providerId="LiveId" clId="{9C058F04-B04C-4EA1-92DC-65D7652FD97D}" dt="2021-02-06T10:46:05.036" v="193" actId="207"/>
        <pc:sldMkLst>
          <pc:docMk/>
          <pc:sldMk cId="4137369114" sldId="279"/>
        </pc:sldMkLst>
        <pc:spChg chg="mod">
          <ac:chgData name="ahmad jari" userId="740a0c3b6edae505" providerId="LiveId" clId="{9C058F04-B04C-4EA1-92DC-65D7652FD97D}" dt="2021-02-06T10:42:57.763" v="181" actId="122"/>
          <ac:spMkLst>
            <pc:docMk/>
            <pc:sldMk cId="4137369114" sldId="279"/>
            <ac:spMk id="2" creationId="{00000000-0000-0000-0000-000000000000}"/>
          </ac:spMkLst>
        </pc:spChg>
        <pc:spChg chg="mod">
          <ac:chgData name="ahmad jari" userId="740a0c3b6edae505" providerId="LiveId" clId="{9C058F04-B04C-4EA1-92DC-65D7652FD97D}" dt="2021-02-06T10:46:05.036" v="193" actId="207"/>
          <ac:spMkLst>
            <pc:docMk/>
            <pc:sldMk cId="4137369114" sldId="279"/>
            <ac:spMk id="3" creationId="{00000000-0000-0000-0000-000000000000}"/>
          </ac:spMkLst>
        </pc:spChg>
      </pc:sldChg>
      <pc:sldChg chg="del">
        <pc:chgData name="ahmad jari" userId="740a0c3b6edae505" providerId="LiveId" clId="{9C058F04-B04C-4EA1-92DC-65D7652FD97D}" dt="2021-02-06T10:59:00.637" v="290" actId="2696"/>
        <pc:sldMkLst>
          <pc:docMk/>
          <pc:sldMk cId="4152061697" sldId="280"/>
        </pc:sldMkLst>
      </pc:sldChg>
      <pc:sldChg chg="del">
        <pc:chgData name="ahmad jari" userId="740a0c3b6edae505" providerId="LiveId" clId="{9C058F04-B04C-4EA1-92DC-65D7652FD97D}" dt="2021-02-06T10:59:04.487" v="291" actId="2696"/>
        <pc:sldMkLst>
          <pc:docMk/>
          <pc:sldMk cId="101102786" sldId="281"/>
        </pc:sldMkLst>
      </pc:sldChg>
      <pc:sldChg chg="del">
        <pc:chgData name="ahmad jari" userId="740a0c3b6edae505" providerId="LiveId" clId="{9C058F04-B04C-4EA1-92DC-65D7652FD97D}" dt="2021-02-06T10:59:08.231" v="292" actId="2696"/>
        <pc:sldMkLst>
          <pc:docMk/>
          <pc:sldMk cId="2216280490" sldId="282"/>
        </pc:sldMkLst>
      </pc:sldChg>
      <pc:sldChg chg="del">
        <pc:chgData name="ahmad jari" userId="740a0c3b6edae505" providerId="LiveId" clId="{9C058F04-B04C-4EA1-92DC-65D7652FD97D}" dt="2021-02-06T10:59:12.191" v="293" actId="2696"/>
        <pc:sldMkLst>
          <pc:docMk/>
          <pc:sldMk cId="4565221" sldId="283"/>
        </pc:sldMkLst>
      </pc:sldChg>
      <pc:sldChg chg="del">
        <pc:chgData name="ahmad jari" userId="740a0c3b6edae505" providerId="LiveId" clId="{9C058F04-B04C-4EA1-92DC-65D7652FD97D}" dt="2021-02-06T10:59:16.003" v="294" actId="2696"/>
        <pc:sldMkLst>
          <pc:docMk/>
          <pc:sldMk cId="2009804284" sldId="284"/>
        </pc:sldMkLst>
      </pc:sldChg>
      <pc:sldChg chg="del">
        <pc:chgData name="ahmad jari" userId="740a0c3b6edae505" providerId="LiveId" clId="{9C058F04-B04C-4EA1-92DC-65D7652FD97D}" dt="2021-02-06T10:59:20.339" v="295" actId="2696"/>
        <pc:sldMkLst>
          <pc:docMk/>
          <pc:sldMk cId="1268068101" sldId="285"/>
        </pc:sldMkLst>
      </pc:sldChg>
      <pc:sldChg chg="del">
        <pc:chgData name="ahmad jari" userId="740a0c3b6edae505" providerId="LiveId" clId="{9C058F04-B04C-4EA1-92DC-65D7652FD97D}" dt="2021-02-06T10:59:24.167" v="296" actId="2696"/>
        <pc:sldMkLst>
          <pc:docMk/>
          <pc:sldMk cId="4088080161" sldId="287"/>
        </pc:sldMkLst>
      </pc:sldChg>
      <pc:sldChg chg="del">
        <pc:chgData name="ahmad jari" userId="740a0c3b6edae505" providerId="LiveId" clId="{9C058F04-B04C-4EA1-92DC-65D7652FD97D}" dt="2021-02-06T10:59:28.228" v="297" actId="2696"/>
        <pc:sldMkLst>
          <pc:docMk/>
          <pc:sldMk cId="2060433535" sldId="288"/>
        </pc:sldMkLst>
      </pc:sldChg>
      <pc:sldChg chg="del">
        <pc:chgData name="ahmad jari" userId="740a0c3b6edae505" providerId="LiveId" clId="{9C058F04-B04C-4EA1-92DC-65D7652FD97D}" dt="2021-02-06T10:59:32.172" v="298" actId="2696"/>
        <pc:sldMkLst>
          <pc:docMk/>
          <pc:sldMk cId="920802872" sldId="289"/>
        </pc:sldMkLst>
      </pc:sldChg>
      <pc:sldChg chg="addSp modSp mod">
        <pc:chgData name="ahmad jari" userId="740a0c3b6edae505" providerId="LiveId" clId="{9C058F04-B04C-4EA1-92DC-65D7652FD97D}" dt="2021-02-06T10:56:33.466" v="289" actId="14100"/>
        <pc:sldMkLst>
          <pc:docMk/>
          <pc:sldMk cId="1862530607" sldId="290"/>
        </pc:sldMkLst>
        <pc:spChg chg="mod">
          <ac:chgData name="ahmad jari" userId="740a0c3b6edae505" providerId="LiveId" clId="{9C058F04-B04C-4EA1-92DC-65D7652FD97D}" dt="2021-02-06T10:50:44.163" v="222" actId="122"/>
          <ac:spMkLst>
            <pc:docMk/>
            <pc:sldMk cId="1862530607" sldId="290"/>
            <ac:spMk id="2" creationId="{00000000-0000-0000-0000-000000000000}"/>
          </ac:spMkLst>
        </pc:spChg>
        <pc:spChg chg="mod">
          <ac:chgData name="ahmad jari" userId="740a0c3b6edae505" providerId="LiveId" clId="{9C058F04-B04C-4EA1-92DC-65D7652FD97D}" dt="2021-02-06T10:56:27.616" v="288" actId="255"/>
          <ac:spMkLst>
            <pc:docMk/>
            <pc:sldMk cId="1862530607" sldId="290"/>
            <ac:spMk id="3" creationId="{00000000-0000-0000-0000-000000000000}"/>
          </ac:spMkLst>
        </pc:spChg>
        <pc:picChg chg="add mod">
          <ac:chgData name="ahmad jari" userId="740a0c3b6edae505" providerId="LiveId" clId="{9C058F04-B04C-4EA1-92DC-65D7652FD97D}" dt="2021-02-06T10:56:33.466" v="289" actId="14100"/>
          <ac:picMkLst>
            <pc:docMk/>
            <pc:sldMk cId="1862530607" sldId="290"/>
            <ac:picMk id="4" creationId="{69B15ED5-6745-49B6-85FC-A0B9E4DED712}"/>
          </ac:picMkLst>
        </pc:picChg>
      </pc:sldChg>
    </pc:docChg>
  </pc:docChgLst>
  <pc:docChgLst>
    <pc:chgData name="ahmad jari" userId="740a0c3b6edae505" providerId="LiveId" clId="{E806CDF6-F782-4D8D-8BE9-133AA01C4FA1}"/>
    <pc:docChg chg="undo redo custSel addSld delSld modSld sldOrd modMainMaster">
      <pc:chgData name="ahmad jari" userId="740a0c3b6edae505" providerId="LiveId" clId="{E806CDF6-F782-4D8D-8BE9-133AA01C4FA1}" dt="2021-01-20T07:44:51.276" v="1337" actId="207"/>
      <pc:docMkLst>
        <pc:docMk/>
      </pc:docMkLst>
      <pc:sldChg chg="addSp modSp mod modTransition setBg">
        <pc:chgData name="ahmad jari" userId="740a0c3b6edae505" providerId="LiveId" clId="{E806CDF6-F782-4D8D-8BE9-133AA01C4FA1}" dt="2021-01-20T07:41:37.927" v="1333"/>
        <pc:sldMkLst>
          <pc:docMk/>
          <pc:sldMk cId="1357504643" sldId="257"/>
        </pc:sldMkLst>
        <pc:spChg chg="mod">
          <ac:chgData name="ahmad jari" userId="740a0c3b6edae505" providerId="LiveId" clId="{E806CDF6-F782-4D8D-8BE9-133AA01C4FA1}" dt="2021-01-19T16:27:26.976" v="196"/>
          <ac:spMkLst>
            <pc:docMk/>
            <pc:sldMk cId="1357504643" sldId="257"/>
            <ac:spMk id="2" creationId="{00000000-0000-0000-0000-000000000000}"/>
          </ac:spMkLst>
        </pc:spChg>
        <pc:picChg chg="mod">
          <ac:chgData name="ahmad jari" userId="740a0c3b6edae505" providerId="LiveId" clId="{E806CDF6-F782-4D8D-8BE9-133AA01C4FA1}" dt="2021-01-20T07:35:31.508" v="1295" actId="1076"/>
          <ac:picMkLst>
            <pc:docMk/>
            <pc:sldMk cId="1357504643" sldId="257"/>
            <ac:picMk id="5" creationId="{00000000-0000-0000-0000-000000000000}"/>
          </ac:picMkLst>
        </pc:picChg>
        <pc:picChg chg="mod">
          <ac:chgData name="ahmad jari" userId="740a0c3b6edae505" providerId="LiveId" clId="{E806CDF6-F782-4D8D-8BE9-133AA01C4FA1}" dt="2021-01-20T07:35:18.552" v="1294" actId="1076"/>
          <ac:picMkLst>
            <pc:docMk/>
            <pc:sldMk cId="1357504643" sldId="257"/>
            <ac:picMk id="6" creationId="{00000000-0000-0000-0000-000000000000}"/>
          </ac:picMkLst>
        </pc:picChg>
        <pc:picChg chg="add mod">
          <ac:chgData name="ahmad jari" userId="740a0c3b6edae505" providerId="LiveId" clId="{E806CDF6-F782-4D8D-8BE9-133AA01C4FA1}" dt="2021-01-20T07:35:36.151" v="1296" actId="1076"/>
          <ac:picMkLst>
            <pc:docMk/>
            <pc:sldMk cId="1357504643" sldId="257"/>
            <ac:picMk id="7" creationId="{0035D08B-E3F7-4A52-938D-CE27443B3476}"/>
          </ac:picMkLst>
        </pc:picChg>
      </pc:sldChg>
      <pc:sldChg chg="modSp mod modTransition">
        <pc:chgData name="ahmad jari" userId="740a0c3b6edae505" providerId="LiveId" clId="{E806CDF6-F782-4D8D-8BE9-133AA01C4FA1}" dt="2021-01-20T07:41:37.927" v="1333"/>
        <pc:sldMkLst>
          <pc:docMk/>
          <pc:sldMk cId="4116367888" sldId="258"/>
        </pc:sldMkLst>
        <pc:spChg chg="mod">
          <ac:chgData name="ahmad jari" userId="740a0c3b6edae505" providerId="LiveId" clId="{E806CDF6-F782-4D8D-8BE9-133AA01C4FA1}" dt="2021-01-20T07:36:35.056" v="1299" actId="207"/>
          <ac:spMkLst>
            <pc:docMk/>
            <pc:sldMk cId="4116367888" sldId="258"/>
            <ac:spMk id="2" creationId="{00000000-0000-0000-0000-000000000000}"/>
          </ac:spMkLst>
        </pc:spChg>
        <pc:spChg chg="mod">
          <ac:chgData name="ahmad jari" userId="740a0c3b6edae505" providerId="LiveId" clId="{E806CDF6-F782-4D8D-8BE9-133AA01C4FA1}" dt="2021-01-20T07:37:48.005" v="1306" actId="121"/>
          <ac:spMkLst>
            <pc:docMk/>
            <pc:sldMk cId="4116367888" sldId="258"/>
            <ac:spMk id="3" creationId="{00000000-0000-0000-0000-000000000000}"/>
          </ac:spMkLst>
        </pc:spChg>
      </pc:sldChg>
      <pc:sldChg chg="addSp delSp modSp mod modTransition">
        <pc:chgData name="ahmad jari" userId="740a0c3b6edae505" providerId="LiveId" clId="{E806CDF6-F782-4D8D-8BE9-133AA01C4FA1}" dt="2021-01-20T07:41:37.927" v="1333"/>
        <pc:sldMkLst>
          <pc:docMk/>
          <pc:sldMk cId="1777801075" sldId="259"/>
        </pc:sldMkLst>
        <pc:spChg chg="mod">
          <ac:chgData name="ahmad jari" userId="740a0c3b6edae505" providerId="LiveId" clId="{E806CDF6-F782-4D8D-8BE9-133AA01C4FA1}" dt="2021-01-20T07:38:07.442" v="1307" actId="207"/>
          <ac:spMkLst>
            <pc:docMk/>
            <pc:sldMk cId="1777801075" sldId="259"/>
            <ac:spMk id="2" creationId="{00000000-0000-0000-0000-000000000000}"/>
          </ac:spMkLst>
        </pc:spChg>
        <pc:spChg chg="del mod">
          <ac:chgData name="ahmad jari" userId="740a0c3b6edae505" providerId="LiveId" clId="{E806CDF6-F782-4D8D-8BE9-133AA01C4FA1}" dt="2021-01-19T16:48:43.681" v="295"/>
          <ac:spMkLst>
            <pc:docMk/>
            <pc:sldMk cId="1777801075" sldId="259"/>
            <ac:spMk id="3" creationId="{00000000-0000-0000-0000-000000000000}"/>
          </ac:spMkLst>
        </pc:spChg>
        <pc:spChg chg="add mod">
          <ac:chgData name="ahmad jari" userId="740a0c3b6edae505" providerId="LiveId" clId="{E806CDF6-F782-4D8D-8BE9-133AA01C4FA1}" dt="2021-01-19T16:56:00.978" v="320" actId="255"/>
          <ac:spMkLst>
            <pc:docMk/>
            <pc:sldMk cId="1777801075" sldId="259"/>
            <ac:spMk id="7" creationId="{D3677924-A3D9-4752-90EA-6153F95D02F2}"/>
          </ac:spMkLst>
        </pc:spChg>
        <pc:cxnChg chg="del">
          <ac:chgData name="ahmad jari" userId="740a0c3b6edae505" providerId="LiveId" clId="{E806CDF6-F782-4D8D-8BE9-133AA01C4FA1}" dt="2021-01-19T16:48:43.619" v="293" actId="478"/>
          <ac:cxnSpMkLst>
            <pc:docMk/>
            <pc:sldMk cId="1777801075" sldId="259"/>
            <ac:cxnSpMk id="5" creationId="{00000000-0000-0000-0000-000000000000}"/>
          </ac:cxnSpMkLst>
        </pc:cxnChg>
        <pc:cxnChg chg="del">
          <ac:chgData name="ahmad jari" userId="740a0c3b6edae505" providerId="LiveId" clId="{E806CDF6-F782-4D8D-8BE9-133AA01C4FA1}" dt="2021-01-19T16:48:46.243" v="296" actId="478"/>
          <ac:cxnSpMkLst>
            <pc:docMk/>
            <pc:sldMk cId="1777801075" sldId="259"/>
            <ac:cxnSpMk id="9" creationId="{00000000-0000-0000-0000-000000000000}"/>
          </ac:cxnSpMkLst>
        </pc:cxnChg>
      </pc:sldChg>
      <pc:sldChg chg="delSp modSp mod modTransition">
        <pc:chgData name="ahmad jari" userId="740a0c3b6edae505" providerId="LiveId" clId="{E806CDF6-F782-4D8D-8BE9-133AA01C4FA1}" dt="2021-01-20T07:41:37.927" v="1333"/>
        <pc:sldMkLst>
          <pc:docMk/>
          <pc:sldMk cId="2876770375" sldId="260"/>
        </pc:sldMkLst>
        <pc:spChg chg="mod">
          <ac:chgData name="ahmad jari" userId="740a0c3b6edae505" providerId="LiveId" clId="{E806CDF6-F782-4D8D-8BE9-133AA01C4FA1}" dt="2021-01-19T17:28:47.264" v="572" actId="27636"/>
          <ac:spMkLst>
            <pc:docMk/>
            <pc:sldMk cId="2876770375" sldId="260"/>
            <ac:spMk id="2" creationId="{00000000-0000-0000-0000-000000000000}"/>
          </ac:spMkLst>
        </pc:spChg>
        <pc:spChg chg="mod">
          <ac:chgData name="ahmad jari" userId="740a0c3b6edae505" providerId="LiveId" clId="{E806CDF6-F782-4D8D-8BE9-133AA01C4FA1}" dt="2021-01-20T07:39:35.232" v="1318" actId="20577"/>
          <ac:spMkLst>
            <pc:docMk/>
            <pc:sldMk cId="2876770375" sldId="260"/>
            <ac:spMk id="4" creationId="{00000000-0000-0000-0000-000000000000}"/>
          </ac:spMkLst>
        </pc:spChg>
        <pc:cxnChg chg="del">
          <ac:chgData name="ahmad jari" userId="740a0c3b6edae505" providerId="LiveId" clId="{E806CDF6-F782-4D8D-8BE9-133AA01C4FA1}" dt="2021-01-19T17:11:02.485" v="380" actId="478"/>
          <ac:cxnSpMkLst>
            <pc:docMk/>
            <pc:sldMk cId="2876770375" sldId="260"/>
            <ac:cxnSpMk id="6" creationId="{00000000-0000-0000-0000-000000000000}"/>
          </ac:cxnSpMkLst>
        </pc:cxnChg>
        <pc:cxnChg chg="del">
          <ac:chgData name="ahmad jari" userId="740a0c3b6edae505" providerId="LiveId" clId="{E806CDF6-F782-4D8D-8BE9-133AA01C4FA1}" dt="2021-01-19T17:11:05.411" v="381" actId="478"/>
          <ac:cxnSpMkLst>
            <pc:docMk/>
            <pc:sldMk cId="2876770375" sldId="260"/>
            <ac:cxnSpMk id="9" creationId="{00000000-0000-0000-0000-000000000000}"/>
          </ac:cxnSpMkLst>
        </pc:cxnChg>
      </pc:sldChg>
      <pc:sldChg chg="del ord setBg">
        <pc:chgData name="ahmad jari" userId="740a0c3b6edae505" providerId="LiveId" clId="{E806CDF6-F782-4D8D-8BE9-133AA01C4FA1}" dt="2021-01-19T17:57:42.187" v="854" actId="2696"/>
        <pc:sldMkLst>
          <pc:docMk/>
          <pc:sldMk cId="1681533809" sldId="261"/>
        </pc:sldMkLst>
      </pc:sldChg>
      <pc:sldChg chg="modSp mod ord modTransition">
        <pc:chgData name="ahmad jari" userId="740a0c3b6edae505" providerId="LiveId" clId="{E806CDF6-F782-4D8D-8BE9-133AA01C4FA1}" dt="2021-01-20T07:41:37.927" v="1333"/>
        <pc:sldMkLst>
          <pc:docMk/>
          <pc:sldMk cId="1936957401" sldId="262"/>
        </pc:sldMkLst>
        <pc:spChg chg="mod">
          <ac:chgData name="ahmad jari" userId="740a0c3b6edae505" providerId="LiveId" clId="{E806CDF6-F782-4D8D-8BE9-133AA01C4FA1}" dt="2021-01-19T17:31:08.411" v="577" actId="14100"/>
          <ac:spMkLst>
            <pc:docMk/>
            <pc:sldMk cId="1936957401" sldId="262"/>
            <ac:spMk id="2" creationId="{00000000-0000-0000-0000-000000000000}"/>
          </ac:spMkLst>
        </pc:spChg>
        <pc:spChg chg="mod">
          <ac:chgData name="ahmad jari" userId="740a0c3b6edae505" providerId="LiveId" clId="{E806CDF6-F782-4D8D-8BE9-133AA01C4FA1}" dt="2021-01-19T17:41:04.660" v="665" actId="27636"/>
          <ac:spMkLst>
            <pc:docMk/>
            <pc:sldMk cId="1936957401" sldId="262"/>
            <ac:spMk id="3" creationId="{00000000-0000-0000-0000-000000000000}"/>
          </ac:spMkLst>
        </pc:spChg>
      </pc:sldChg>
      <pc:sldChg chg="modSp mod modTransition">
        <pc:chgData name="ahmad jari" userId="740a0c3b6edae505" providerId="LiveId" clId="{E806CDF6-F782-4D8D-8BE9-133AA01C4FA1}" dt="2021-01-20T07:41:37.927" v="1333"/>
        <pc:sldMkLst>
          <pc:docMk/>
          <pc:sldMk cId="3828336469" sldId="263"/>
        </pc:sldMkLst>
        <pc:spChg chg="mod">
          <ac:chgData name="ahmad jari" userId="740a0c3b6edae505" providerId="LiveId" clId="{E806CDF6-F782-4D8D-8BE9-133AA01C4FA1}" dt="2021-01-19T17:54:34.606" v="844" actId="27636"/>
          <ac:spMkLst>
            <pc:docMk/>
            <pc:sldMk cId="3828336469" sldId="263"/>
            <ac:spMk id="2" creationId="{00000000-0000-0000-0000-000000000000}"/>
          </ac:spMkLst>
        </pc:spChg>
        <pc:spChg chg="mod">
          <ac:chgData name="ahmad jari" userId="740a0c3b6edae505" providerId="LiveId" clId="{E806CDF6-F782-4D8D-8BE9-133AA01C4FA1}" dt="2021-01-19T17:56:16.849" v="853" actId="1076"/>
          <ac:spMkLst>
            <pc:docMk/>
            <pc:sldMk cId="3828336469" sldId="263"/>
            <ac:spMk id="3" creationId="{00000000-0000-0000-0000-000000000000}"/>
          </ac:spMkLst>
        </pc:spChg>
      </pc:sldChg>
      <pc:sldChg chg="addSp delSp modSp mod ord modTransition">
        <pc:chgData name="ahmad jari" userId="740a0c3b6edae505" providerId="LiveId" clId="{E806CDF6-F782-4D8D-8BE9-133AA01C4FA1}" dt="2021-01-20T07:41:37.927" v="1333"/>
        <pc:sldMkLst>
          <pc:docMk/>
          <pc:sldMk cId="305404454" sldId="264"/>
        </pc:sldMkLst>
        <pc:spChg chg="del mod">
          <ac:chgData name="ahmad jari" userId="740a0c3b6edae505" providerId="LiveId" clId="{E806CDF6-F782-4D8D-8BE9-133AA01C4FA1}" dt="2021-01-19T21:40:13.321" v="1028" actId="478"/>
          <ac:spMkLst>
            <pc:docMk/>
            <pc:sldMk cId="305404454" sldId="264"/>
            <ac:spMk id="3" creationId="{00000000-0000-0000-0000-000000000000}"/>
          </ac:spMkLst>
        </pc:spChg>
        <pc:picChg chg="add del mod">
          <ac:chgData name="ahmad jari" userId="740a0c3b6edae505" providerId="LiveId" clId="{E806CDF6-F782-4D8D-8BE9-133AA01C4FA1}" dt="2021-01-20T06:49:57.517" v="1039" actId="478"/>
          <ac:picMkLst>
            <pc:docMk/>
            <pc:sldMk cId="305404454" sldId="264"/>
            <ac:picMk id="2" creationId="{4EB80057-D012-4A84-BF58-FCE38A1419F2}"/>
          </ac:picMkLst>
        </pc:picChg>
        <pc:picChg chg="add mod">
          <ac:chgData name="ahmad jari" userId="740a0c3b6edae505" providerId="LiveId" clId="{E806CDF6-F782-4D8D-8BE9-133AA01C4FA1}" dt="2021-01-20T06:51:04.493" v="1044" actId="14100"/>
          <ac:picMkLst>
            <pc:docMk/>
            <pc:sldMk cId="305404454" sldId="264"/>
            <ac:picMk id="3" creationId="{76AB6A8E-A9AF-44C0-BAFA-73B14ECEC481}"/>
          </ac:picMkLst>
        </pc:picChg>
      </pc:sldChg>
      <pc:sldChg chg="del ord">
        <pc:chgData name="ahmad jari" userId="740a0c3b6edae505" providerId="LiveId" clId="{E806CDF6-F782-4D8D-8BE9-133AA01C4FA1}" dt="2021-01-20T07:34:02.816" v="1283" actId="2696"/>
        <pc:sldMkLst>
          <pc:docMk/>
          <pc:sldMk cId="3719981013" sldId="265"/>
        </pc:sldMkLst>
      </pc:sldChg>
      <pc:sldChg chg="del">
        <pc:chgData name="ahmad jari" userId="740a0c3b6edae505" providerId="LiveId" clId="{E806CDF6-F782-4D8D-8BE9-133AA01C4FA1}" dt="2021-01-20T07:34:07.133" v="1284" actId="2696"/>
        <pc:sldMkLst>
          <pc:docMk/>
          <pc:sldMk cId="3687221094" sldId="266"/>
        </pc:sldMkLst>
      </pc:sldChg>
      <pc:sldChg chg="del">
        <pc:chgData name="ahmad jari" userId="740a0c3b6edae505" providerId="LiveId" clId="{E806CDF6-F782-4D8D-8BE9-133AA01C4FA1}" dt="2021-01-20T07:34:10.921" v="1285" actId="2696"/>
        <pc:sldMkLst>
          <pc:docMk/>
          <pc:sldMk cId="4054934745" sldId="267"/>
        </pc:sldMkLst>
      </pc:sldChg>
      <pc:sldChg chg="del">
        <pc:chgData name="ahmad jari" userId="740a0c3b6edae505" providerId="LiveId" clId="{E806CDF6-F782-4D8D-8BE9-133AA01C4FA1}" dt="2021-01-20T07:34:14.379" v="1286" actId="2696"/>
        <pc:sldMkLst>
          <pc:docMk/>
          <pc:sldMk cId="1908376747" sldId="268"/>
        </pc:sldMkLst>
      </pc:sldChg>
      <pc:sldChg chg="del">
        <pc:chgData name="ahmad jari" userId="740a0c3b6edae505" providerId="LiveId" clId="{E806CDF6-F782-4D8D-8BE9-133AA01C4FA1}" dt="2021-01-20T07:34:21.986" v="1288" actId="2696"/>
        <pc:sldMkLst>
          <pc:docMk/>
          <pc:sldMk cId="3891007309" sldId="269"/>
        </pc:sldMkLst>
      </pc:sldChg>
      <pc:sldChg chg="del">
        <pc:chgData name="ahmad jari" userId="740a0c3b6edae505" providerId="LiveId" clId="{E806CDF6-F782-4D8D-8BE9-133AA01C4FA1}" dt="2021-01-20T07:34:25.795" v="1289" actId="2696"/>
        <pc:sldMkLst>
          <pc:docMk/>
          <pc:sldMk cId="400961645" sldId="270"/>
        </pc:sldMkLst>
      </pc:sldChg>
      <pc:sldChg chg="del">
        <pc:chgData name="ahmad jari" userId="740a0c3b6edae505" providerId="LiveId" clId="{E806CDF6-F782-4D8D-8BE9-133AA01C4FA1}" dt="2021-01-20T07:34:29.157" v="1290" actId="2696"/>
        <pc:sldMkLst>
          <pc:docMk/>
          <pc:sldMk cId="3284840601" sldId="271"/>
        </pc:sldMkLst>
      </pc:sldChg>
      <pc:sldChg chg="del">
        <pc:chgData name="ahmad jari" userId="740a0c3b6edae505" providerId="LiveId" clId="{E806CDF6-F782-4D8D-8BE9-133AA01C4FA1}" dt="2021-01-20T07:34:32.469" v="1291" actId="2696"/>
        <pc:sldMkLst>
          <pc:docMk/>
          <pc:sldMk cId="4090314805" sldId="272"/>
        </pc:sldMkLst>
      </pc:sldChg>
      <pc:sldChg chg="del">
        <pc:chgData name="ahmad jari" userId="740a0c3b6edae505" providerId="LiveId" clId="{E806CDF6-F782-4D8D-8BE9-133AA01C4FA1}" dt="2021-01-20T07:34:40.265" v="1292" actId="2696"/>
        <pc:sldMkLst>
          <pc:docMk/>
          <pc:sldMk cId="4184077428" sldId="273"/>
        </pc:sldMkLst>
      </pc:sldChg>
      <pc:sldChg chg="modSp del">
        <pc:chgData name="ahmad jari" userId="740a0c3b6edae505" providerId="LiveId" clId="{E806CDF6-F782-4D8D-8BE9-133AA01C4FA1}" dt="2021-01-20T07:34:46.331" v="1293" actId="2696"/>
        <pc:sldMkLst>
          <pc:docMk/>
          <pc:sldMk cId="3914447587" sldId="275"/>
        </pc:sldMkLst>
        <pc:spChg chg="mod">
          <ac:chgData name="ahmad jari" userId="740a0c3b6edae505" providerId="LiveId" clId="{E806CDF6-F782-4D8D-8BE9-133AA01C4FA1}" dt="2021-01-19T16:27:26.976" v="196"/>
          <ac:spMkLst>
            <pc:docMk/>
            <pc:sldMk cId="3914447587" sldId="275"/>
            <ac:spMk id="2" creationId="{00000000-0000-0000-0000-000000000000}"/>
          </ac:spMkLst>
        </pc:spChg>
        <pc:picChg chg="mod">
          <ac:chgData name="ahmad jari" userId="740a0c3b6edae505" providerId="LiveId" clId="{E806CDF6-F782-4D8D-8BE9-133AA01C4FA1}" dt="2021-01-19T16:27:26.976" v="196"/>
          <ac:picMkLst>
            <pc:docMk/>
            <pc:sldMk cId="3914447587" sldId="275"/>
            <ac:picMk id="5" creationId="{00000000-0000-0000-0000-000000000000}"/>
          </ac:picMkLst>
        </pc:picChg>
        <pc:picChg chg="mod">
          <ac:chgData name="ahmad jari" userId="740a0c3b6edae505" providerId="LiveId" clId="{E806CDF6-F782-4D8D-8BE9-133AA01C4FA1}" dt="2021-01-19T16:27:26.976" v="196"/>
          <ac:picMkLst>
            <pc:docMk/>
            <pc:sldMk cId="3914447587" sldId="275"/>
            <ac:picMk id="6" creationId="{00000000-0000-0000-0000-000000000000}"/>
          </ac:picMkLst>
        </pc:picChg>
      </pc:sldChg>
      <pc:sldChg chg="addSp delSp modSp add mod ord modTransition">
        <pc:chgData name="ahmad jari" userId="740a0c3b6edae505" providerId="LiveId" clId="{E806CDF6-F782-4D8D-8BE9-133AA01C4FA1}" dt="2021-01-20T07:41:37.927" v="1333"/>
        <pc:sldMkLst>
          <pc:docMk/>
          <pc:sldMk cId="4163433448" sldId="276"/>
        </pc:sldMkLst>
        <pc:spChg chg="add del mod">
          <ac:chgData name="ahmad jari" userId="740a0c3b6edae505" providerId="LiveId" clId="{E806CDF6-F782-4D8D-8BE9-133AA01C4FA1}" dt="2021-01-19T17:02:24.764" v="350" actId="478"/>
          <ac:spMkLst>
            <pc:docMk/>
            <pc:sldMk cId="4163433448" sldId="276"/>
            <ac:spMk id="2" creationId="{417D9F88-A75C-4FAD-92FF-C0638834329D}"/>
          </ac:spMkLst>
        </pc:spChg>
        <pc:spChg chg="mod">
          <ac:chgData name="ahmad jari" userId="740a0c3b6edae505" providerId="LiveId" clId="{E806CDF6-F782-4D8D-8BE9-133AA01C4FA1}" dt="2021-01-20T07:39:05.317" v="1308" actId="207"/>
          <ac:spMkLst>
            <pc:docMk/>
            <pc:sldMk cId="4163433448" sldId="276"/>
            <ac:spMk id="3" creationId="{00000000-0000-0000-0000-000000000000}"/>
          </ac:spMkLst>
        </pc:spChg>
      </pc:sldChg>
      <pc:sldChg chg="modSp add mod ord modTransition">
        <pc:chgData name="ahmad jari" userId="740a0c3b6edae505" providerId="LiveId" clId="{E806CDF6-F782-4D8D-8BE9-133AA01C4FA1}" dt="2021-01-20T07:41:37.927" v="1333"/>
        <pc:sldMkLst>
          <pc:docMk/>
          <pc:sldMk cId="3917218935" sldId="277"/>
        </pc:sldMkLst>
        <pc:spChg chg="mod">
          <ac:chgData name="ahmad jari" userId="740a0c3b6edae505" providerId="LiveId" clId="{E806CDF6-F782-4D8D-8BE9-133AA01C4FA1}" dt="2021-01-19T17:41:43.889" v="669" actId="121"/>
          <ac:spMkLst>
            <pc:docMk/>
            <pc:sldMk cId="3917218935" sldId="277"/>
            <ac:spMk id="3" creationId="{00000000-0000-0000-0000-000000000000}"/>
          </ac:spMkLst>
        </pc:spChg>
      </pc:sldChg>
      <pc:sldChg chg="addSp modSp add del mod ord">
        <pc:chgData name="ahmad jari" userId="740a0c3b6edae505" providerId="LiveId" clId="{E806CDF6-F782-4D8D-8BE9-133AA01C4FA1}" dt="2021-01-20T07:34:17.755" v="1287" actId="2696"/>
        <pc:sldMkLst>
          <pc:docMk/>
          <pc:sldMk cId="2159013177" sldId="278"/>
        </pc:sldMkLst>
        <pc:spChg chg="mod">
          <ac:chgData name="ahmad jari" userId="740a0c3b6edae505" providerId="LiveId" clId="{E806CDF6-F782-4D8D-8BE9-133AA01C4FA1}" dt="2021-01-19T17:58:50.576" v="863" actId="20577"/>
          <ac:spMkLst>
            <pc:docMk/>
            <pc:sldMk cId="2159013177" sldId="278"/>
            <ac:spMk id="2" creationId="{00000000-0000-0000-0000-000000000000}"/>
          </ac:spMkLst>
        </pc:spChg>
        <pc:spChg chg="mod">
          <ac:chgData name="ahmad jari" userId="740a0c3b6edae505" providerId="LiveId" clId="{E806CDF6-F782-4D8D-8BE9-133AA01C4FA1}" dt="2021-01-19T18:01:04.826" v="867" actId="20577"/>
          <ac:spMkLst>
            <pc:docMk/>
            <pc:sldMk cId="2159013177" sldId="278"/>
            <ac:spMk id="3" creationId="{00000000-0000-0000-0000-000000000000}"/>
          </ac:spMkLst>
        </pc:spChg>
        <pc:picChg chg="add mod">
          <ac:chgData name="ahmad jari" userId="740a0c3b6edae505" providerId="LiveId" clId="{E806CDF6-F782-4D8D-8BE9-133AA01C4FA1}" dt="2021-01-19T18:01:49.211" v="872" actId="14100"/>
          <ac:picMkLst>
            <pc:docMk/>
            <pc:sldMk cId="2159013177" sldId="278"/>
            <ac:picMk id="4" creationId="{5744B560-8191-448B-951B-4E5069C6972C}"/>
          </ac:picMkLst>
        </pc:picChg>
      </pc:sldChg>
      <pc:sldChg chg="addSp delSp modSp add mod modTransition">
        <pc:chgData name="ahmad jari" userId="740a0c3b6edae505" providerId="LiveId" clId="{E806CDF6-F782-4D8D-8BE9-133AA01C4FA1}" dt="2021-01-20T07:41:37.927" v="1333"/>
        <pc:sldMkLst>
          <pc:docMk/>
          <pc:sldMk cId="4137369114" sldId="279"/>
        </pc:sldMkLst>
        <pc:spChg chg="mod">
          <ac:chgData name="ahmad jari" userId="740a0c3b6edae505" providerId="LiveId" clId="{E806CDF6-F782-4D8D-8BE9-133AA01C4FA1}" dt="2021-01-19T18:17:58.636" v="903" actId="20577"/>
          <ac:spMkLst>
            <pc:docMk/>
            <pc:sldMk cId="4137369114" sldId="279"/>
            <ac:spMk id="2" creationId="{00000000-0000-0000-0000-000000000000}"/>
          </ac:spMkLst>
        </pc:spChg>
        <pc:spChg chg="mod">
          <ac:chgData name="ahmad jari" userId="740a0c3b6edae505" providerId="LiveId" clId="{E806CDF6-F782-4D8D-8BE9-133AA01C4FA1}" dt="2021-01-20T06:49:39.176" v="1038" actId="113"/>
          <ac:spMkLst>
            <pc:docMk/>
            <pc:sldMk cId="4137369114" sldId="279"/>
            <ac:spMk id="3" creationId="{00000000-0000-0000-0000-000000000000}"/>
          </ac:spMkLst>
        </pc:spChg>
        <pc:picChg chg="add del mod">
          <ac:chgData name="ahmad jari" userId="740a0c3b6edae505" providerId="LiveId" clId="{E806CDF6-F782-4D8D-8BE9-133AA01C4FA1}" dt="2021-01-19T21:39:58.204" v="1026"/>
          <ac:picMkLst>
            <pc:docMk/>
            <pc:sldMk cId="4137369114" sldId="279"/>
            <ac:picMk id="4" creationId="{0B20250B-5238-488C-A7E1-5B9F7DA6C4DD}"/>
          </ac:picMkLst>
        </pc:picChg>
      </pc:sldChg>
      <pc:sldChg chg="modSp add mod modTransition">
        <pc:chgData name="ahmad jari" userId="740a0c3b6edae505" providerId="LiveId" clId="{E806CDF6-F782-4D8D-8BE9-133AA01C4FA1}" dt="2021-01-20T07:41:37.927" v="1333"/>
        <pc:sldMkLst>
          <pc:docMk/>
          <pc:sldMk cId="4152061697" sldId="280"/>
        </pc:sldMkLst>
        <pc:spChg chg="mod">
          <ac:chgData name="ahmad jari" userId="740a0c3b6edae505" providerId="LiveId" clId="{E806CDF6-F782-4D8D-8BE9-133AA01C4FA1}" dt="2021-01-20T06:54:07.325" v="1052" actId="20577"/>
          <ac:spMkLst>
            <pc:docMk/>
            <pc:sldMk cId="4152061697" sldId="280"/>
            <ac:spMk id="2" creationId="{00000000-0000-0000-0000-000000000000}"/>
          </ac:spMkLst>
        </pc:spChg>
        <pc:spChg chg="mod">
          <ac:chgData name="ahmad jari" userId="740a0c3b6edae505" providerId="LiveId" clId="{E806CDF6-F782-4D8D-8BE9-133AA01C4FA1}" dt="2021-01-20T06:57:13.090" v="1065" actId="207"/>
          <ac:spMkLst>
            <pc:docMk/>
            <pc:sldMk cId="4152061697" sldId="280"/>
            <ac:spMk id="3" creationId="{00000000-0000-0000-0000-000000000000}"/>
          </ac:spMkLst>
        </pc:spChg>
      </pc:sldChg>
      <pc:sldChg chg="addSp delSp modSp add mod ord modTransition">
        <pc:chgData name="ahmad jari" userId="740a0c3b6edae505" providerId="LiveId" clId="{E806CDF6-F782-4D8D-8BE9-133AA01C4FA1}" dt="2021-01-20T07:41:37.927" v="1333"/>
        <pc:sldMkLst>
          <pc:docMk/>
          <pc:sldMk cId="101102786" sldId="281"/>
        </pc:sldMkLst>
        <pc:spChg chg="add mod">
          <ac:chgData name="ahmad jari" userId="740a0c3b6edae505" providerId="LiveId" clId="{E806CDF6-F782-4D8D-8BE9-133AA01C4FA1}" dt="2021-01-20T07:03:31.685" v="1126" actId="6549"/>
          <ac:spMkLst>
            <pc:docMk/>
            <pc:sldMk cId="101102786" sldId="281"/>
            <ac:spMk id="4" creationId="{A377B682-08FF-4168-9428-D761F6894906}"/>
          </ac:spMkLst>
        </pc:spChg>
        <pc:picChg chg="del">
          <ac:chgData name="ahmad jari" userId="740a0c3b6edae505" providerId="LiveId" clId="{E806CDF6-F782-4D8D-8BE9-133AA01C4FA1}" dt="2021-01-20T06:58:34.532" v="1071" actId="478"/>
          <ac:picMkLst>
            <pc:docMk/>
            <pc:sldMk cId="101102786" sldId="281"/>
            <ac:picMk id="3" creationId="{76AB6A8E-A9AF-44C0-BAFA-73B14ECEC481}"/>
          </ac:picMkLst>
        </pc:picChg>
      </pc:sldChg>
      <pc:sldChg chg="modSp add mod modTransition">
        <pc:chgData name="ahmad jari" userId="740a0c3b6edae505" providerId="LiveId" clId="{E806CDF6-F782-4D8D-8BE9-133AA01C4FA1}" dt="2021-01-20T07:41:37.927" v="1333"/>
        <pc:sldMkLst>
          <pc:docMk/>
          <pc:sldMk cId="2216280490" sldId="282"/>
        </pc:sldMkLst>
        <pc:spChg chg="mod">
          <ac:chgData name="ahmad jari" userId="740a0c3b6edae505" providerId="LiveId" clId="{E806CDF6-F782-4D8D-8BE9-133AA01C4FA1}" dt="2021-01-20T07:04:42.059" v="1132" actId="20577"/>
          <ac:spMkLst>
            <pc:docMk/>
            <pc:sldMk cId="2216280490" sldId="282"/>
            <ac:spMk id="2" creationId="{00000000-0000-0000-0000-000000000000}"/>
          </ac:spMkLst>
        </pc:spChg>
        <pc:spChg chg="mod">
          <ac:chgData name="ahmad jari" userId="740a0c3b6edae505" providerId="LiveId" clId="{E806CDF6-F782-4D8D-8BE9-133AA01C4FA1}" dt="2021-01-20T07:09:46.418" v="1204" actId="313"/>
          <ac:spMkLst>
            <pc:docMk/>
            <pc:sldMk cId="2216280490" sldId="282"/>
            <ac:spMk id="3" creationId="{00000000-0000-0000-0000-000000000000}"/>
          </ac:spMkLst>
        </pc:spChg>
      </pc:sldChg>
      <pc:sldChg chg="modSp add mod modTransition">
        <pc:chgData name="ahmad jari" userId="740a0c3b6edae505" providerId="LiveId" clId="{E806CDF6-F782-4D8D-8BE9-133AA01C4FA1}" dt="2021-01-20T07:41:37.927" v="1333"/>
        <pc:sldMkLst>
          <pc:docMk/>
          <pc:sldMk cId="4565221" sldId="283"/>
        </pc:sldMkLst>
        <pc:spChg chg="mod">
          <ac:chgData name="ahmad jari" userId="740a0c3b6edae505" providerId="LiveId" clId="{E806CDF6-F782-4D8D-8BE9-133AA01C4FA1}" dt="2021-01-20T07:10:56.807" v="1211" actId="207"/>
          <ac:spMkLst>
            <pc:docMk/>
            <pc:sldMk cId="4565221" sldId="283"/>
            <ac:spMk id="4" creationId="{A377B682-08FF-4168-9428-D761F6894906}"/>
          </ac:spMkLst>
        </pc:spChg>
      </pc:sldChg>
      <pc:sldChg chg="modSp add mod modTransition">
        <pc:chgData name="ahmad jari" userId="740a0c3b6edae505" providerId="LiveId" clId="{E806CDF6-F782-4D8D-8BE9-133AA01C4FA1}" dt="2021-01-20T07:41:37.927" v="1333"/>
        <pc:sldMkLst>
          <pc:docMk/>
          <pc:sldMk cId="2009804284" sldId="284"/>
        </pc:sldMkLst>
        <pc:spChg chg="mod">
          <ac:chgData name="ahmad jari" userId="740a0c3b6edae505" providerId="LiveId" clId="{E806CDF6-F782-4D8D-8BE9-133AA01C4FA1}" dt="2021-01-20T07:12:39.278" v="1220" actId="20577"/>
          <ac:spMkLst>
            <pc:docMk/>
            <pc:sldMk cId="2009804284" sldId="284"/>
            <ac:spMk id="2" creationId="{00000000-0000-0000-0000-000000000000}"/>
          </ac:spMkLst>
        </pc:spChg>
        <pc:spChg chg="mod">
          <ac:chgData name="ahmad jari" userId="740a0c3b6edae505" providerId="LiveId" clId="{E806CDF6-F782-4D8D-8BE9-133AA01C4FA1}" dt="2021-01-20T07:19:26.684" v="1246" actId="255"/>
          <ac:spMkLst>
            <pc:docMk/>
            <pc:sldMk cId="2009804284" sldId="284"/>
            <ac:spMk id="3" creationId="{00000000-0000-0000-0000-000000000000}"/>
          </ac:spMkLst>
        </pc:spChg>
      </pc:sldChg>
      <pc:sldChg chg="modSp add mod modTransition">
        <pc:chgData name="ahmad jari" userId="740a0c3b6edae505" providerId="LiveId" clId="{E806CDF6-F782-4D8D-8BE9-133AA01C4FA1}" dt="2021-01-20T07:41:37.927" v="1333"/>
        <pc:sldMkLst>
          <pc:docMk/>
          <pc:sldMk cId="1268068101" sldId="285"/>
        </pc:sldMkLst>
        <pc:spChg chg="mod">
          <ac:chgData name="ahmad jari" userId="740a0c3b6edae505" providerId="LiveId" clId="{E806CDF6-F782-4D8D-8BE9-133AA01C4FA1}" dt="2021-01-20T07:21:05.979" v="1251" actId="6549"/>
          <ac:spMkLst>
            <pc:docMk/>
            <pc:sldMk cId="1268068101" sldId="285"/>
            <ac:spMk id="2" creationId="{00000000-0000-0000-0000-000000000000}"/>
          </ac:spMkLst>
        </pc:spChg>
        <pc:spChg chg="mod">
          <ac:chgData name="ahmad jari" userId="740a0c3b6edae505" providerId="LiveId" clId="{E806CDF6-F782-4D8D-8BE9-133AA01C4FA1}" dt="2021-01-20T07:22:13.642" v="1257" actId="207"/>
          <ac:spMkLst>
            <pc:docMk/>
            <pc:sldMk cId="1268068101" sldId="285"/>
            <ac:spMk id="3" creationId="{00000000-0000-0000-0000-000000000000}"/>
          </ac:spMkLst>
        </pc:spChg>
      </pc:sldChg>
      <pc:sldChg chg="modSp add del mod ord">
        <pc:chgData name="ahmad jari" userId="740a0c3b6edae505" providerId="LiveId" clId="{E806CDF6-F782-4D8D-8BE9-133AA01C4FA1}" dt="2021-01-20T07:33:59.174" v="1282" actId="2696"/>
        <pc:sldMkLst>
          <pc:docMk/>
          <pc:sldMk cId="1697514823" sldId="286"/>
        </pc:sldMkLst>
        <pc:spChg chg="mod">
          <ac:chgData name="ahmad jari" userId="740a0c3b6edae505" providerId="LiveId" clId="{E806CDF6-F782-4D8D-8BE9-133AA01C4FA1}" dt="2021-01-20T07:26:09.855" v="1275" actId="207"/>
          <ac:spMkLst>
            <pc:docMk/>
            <pc:sldMk cId="1697514823" sldId="286"/>
            <ac:spMk id="4" creationId="{A377B682-08FF-4168-9428-D761F6894906}"/>
          </ac:spMkLst>
        </pc:spChg>
      </pc:sldChg>
      <pc:sldChg chg="modSp add mod ord modTransition">
        <pc:chgData name="ahmad jari" userId="740a0c3b6edae505" providerId="LiveId" clId="{E806CDF6-F782-4D8D-8BE9-133AA01C4FA1}" dt="2021-01-20T07:41:37.927" v="1333"/>
        <pc:sldMkLst>
          <pc:docMk/>
          <pc:sldMk cId="4088080161" sldId="287"/>
        </pc:sldMkLst>
        <pc:spChg chg="mod">
          <ac:chgData name="ahmad jari" userId="740a0c3b6edae505" providerId="LiveId" clId="{E806CDF6-F782-4D8D-8BE9-133AA01C4FA1}" dt="2021-01-20T07:27:36.312" v="1281" actId="207"/>
          <ac:spMkLst>
            <pc:docMk/>
            <pc:sldMk cId="4088080161" sldId="287"/>
            <ac:spMk id="4" creationId="{A377B682-08FF-4168-9428-D761F6894906}"/>
          </ac:spMkLst>
        </pc:spChg>
      </pc:sldChg>
      <pc:sldChg chg="modSp add mod ord modTransition">
        <pc:chgData name="ahmad jari" userId="740a0c3b6edae505" providerId="LiveId" clId="{E806CDF6-F782-4D8D-8BE9-133AA01C4FA1}" dt="2021-01-20T07:41:37.927" v="1333"/>
        <pc:sldMkLst>
          <pc:docMk/>
          <pc:sldMk cId="2060433535" sldId="288"/>
        </pc:sldMkLst>
        <pc:spChg chg="mod">
          <ac:chgData name="ahmad jari" userId="740a0c3b6edae505" providerId="LiveId" clId="{E806CDF6-F782-4D8D-8BE9-133AA01C4FA1}" dt="2021-01-20T07:25:26.849" v="1271" actId="207"/>
          <ac:spMkLst>
            <pc:docMk/>
            <pc:sldMk cId="2060433535" sldId="288"/>
            <ac:spMk id="4" creationId="{A377B682-08FF-4168-9428-D761F6894906}"/>
          </ac:spMkLst>
        </pc:spChg>
      </pc:sldChg>
      <pc:sldChg chg="modSp add mod">
        <pc:chgData name="ahmad jari" userId="740a0c3b6edae505" providerId="LiveId" clId="{E806CDF6-F782-4D8D-8BE9-133AA01C4FA1}" dt="2021-01-20T07:44:51.276" v="1337" actId="207"/>
        <pc:sldMkLst>
          <pc:docMk/>
          <pc:sldMk cId="920802872" sldId="289"/>
        </pc:sldMkLst>
        <pc:spChg chg="mod">
          <ac:chgData name="ahmad jari" userId="740a0c3b6edae505" providerId="LiveId" clId="{E806CDF6-F782-4D8D-8BE9-133AA01C4FA1}" dt="2021-01-20T07:44:51.276" v="1337" actId="207"/>
          <ac:spMkLst>
            <pc:docMk/>
            <pc:sldMk cId="920802872" sldId="289"/>
            <ac:spMk id="4" creationId="{A377B682-08FF-4168-9428-D761F6894906}"/>
          </ac:spMkLst>
        </pc:spChg>
      </pc:sldChg>
      <pc:sldMasterChg chg="modTransition setBg modSldLayout">
        <pc:chgData name="ahmad jari" userId="740a0c3b6edae505" providerId="LiveId" clId="{E806CDF6-F782-4D8D-8BE9-133AA01C4FA1}" dt="2021-01-19T16:24:52.546" v="183"/>
        <pc:sldMasterMkLst>
          <pc:docMk/>
          <pc:sldMasterMk cId="1363386380" sldId="2147483678"/>
        </pc:sldMasterMkLst>
        <pc:sldLayoutChg chg="modTransition setBg">
          <pc:chgData name="ahmad jari" userId="740a0c3b6edae505" providerId="LiveId" clId="{E806CDF6-F782-4D8D-8BE9-133AA01C4FA1}" dt="2021-01-19T16:24:52.546" v="183"/>
          <pc:sldLayoutMkLst>
            <pc:docMk/>
            <pc:sldMasterMk cId="1363386380" sldId="2147483678"/>
            <pc:sldLayoutMk cId="410896574" sldId="2147483679"/>
          </pc:sldLayoutMkLst>
        </pc:sldLayoutChg>
        <pc:sldLayoutChg chg="setBg">
          <pc:chgData name="ahmad jari" userId="740a0c3b6edae505" providerId="LiveId" clId="{E806CDF6-F782-4D8D-8BE9-133AA01C4FA1}" dt="2021-01-19T16:24:52.546" v="183"/>
          <pc:sldLayoutMkLst>
            <pc:docMk/>
            <pc:sldMasterMk cId="1363386380" sldId="2147483678"/>
            <pc:sldLayoutMk cId="3620363956" sldId="2147483680"/>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1944801563" sldId="2147483681"/>
          </pc:sldLayoutMkLst>
        </pc:sldLayoutChg>
        <pc:sldLayoutChg chg="setBg">
          <pc:chgData name="ahmad jari" userId="740a0c3b6edae505" providerId="LiveId" clId="{E806CDF6-F782-4D8D-8BE9-133AA01C4FA1}" dt="2021-01-19T16:24:52.546" v="183"/>
          <pc:sldLayoutMkLst>
            <pc:docMk/>
            <pc:sldMasterMk cId="1363386380" sldId="2147483678"/>
            <pc:sldLayoutMk cId="3948655306" sldId="2147483682"/>
          </pc:sldLayoutMkLst>
        </pc:sldLayoutChg>
        <pc:sldLayoutChg chg="setBg">
          <pc:chgData name="ahmad jari" userId="740a0c3b6edae505" providerId="LiveId" clId="{E806CDF6-F782-4D8D-8BE9-133AA01C4FA1}" dt="2021-01-19T16:24:52.546" v="183"/>
          <pc:sldLayoutMkLst>
            <pc:docMk/>
            <pc:sldMasterMk cId="1363386380" sldId="2147483678"/>
            <pc:sldLayoutMk cId="2059665825" sldId="2147483683"/>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1102847520" sldId="2147483684"/>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53600729" sldId="2147483685"/>
          </pc:sldLayoutMkLst>
        </pc:sldLayoutChg>
        <pc:sldLayoutChg chg="setBg">
          <pc:chgData name="ahmad jari" userId="740a0c3b6edae505" providerId="LiveId" clId="{E806CDF6-F782-4D8D-8BE9-133AA01C4FA1}" dt="2021-01-19T16:24:52.546" v="183"/>
          <pc:sldLayoutMkLst>
            <pc:docMk/>
            <pc:sldMasterMk cId="1363386380" sldId="2147483678"/>
            <pc:sldLayoutMk cId="1177371441" sldId="2147483686"/>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2724903364" sldId="2147483687"/>
          </pc:sldLayoutMkLst>
        </pc:sldLayoutChg>
        <pc:sldLayoutChg chg="setBg">
          <pc:chgData name="ahmad jari" userId="740a0c3b6edae505" providerId="LiveId" clId="{E806CDF6-F782-4D8D-8BE9-133AA01C4FA1}" dt="2021-01-19T16:24:52.546" v="183"/>
          <pc:sldLayoutMkLst>
            <pc:docMk/>
            <pc:sldMasterMk cId="1363386380" sldId="2147483678"/>
            <pc:sldLayoutMk cId="984262435" sldId="2147483688"/>
          </pc:sldLayoutMkLst>
        </pc:sldLayoutChg>
        <pc:sldLayoutChg chg="setBg">
          <pc:chgData name="ahmad jari" userId="740a0c3b6edae505" providerId="LiveId" clId="{E806CDF6-F782-4D8D-8BE9-133AA01C4FA1}" dt="2021-01-19T16:24:52.546" v="183"/>
          <pc:sldLayoutMkLst>
            <pc:docMk/>
            <pc:sldMasterMk cId="1363386380" sldId="2147483678"/>
            <pc:sldLayoutMk cId="3444314967" sldId="2147483689"/>
          </pc:sldLayoutMkLst>
        </pc:sldLayoutChg>
        <pc:sldLayoutChg chg="setBg">
          <pc:chgData name="ahmad jari" userId="740a0c3b6edae505" providerId="LiveId" clId="{E806CDF6-F782-4D8D-8BE9-133AA01C4FA1}" dt="2021-01-19T16:24:52.546" v="183"/>
          <pc:sldLayoutMkLst>
            <pc:docMk/>
            <pc:sldMasterMk cId="1363386380" sldId="2147483678"/>
            <pc:sldLayoutMk cId="113880859" sldId="2147483690"/>
          </pc:sldLayoutMkLst>
        </pc:sldLayoutChg>
        <pc:sldLayoutChg chg="setBg">
          <pc:chgData name="ahmad jari" userId="740a0c3b6edae505" providerId="LiveId" clId="{E806CDF6-F782-4D8D-8BE9-133AA01C4FA1}" dt="2021-01-19T16:24:52.546" v="183"/>
          <pc:sldLayoutMkLst>
            <pc:docMk/>
            <pc:sldMasterMk cId="1363386380" sldId="2147483678"/>
            <pc:sldLayoutMk cId="827741372" sldId="2147483691"/>
          </pc:sldLayoutMkLst>
        </pc:sldLayoutChg>
      </pc:sldMasterChg>
      <pc:sldMasterChg chg="modTransition modSldLayout">
        <pc:chgData name="ahmad jari" userId="740a0c3b6edae505" providerId="LiveId" clId="{E806CDF6-F782-4D8D-8BE9-133AA01C4FA1}" dt="2021-01-19T16:25:38.995" v="184"/>
        <pc:sldMasterMkLst>
          <pc:docMk/>
          <pc:sldMasterMk cId="2339548062" sldId="2147483692"/>
        </pc:sldMasterMkLst>
        <pc:sldLayoutChg chg="modTransition">
          <pc:chgData name="ahmad jari" userId="740a0c3b6edae505" providerId="LiveId" clId="{E806CDF6-F782-4D8D-8BE9-133AA01C4FA1}" dt="2021-01-19T16:25:38.995" v="184"/>
          <pc:sldLayoutMkLst>
            <pc:docMk/>
            <pc:sldMasterMk cId="2339548062" sldId="2147483692"/>
            <pc:sldLayoutMk cId="1347290942" sldId="2147483693"/>
          </pc:sldLayoutMkLst>
        </pc:sldLayoutChg>
        <pc:sldLayoutChg chg="modTransition">
          <pc:chgData name="ahmad jari" userId="740a0c3b6edae505" providerId="LiveId" clId="{E806CDF6-F782-4D8D-8BE9-133AA01C4FA1}" dt="2021-01-19T16:25:38.995" v="184"/>
          <pc:sldLayoutMkLst>
            <pc:docMk/>
            <pc:sldMasterMk cId="2339548062" sldId="2147483692"/>
            <pc:sldLayoutMk cId="2190360012" sldId="2147483695"/>
          </pc:sldLayoutMkLst>
        </pc:sldLayoutChg>
        <pc:sldLayoutChg chg="modTransition">
          <pc:chgData name="ahmad jari" userId="740a0c3b6edae505" providerId="LiveId" clId="{E806CDF6-F782-4D8D-8BE9-133AA01C4FA1}" dt="2021-01-19T16:25:38.995" v="184"/>
          <pc:sldLayoutMkLst>
            <pc:docMk/>
            <pc:sldMasterMk cId="2339548062" sldId="2147483692"/>
            <pc:sldLayoutMk cId="2596755862" sldId="2147483698"/>
          </pc:sldLayoutMkLst>
        </pc:sldLayoutChg>
        <pc:sldLayoutChg chg="modTransition">
          <pc:chgData name="ahmad jari" userId="740a0c3b6edae505" providerId="LiveId" clId="{E806CDF6-F782-4D8D-8BE9-133AA01C4FA1}" dt="2021-01-19T16:25:38.995" v="184"/>
          <pc:sldLayoutMkLst>
            <pc:docMk/>
            <pc:sldMasterMk cId="2339548062" sldId="2147483692"/>
            <pc:sldLayoutMk cId="678524531" sldId="2147483699"/>
          </pc:sldLayoutMkLst>
        </pc:sldLayoutChg>
        <pc:sldLayoutChg chg="modTransition">
          <pc:chgData name="ahmad jari" userId="740a0c3b6edae505" providerId="LiveId" clId="{E806CDF6-F782-4D8D-8BE9-133AA01C4FA1}" dt="2021-01-19T16:25:38.995" v="184"/>
          <pc:sldLayoutMkLst>
            <pc:docMk/>
            <pc:sldMasterMk cId="2339548062" sldId="2147483692"/>
            <pc:sldLayoutMk cId="2137109725" sldId="2147483701"/>
          </pc:sldLayoutMkLst>
        </pc:sldLayoutChg>
      </pc:sldMasterChg>
      <pc:sldMasterChg chg="modTransition modSldLayout">
        <pc:chgData name="ahmad jari" userId="740a0c3b6edae505" providerId="LiveId" clId="{E806CDF6-F782-4D8D-8BE9-133AA01C4FA1}" dt="2021-01-19T16:25:58.869" v="185"/>
        <pc:sldMasterMkLst>
          <pc:docMk/>
          <pc:sldMasterMk cId="273853986" sldId="2147483706"/>
        </pc:sldMasterMkLst>
        <pc:sldLayoutChg chg="modTransition">
          <pc:chgData name="ahmad jari" userId="740a0c3b6edae505" providerId="LiveId" clId="{E806CDF6-F782-4D8D-8BE9-133AA01C4FA1}" dt="2021-01-19T16:25:58.869" v="185"/>
          <pc:sldLayoutMkLst>
            <pc:docMk/>
            <pc:sldMasterMk cId="273853986" sldId="2147483706"/>
            <pc:sldLayoutMk cId="1645957977" sldId="2147483707"/>
          </pc:sldLayoutMkLst>
        </pc:sldLayoutChg>
        <pc:sldLayoutChg chg="modTransition">
          <pc:chgData name="ahmad jari" userId="740a0c3b6edae505" providerId="LiveId" clId="{E806CDF6-F782-4D8D-8BE9-133AA01C4FA1}" dt="2021-01-19T16:25:58.869" v="185"/>
          <pc:sldLayoutMkLst>
            <pc:docMk/>
            <pc:sldMasterMk cId="273853986" sldId="2147483706"/>
            <pc:sldLayoutMk cId="703853424" sldId="2147483709"/>
          </pc:sldLayoutMkLst>
        </pc:sldLayoutChg>
        <pc:sldLayoutChg chg="modTransition">
          <pc:chgData name="ahmad jari" userId="740a0c3b6edae505" providerId="LiveId" clId="{E806CDF6-F782-4D8D-8BE9-133AA01C4FA1}" dt="2021-01-19T16:25:58.869" v="185"/>
          <pc:sldLayoutMkLst>
            <pc:docMk/>
            <pc:sldMasterMk cId="273853986" sldId="2147483706"/>
            <pc:sldLayoutMk cId="2105516376" sldId="2147483712"/>
          </pc:sldLayoutMkLst>
        </pc:sldLayoutChg>
        <pc:sldLayoutChg chg="modTransition">
          <pc:chgData name="ahmad jari" userId="740a0c3b6edae505" providerId="LiveId" clId="{E806CDF6-F782-4D8D-8BE9-133AA01C4FA1}" dt="2021-01-19T16:25:58.869" v="185"/>
          <pc:sldLayoutMkLst>
            <pc:docMk/>
            <pc:sldMasterMk cId="273853986" sldId="2147483706"/>
            <pc:sldLayoutMk cId="1499770799" sldId="2147483713"/>
          </pc:sldLayoutMkLst>
        </pc:sldLayoutChg>
        <pc:sldLayoutChg chg="modTransition">
          <pc:chgData name="ahmad jari" userId="740a0c3b6edae505" providerId="LiveId" clId="{E806CDF6-F782-4D8D-8BE9-133AA01C4FA1}" dt="2021-01-19T16:25:58.869" v="185"/>
          <pc:sldLayoutMkLst>
            <pc:docMk/>
            <pc:sldMasterMk cId="273853986" sldId="2147483706"/>
            <pc:sldLayoutMk cId="1895826783" sldId="2147483715"/>
          </pc:sldLayoutMkLst>
        </pc:sldLayoutChg>
      </pc:sldMasterChg>
      <pc:sldMasterChg chg="modTransition modSldLayout">
        <pc:chgData name="ahmad jari" userId="740a0c3b6edae505" providerId="LiveId" clId="{E806CDF6-F782-4D8D-8BE9-133AA01C4FA1}" dt="2021-01-19T16:26:35.507" v="188"/>
        <pc:sldMasterMkLst>
          <pc:docMk/>
          <pc:sldMasterMk cId="3958343744" sldId="2147483726"/>
        </pc:sldMasterMkLst>
        <pc:sldLayoutChg chg="modTransition">
          <pc:chgData name="ahmad jari" userId="740a0c3b6edae505" providerId="LiveId" clId="{E806CDF6-F782-4D8D-8BE9-133AA01C4FA1}" dt="2021-01-19T16:26:35.507" v="188"/>
          <pc:sldLayoutMkLst>
            <pc:docMk/>
            <pc:sldMasterMk cId="3958343744" sldId="2147483726"/>
            <pc:sldLayoutMk cId="1372754799" sldId="2147483727"/>
          </pc:sldLayoutMkLst>
        </pc:sldLayoutChg>
        <pc:sldLayoutChg chg="modTransition">
          <pc:chgData name="ahmad jari" userId="740a0c3b6edae505" providerId="LiveId" clId="{E806CDF6-F782-4D8D-8BE9-133AA01C4FA1}" dt="2021-01-19T16:26:35.507" v="188"/>
          <pc:sldLayoutMkLst>
            <pc:docMk/>
            <pc:sldMasterMk cId="3958343744" sldId="2147483726"/>
            <pc:sldLayoutMk cId="2253096021" sldId="2147483729"/>
          </pc:sldLayoutMkLst>
        </pc:sldLayoutChg>
        <pc:sldLayoutChg chg="modTransition">
          <pc:chgData name="ahmad jari" userId="740a0c3b6edae505" providerId="LiveId" clId="{E806CDF6-F782-4D8D-8BE9-133AA01C4FA1}" dt="2021-01-19T16:26:35.507" v="188"/>
          <pc:sldLayoutMkLst>
            <pc:docMk/>
            <pc:sldMasterMk cId="3958343744" sldId="2147483726"/>
            <pc:sldLayoutMk cId="2293668499" sldId="2147483732"/>
          </pc:sldLayoutMkLst>
        </pc:sldLayoutChg>
        <pc:sldLayoutChg chg="modTransition">
          <pc:chgData name="ahmad jari" userId="740a0c3b6edae505" providerId="LiveId" clId="{E806CDF6-F782-4D8D-8BE9-133AA01C4FA1}" dt="2021-01-19T16:26:35.507" v="188"/>
          <pc:sldLayoutMkLst>
            <pc:docMk/>
            <pc:sldMasterMk cId="3958343744" sldId="2147483726"/>
            <pc:sldLayoutMk cId="1299926813" sldId="2147483733"/>
          </pc:sldLayoutMkLst>
        </pc:sldLayoutChg>
        <pc:sldLayoutChg chg="modTransition">
          <pc:chgData name="ahmad jari" userId="740a0c3b6edae505" providerId="LiveId" clId="{E806CDF6-F782-4D8D-8BE9-133AA01C4FA1}" dt="2021-01-19T16:26:35.507" v="188"/>
          <pc:sldLayoutMkLst>
            <pc:docMk/>
            <pc:sldMasterMk cId="3958343744" sldId="2147483726"/>
            <pc:sldLayoutMk cId="2543610643" sldId="2147483735"/>
          </pc:sldLayoutMkLst>
        </pc:sldLayoutChg>
      </pc:sldMasterChg>
      <pc:sldMasterChg chg="modTransition modSldLayout">
        <pc:chgData name="ahmad jari" userId="740a0c3b6edae505" providerId="LiveId" clId="{E806CDF6-F782-4D8D-8BE9-133AA01C4FA1}" dt="2021-01-19T16:27:09.263" v="192"/>
        <pc:sldMasterMkLst>
          <pc:docMk/>
          <pc:sldMasterMk cId="3643109667" sldId="2147483746"/>
        </pc:sldMasterMkLst>
        <pc:sldLayoutChg chg="modTransition">
          <pc:chgData name="ahmad jari" userId="740a0c3b6edae505" providerId="LiveId" clId="{E806CDF6-F782-4D8D-8BE9-133AA01C4FA1}" dt="2021-01-19T16:27:09.263" v="192"/>
          <pc:sldLayoutMkLst>
            <pc:docMk/>
            <pc:sldMasterMk cId="3643109667" sldId="2147483746"/>
            <pc:sldLayoutMk cId="2215871310" sldId="2147483747"/>
          </pc:sldLayoutMkLst>
        </pc:sldLayoutChg>
        <pc:sldLayoutChg chg="modTransition">
          <pc:chgData name="ahmad jari" userId="740a0c3b6edae505" providerId="LiveId" clId="{E806CDF6-F782-4D8D-8BE9-133AA01C4FA1}" dt="2021-01-19T16:27:09.263" v="192"/>
          <pc:sldLayoutMkLst>
            <pc:docMk/>
            <pc:sldMasterMk cId="3643109667" sldId="2147483746"/>
            <pc:sldLayoutMk cId="3708913230" sldId="2147483749"/>
          </pc:sldLayoutMkLst>
        </pc:sldLayoutChg>
        <pc:sldLayoutChg chg="modTransition">
          <pc:chgData name="ahmad jari" userId="740a0c3b6edae505" providerId="LiveId" clId="{E806CDF6-F782-4D8D-8BE9-133AA01C4FA1}" dt="2021-01-19T16:27:09.263" v="192"/>
          <pc:sldLayoutMkLst>
            <pc:docMk/>
            <pc:sldMasterMk cId="3643109667" sldId="2147483746"/>
            <pc:sldLayoutMk cId="3305916954" sldId="2147483752"/>
          </pc:sldLayoutMkLst>
        </pc:sldLayoutChg>
        <pc:sldLayoutChg chg="modTransition">
          <pc:chgData name="ahmad jari" userId="740a0c3b6edae505" providerId="LiveId" clId="{E806CDF6-F782-4D8D-8BE9-133AA01C4FA1}" dt="2021-01-19T16:27:09.263" v="192"/>
          <pc:sldLayoutMkLst>
            <pc:docMk/>
            <pc:sldMasterMk cId="3643109667" sldId="2147483746"/>
            <pc:sldLayoutMk cId="110208685" sldId="2147483753"/>
          </pc:sldLayoutMkLst>
        </pc:sldLayoutChg>
        <pc:sldLayoutChg chg="modTransition">
          <pc:chgData name="ahmad jari" userId="740a0c3b6edae505" providerId="LiveId" clId="{E806CDF6-F782-4D8D-8BE9-133AA01C4FA1}" dt="2021-01-19T16:27:09.263" v="192"/>
          <pc:sldLayoutMkLst>
            <pc:docMk/>
            <pc:sldMasterMk cId="3643109667" sldId="2147483746"/>
            <pc:sldLayoutMk cId="1064633237" sldId="2147483755"/>
          </pc:sldLayoutMkLst>
        </pc:sldLayoutChg>
      </pc:sldMasterChg>
      <pc:sldMasterChg chg="modTransition modSldLayout">
        <pc:chgData name="ahmad jari" userId="740a0c3b6edae505" providerId="LiveId" clId="{E806CDF6-F782-4D8D-8BE9-133AA01C4FA1}" dt="2021-01-20T07:41:37.927" v="1333"/>
        <pc:sldMasterMkLst>
          <pc:docMk/>
          <pc:sldMasterMk cId="1875984117" sldId="2147483760"/>
        </pc:sldMasterMkLst>
        <pc:sldLayoutChg chg="modTransition">
          <pc:chgData name="ahmad jari" userId="740a0c3b6edae505" providerId="LiveId" clId="{E806CDF6-F782-4D8D-8BE9-133AA01C4FA1}" dt="2021-01-20T07:41:37.927" v="1333"/>
          <pc:sldLayoutMkLst>
            <pc:docMk/>
            <pc:sldMasterMk cId="1875984117" sldId="2147483760"/>
            <pc:sldLayoutMk cId="2576012466" sldId="2147483761"/>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877745685" sldId="2147483762"/>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4244626762" sldId="2147483763"/>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261745936" sldId="2147483764"/>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983155254" sldId="2147483765"/>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933163406" sldId="2147483766"/>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2865617837" sldId="2147483767"/>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547194851" sldId="2147483768"/>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356875662" sldId="2147483769"/>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574075640" sldId="2147483770"/>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663081943" sldId="2147483771"/>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6287467" sldId="2147483772"/>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203279256" sldId="2147483773"/>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2292568634" sldId="2147483774"/>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196450977" sldId="2147483775"/>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2844043830" sldId="2147483776"/>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588202428" sldId="2147483777"/>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159766311" sldId="2147483778"/>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637904915" sldId="2147483779"/>
          </pc:sldLayoutMkLst>
        </pc:sldLayoutChg>
      </pc:sldMasterChg>
    </pc:docChg>
  </pc:docChgLst>
  <pc:docChgLst>
    <pc:chgData name="ahmad jari" userId="740a0c3b6edae505" providerId="LiveId" clId="{D3F47D2F-A221-49B8-A1F7-8025EAAD0AFC}"/>
    <pc:docChg chg="undo custSel addSld delSld modSld sldOrd addSection modSection">
      <pc:chgData name="ahmad jari" userId="740a0c3b6edae505" providerId="LiveId" clId="{D3F47D2F-A221-49B8-A1F7-8025EAAD0AFC}" dt="2021-02-10T09:00:38.609" v="500" actId="6549"/>
      <pc:docMkLst>
        <pc:docMk/>
      </pc:docMkLst>
      <pc:sldChg chg="modSp mod">
        <pc:chgData name="ahmad jari" userId="740a0c3b6edae505" providerId="LiveId" clId="{D3F47D2F-A221-49B8-A1F7-8025EAAD0AFC}" dt="2021-02-10T08:17:02.255" v="63" actId="20577"/>
        <pc:sldMkLst>
          <pc:docMk/>
          <pc:sldMk cId="1357504643" sldId="257"/>
        </pc:sldMkLst>
        <pc:spChg chg="mod">
          <ac:chgData name="ahmad jari" userId="740a0c3b6edae505" providerId="LiveId" clId="{D3F47D2F-A221-49B8-A1F7-8025EAAD0AFC}" dt="2021-02-10T08:17:02.255" v="63" actId="20577"/>
          <ac:spMkLst>
            <pc:docMk/>
            <pc:sldMk cId="1357504643" sldId="257"/>
            <ac:spMk id="2" creationId="{00000000-0000-0000-0000-000000000000}"/>
          </ac:spMkLst>
        </pc:spChg>
      </pc:sldChg>
      <pc:sldChg chg="del">
        <pc:chgData name="ahmad jari" userId="740a0c3b6edae505" providerId="LiveId" clId="{D3F47D2F-A221-49B8-A1F7-8025EAAD0AFC}" dt="2021-02-10T08:11:47.100" v="40" actId="2696"/>
        <pc:sldMkLst>
          <pc:docMk/>
          <pc:sldMk cId="4116367888" sldId="258"/>
        </pc:sldMkLst>
      </pc:sldChg>
      <pc:sldChg chg="del">
        <pc:chgData name="ahmad jari" userId="740a0c3b6edae505" providerId="LiveId" clId="{D3F47D2F-A221-49B8-A1F7-8025EAAD0AFC}" dt="2021-02-10T08:12:10.431" v="44" actId="2696"/>
        <pc:sldMkLst>
          <pc:docMk/>
          <pc:sldMk cId="1777801075" sldId="259"/>
        </pc:sldMkLst>
      </pc:sldChg>
      <pc:sldChg chg="del">
        <pc:chgData name="ahmad jari" userId="740a0c3b6edae505" providerId="LiveId" clId="{D3F47D2F-A221-49B8-A1F7-8025EAAD0AFC}" dt="2021-02-10T08:12:14.090" v="45" actId="2696"/>
        <pc:sldMkLst>
          <pc:docMk/>
          <pc:sldMk cId="2876770375" sldId="260"/>
        </pc:sldMkLst>
      </pc:sldChg>
      <pc:sldChg chg="del">
        <pc:chgData name="ahmad jari" userId="740a0c3b6edae505" providerId="LiveId" clId="{D3F47D2F-A221-49B8-A1F7-8025EAAD0AFC}" dt="2021-02-10T08:12:18.378" v="46" actId="2696"/>
        <pc:sldMkLst>
          <pc:docMk/>
          <pc:sldMk cId="1936957401" sldId="262"/>
        </pc:sldMkLst>
      </pc:sldChg>
      <pc:sldChg chg="del">
        <pc:chgData name="ahmad jari" userId="740a0c3b6edae505" providerId="LiveId" clId="{D3F47D2F-A221-49B8-A1F7-8025EAAD0AFC}" dt="2021-02-10T08:12:24.187" v="47" actId="2696"/>
        <pc:sldMkLst>
          <pc:docMk/>
          <pc:sldMk cId="3828336469" sldId="263"/>
        </pc:sldMkLst>
      </pc:sldChg>
      <pc:sldChg chg="del">
        <pc:chgData name="ahmad jari" userId="740a0c3b6edae505" providerId="LiveId" clId="{D3F47D2F-A221-49B8-A1F7-8025EAAD0AFC}" dt="2021-02-10T08:12:01.709" v="42" actId="2696"/>
        <pc:sldMkLst>
          <pc:docMk/>
          <pc:sldMk cId="4163433448" sldId="276"/>
        </pc:sldMkLst>
      </pc:sldChg>
      <pc:sldChg chg="addSp delSp modSp del mod ord">
        <pc:chgData name="ahmad jari" userId="740a0c3b6edae505" providerId="LiveId" clId="{D3F47D2F-A221-49B8-A1F7-8025EAAD0AFC}" dt="2021-02-10T08:30:05.719" v="254" actId="2696"/>
        <pc:sldMkLst>
          <pc:docMk/>
          <pc:sldMk cId="3917218935" sldId="277"/>
        </pc:sldMkLst>
        <pc:spChg chg="add del mod">
          <ac:chgData name="ahmad jari" userId="740a0c3b6edae505" providerId="LiveId" clId="{D3F47D2F-A221-49B8-A1F7-8025EAAD0AFC}" dt="2021-02-10T08:29:28.895" v="247" actId="478"/>
          <ac:spMkLst>
            <pc:docMk/>
            <pc:sldMk cId="3917218935" sldId="277"/>
            <ac:spMk id="2" creationId="{EEF8B8B9-8E8D-4003-AA8C-D58830E16524}"/>
          </ac:spMkLst>
        </pc:spChg>
        <pc:spChg chg="add del mod">
          <ac:chgData name="ahmad jari" userId="740a0c3b6edae505" providerId="LiveId" clId="{D3F47D2F-A221-49B8-A1F7-8025EAAD0AFC}" dt="2021-02-10T08:29:28.895" v="247" actId="478"/>
          <ac:spMkLst>
            <pc:docMk/>
            <pc:sldMk cId="3917218935" sldId="277"/>
            <ac:spMk id="3" creationId="{DEC78119-D69E-4F09-8687-F69989D1A1DB}"/>
          </ac:spMkLst>
        </pc:spChg>
        <pc:spChg chg="add del mod">
          <ac:chgData name="ahmad jari" userId="740a0c3b6edae505" providerId="LiveId" clId="{D3F47D2F-A221-49B8-A1F7-8025EAAD0AFC}" dt="2021-02-10T08:30:00.164" v="253"/>
          <ac:spMkLst>
            <pc:docMk/>
            <pc:sldMk cId="3917218935" sldId="277"/>
            <ac:spMk id="4" creationId="{B8A73C74-864C-4452-AE88-E234A9DD57CB}"/>
          </ac:spMkLst>
        </pc:spChg>
        <pc:spChg chg="add del mod">
          <ac:chgData name="ahmad jari" userId="740a0c3b6edae505" providerId="LiveId" clId="{D3F47D2F-A221-49B8-A1F7-8025EAAD0AFC}" dt="2021-02-10T08:30:00.164" v="253"/>
          <ac:spMkLst>
            <pc:docMk/>
            <pc:sldMk cId="3917218935" sldId="277"/>
            <ac:spMk id="5" creationId="{3FC6AA36-2EF4-450C-A986-67995E27CC4B}"/>
          </ac:spMkLst>
        </pc:spChg>
        <pc:picChg chg="del">
          <ac:chgData name="ahmad jari" userId="740a0c3b6edae505" providerId="LiveId" clId="{D3F47D2F-A221-49B8-A1F7-8025EAAD0AFC}" dt="2021-02-10T08:28:24.651" v="239" actId="478"/>
          <ac:picMkLst>
            <pc:docMk/>
            <pc:sldMk cId="3917218935" sldId="277"/>
            <ac:picMk id="18" creationId="{61246ED0-276A-4F2B-9D73-5F18BB4D56EF}"/>
          </ac:picMkLst>
        </pc:picChg>
        <pc:picChg chg="add del mod">
          <ac:chgData name="ahmad jari" userId="740a0c3b6edae505" providerId="LiveId" clId="{D3F47D2F-A221-49B8-A1F7-8025EAAD0AFC}" dt="2021-02-10T08:29:28.895" v="247" actId="478"/>
          <ac:picMkLst>
            <pc:docMk/>
            <pc:sldMk cId="3917218935" sldId="277"/>
            <ac:picMk id="1025" creationId="{8F78DD65-3755-43A7-A992-8A634AE94125}"/>
          </ac:picMkLst>
        </pc:picChg>
        <pc:picChg chg="add del mod">
          <ac:chgData name="ahmad jari" userId="740a0c3b6edae505" providerId="LiveId" clId="{D3F47D2F-A221-49B8-A1F7-8025EAAD0AFC}" dt="2021-02-10T08:30:00.164" v="253"/>
          <ac:picMkLst>
            <pc:docMk/>
            <pc:sldMk cId="3917218935" sldId="277"/>
            <ac:picMk id="1028" creationId="{30DC6E4F-6E71-46B3-A5E9-3525395D98F4}"/>
          </ac:picMkLst>
        </pc:picChg>
      </pc:sldChg>
      <pc:sldChg chg="modSp mod ord">
        <pc:chgData name="ahmad jari" userId="740a0c3b6edae505" providerId="LiveId" clId="{D3F47D2F-A221-49B8-A1F7-8025EAAD0AFC}" dt="2021-02-10T08:15:01.948" v="59" actId="207"/>
        <pc:sldMkLst>
          <pc:docMk/>
          <pc:sldMk cId="4137369114" sldId="279"/>
        </pc:sldMkLst>
        <pc:spChg chg="mod">
          <ac:chgData name="ahmad jari" userId="740a0c3b6edae505" providerId="LiveId" clId="{D3F47D2F-A221-49B8-A1F7-8025EAAD0AFC}" dt="2021-02-10T08:14:03.071" v="55" actId="27636"/>
          <ac:spMkLst>
            <pc:docMk/>
            <pc:sldMk cId="4137369114" sldId="279"/>
            <ac:spMk id="2" creationId="{00000000-0000-0000-0000-000000000000}"/>
          </ac:spMkLst>
        </pc:spChg>
        <pc:spChg chg="mod">
          <ac:chgData name="ahmad jari" userId="740a0c3b6edae505" providerId="LiveId" clId="{D3F47D2F-A221-49B8-A1F7-8025EAAD0AFC}" dt="2021-02-10T08:15:01.948" v="59" actId="207"/>
          <ac:spMkLst>
            <pc:docMk/>
            <pc:sldMk cId="4137369114" sldId="279"/>
            <ac:spMk id="3" creationId="{00000000-0000-0000-0000-000000000000}"/>
          </ac:spMkLst>
        </pc:spChg>
      </pc:sldChg>
      <pc:sldChg chg="modSp add mod ord">
        <pc:chgData name="ahmad jari" userId="740a0c3b6edae505" providerId="LiveId" clId="{D3F47D2F-A221-49B8-A1F7-8025EAAD0AFC}" dt="2021-02-10T08:32:38.978" v="272"/>
        <pc:sldMkLst>
          <pc:docMk/>
          <pc:sldMk cId="1083054058" sldId="291"/>
        </pc:sldMkLst>
        <pc:spChg chg="mod">
          <ac:chgData name="ahmad jari" userId="740a0c3b6edae505" providerId="LiveId" clId="{D3F47D2F-A221-49B8-A1F7-8025EAAD0AFC}" dt="2021-02-10T08:17:43.862" v="67" actId="255"/>
          <ac:spMkLst>
            <pc:docMk/>
            <pc:sldMk cId="1083054058" sldId="291"/>
            <ac:spMk id="2" creationId="{00000000-0000-0000-0000-000000000000}"/>
          </ac:spMkLst>
        </pc:spChg>
        <pc:spChg chg="mod">
          <ac:chgData name="ahmad jari" userId="740a0c3b6edae505" providerId="LiveId" clId="{D3F47D2F-A221-49B8-A1F7-8025EAAD0AFC}" dt="2021-02-10T08:27:12.211" v="234" actId="20577"/>
          <ac:spMkLst>
            <pc:docMk/>
            <pc:sldMk cId="1083054058" sldId="291"/>
            <ac:spMk id="3" creationId="{00000000-0000-0000-0000-000000000000}"/>
          </ac:spMkLst>
        </pc:spChg>
      </pc:sldChg>
      <pc:sldChg chg="add del">
        <pc:chgData name="ahmad jari" userId="740a0c3b6edae505" providerId="LiveId" clId="{D3F47D2F-A221-49B8-A1F7-8025EAAD0AFC}" dt="2021-02-10T08:12:06.076" v="43" actId="2696"/>
        <pc:sldMkLst>
          <pc:docMk/>
          <pc:sldMk cId="1562332716" sldId="291"/>
        </pc:sldMkLst>
      </pc:sldChg>
      <pc:sldChg chg="addSp modSp new ord">
        <pc:chgData name="ahmad jari" userId="740a0c3b6edae505" providerId="LiveId" clId="{D3F47D2F-A221-49B8-A1F7-8025EAAD0AFC}" dt="2021-02-10T08:32:56.444" v="275"/>
        <pc:sldMkLst>
          <pc:docMk/>
          <pc:sldMk cId="3686406280" sldId="292"/>
        </pc:sldMkLst>
        <pc:spChg chg="add mod">
          <ac:chgData name="ahmad jari" userId="740a0c3b6edae505" providerId="LiveId" clId="{D3F47D2F-A221-49B8-A1F7-8025EAAD0AFC}" dt="2021-02-10T08:31:50.846" v="268" actId="14100"/>
          <ac:spMkLst>
            <pc:docMk/>
            <pc:sldMk cId="3686406280" sldId="292"/>
            <ac:spMk id="2" creationId="{97E9BBCA-BD30-4D06-A049-858FF47CA616}"/>
          </ac:spMkLst>
        </pc:spChg>
        <pc:spChg chg="add mod">
          <ac:chgData name="ahmad jari" userId="740a0c3b6edae505" providerId="LiveId" clId="{D3F47D2F-A221-49B8-A1F7-8025EAAD0AFC}" dt="2021-02-10T08:31:50.846" v="268" actId="14100"/>
          <ac:spMkLst>
            <pc:docMk/>
            <pc:sldMk cId="3686406280" sldId="292"/>
            <ac:spMk id="3" creationId="{184FD8E0-D6C1-4D0C-AA50-D77080323FC0}"/>
          </ac:spMkLst>
        </pc:spChg>
        <pc:picChg chg="add mod">
          <ac:chgData name="ahmad jari" userId="740a0c3b6edae505" providerId="LiveId" clId="{D3F47D2F-A221-49B8-A1F7-8025EAAD0AFC}" dt="2021-02-10T08:31:50.846" v="268" actId="14100"/>
          <ac:picMkLst>
            <pc:docMk/>
            <pc:sldMk cId="3686406280" sldId="292"/>
            <ac:picMk id="2049" creationId="{CFEDC914-2E61-4A01-8527-B38783EFC8CD}"/>
          </ac:picMkLst>
        </pc:picChg>
      </pc:sldChg>
      <pc:sldChg chg="addSp modSp add mod">
        <pc:chgData name="ahmad jari" userId="740a0c3b6edae505" providerId="LiveId" clId="{D3F47D2F-A221-49B8-A1F7-8025EAAD0AFC}" dt="2021-02-10T08:40:00.834" v="398" actId="207"/>
        <pc:sldMkLst>
          <pc:docMk/>
          <pc:sldMk cId="142472847" sldId="293"/>
        </pc:sldMkLst>
        <pc:spChg chg="mod">
          <ac:chgData name="ahmad jari" userId="740a0c3b6edae505" providerId="LiveId" clId="{D3F47D2F-A221-49B8-A1F7-8025EAAD0AFC}" dt="2021-02-10T08:34:30.656" v="325" actId="14100"/>
          <ac:spMkLst>
            <pc:docMk/>
            <pc:sldMk cId="142472847" sldId="293"/>
            <ac:spMk id="2" creationId="{00000000-0000-0000-0000-000000000000}"/>
          </ac:spMkLst>
        </pc:spChg>
        <pc:spChg chg="mod">
          <ac:chgData name="ahmad jari" userId="740a0c3b6edae505" providerId="LiveId" clId="{D3F47D2F-A221-49B8-A1F7-8025EAAD0AFC}" dt="2021-02-10T08:34:40.555" v="327" actId="14100"/>
          <ac:spMkLst>
            <pc:docMk/>
            <pc:sldMk cId="142472847" sldId="293"/>
            <ac:spMk id="3" creationId="{00000000-0000-0000-0000-000000000000}"/>
          </ac:spMkLst>
        </pc:spChg>
        <pc:graphicFrameChg chg="add mod modGraphic">
          <ac:chgData name="ahmad jari" userId="740a0c3b6edae505" providerId="LiveId" clId="{D3F47D2F-A221-49B8-A1F7-8025EAAD0AFC}" dt="2021-02-10T08:40:00.834" v="398" actId="207"/>
          <ac:graphicFrameMkLst>
            <pc:docMk/>
            <pc:sldMk cId="142472847" sldId="293"/>
            <ac:graphicFrameMk id="4" creationId="{7D17D710-C08B-4AE7-A3F6-23A285924B9A}"/>
          </ac:graphicFrameMkLst>
        </pc:graphicFrameChg>
      </pc:sldChg>
      <pc:sldChg chg="addSp delSp modSp add mod ord">
        <pc:chgData name="ahmad jari" userId="740a0c3b6edae505" providerId="LiveId" clId="{D3F47D2F-A221-49B8-A1F7-8025EAAD0AFC}" dt="2021-02-10T09:00:38.609" v="500" actId="6549"/>
        <pc:sldMkLst>
          <pc:docMk/>
          <pc:sldMk cId="1744742955" sldId="294"/>
        </pc:sldMkLst>
        <pc:spChg chg="mod">
          <ac:chgData name="ahmad jari" userId="740a0c3b6edae505" providerId="LiveId" clId="{D3F47D2F-A221-49B8-A1F7-8025EAAD0AFC}" dt="2021-02-10T08:42:58.620" v="405" actId="6549"/>
          <ac:spMkLst>
            <pc:docMk/>
            <pc:sldMk cId="1744742955" sldId="294"/>
            <ac:spMk id="2" creationId="{00000000-0000-0000-0000-000000000000}"/>
          </ac:spMkLst>
        </pc:spChg>
        <pc:spChg chg="add mod">
          <ac:chgData name="ahmad jari" userId="740a0c3b6edae505" providerId="LiveId" clId="{D3F47D2F-A221-49B8-A1F7-8025EAAD0AFC}" dt="2021-02-10T08:56:02.197" v="490" actId="20577"/>
          <ac:spMkLst>
            <pc:docMk/>
            <pc:sldMk cId="1744742955" sldId="294"/>
            <ac:spMk id="6" creationId="{93332EC3-5759-47A8-867A-02614A4932DE}"/>
          </ac:spMkLst>
        </pc:spChg>
        <pc:graphicFrameChg chg="mod modGraphic">
          <ac:chgData name="ahmad jari" userId="740a0c3b6edae505" providerId="LiveId" clId="{D3F47D2F-A221-49B8-A1F7-8025EAAD0AFC}" dt="2021-02-10T09:00:38.609" v="500" actId="6549"/>
          <ac:graphicFrameMkLst>
            <pc:docMk/>
            <pc:sldMk cId="1744742955" sldId="294"/>
            <ac:graphicFrameMk id="4" creationId="{7D17D710-C08B-4AE7-A3F6-23A285924B9A}"/>
          </ac:graphicFrameMkLst>
        </pc:graphicFrameChg>
        <pc:graphicFrameChg chg="add del modGraphic">
          <ac:chgData name="ahmad jari" userId="740a0c3b6edae505" providerId="LiveId" clId="{D3F47D2F-A221-49B8-A1F7-8025EAAD0AFC}" dt="2021-02-10T08:59:44.785" v="494" actId="478"/>
          <ac:graphicFrameMkLst>
            <pc:docMk/>
            <pc:sldMk cId="1744742955" sldId="294"/>
            <ac:graphicFrameMk id="8" creationId="{670735E2-26BF-49B1-AB7D-4E9552308747}"/>
          </ac:graphicFrameMkLst>
        </pc:graphicFrame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7077511" y="5410201"/>
            <a:ext cx="2743200" cy="365125"/>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54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28/06/1442</a:t>
            </a:fld>
            <a:endParaRPr kumimoji="0" lang="ar-IQ" sz="54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5" name="Footer Placeholder 4"/>
          <p:cNvSpPr>
            <a:spLocks noGrp="1"/>
          </p:cNvSpPr>
          <p:nvPr>
            <p:ph type="ftr" sz="quarter" idx="11"/>
          </p:nvPr>
        </p:nvSpPr>
        <p:spPr>
          <a:xfrm>
            <a:off x="1876424" y="5410201"/>
            <a:ext cx="5124886" cy="365125"/>
          </a:xfrm>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IQ" sz="54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6" name="Slide Number Placeholder 5"/>
          <p:cNvSpPr>
            <a:spLocks noGrp="1"/>
          </p:cNvSpPr>
          <p:nvPr>
            <p:ph type="sldNum" sz="quarter" idx="12"/>
          </p:nvPr>
        </p:nvSpPr>
        <p:spPr>
          <a:xfrm>
            <a:off x="9896911" y="5410199"/>
            <a:ext cx="771089" cy="365125"/>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2400" b="0" i="0" u="none" strike="noStrike" kern="1200" cap="all" spc="0" normalizeH="0" baseline="0" noProof="0" smtClean="0">
                <a:ln>
                  <a:noFill/>
                </a:ln>
                <a:solidFill>
                  <a:prstClr val="black">
                    <a:lumMod val="75000"/>
                    <a:lumOff val="25000"/>
                  </a:prst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2400" b="0" i="0" u="none" strike="noStrike" kern="1200" cap="all" spc="0" normalizeH="0" baseline="0" noProof="0">
              <a:ln>
                <a:noFill/>
              </a:ln>
              <a:solidFill>
                <a:prstClr val="black">
                  <a:lumMod val="75000"/>
                  <a:lumOff val="25000"/>
                </a:prst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257601246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ar-SA"/>
              <a:t>انقر فوق الأيقونة لإضافة صورة</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574075640"/>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1663081943"/>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ar-SA"/>
              <a:t>انقر لتحرير نمط عنوان الشكل الرئيسي</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28746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320327925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ar-SA"/>
              <a:t>انقر لتحرير نمط عنوان الشكل الرئيسي</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3" name="Date Placeholder 2"/>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4" name="Footer Placeholder 3"/>
          <p:cNvSpPr>
            <a:spLocks noGrp="1"/>
          </p:cNvSpPr>
          <p:nvPr>
            <p:ph type="ftr" sz="quarter"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5" name="Slide Number Placeholder 4"/>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2292568634"/>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ar-SA"/>
              <a:t>انقر لتحرير نمط عنوان الشكل الرئيسي</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a:t>انقر فوق الأيقونة لإضافة صورة</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a:t>انقر فوق الأيقونة لإضافة صورة</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a:t>انقر فوق الأيقونة لإضافة صورة</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3" name="Date Placeholder 2"/>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4" name="Footer Placeholder 3"/>
          <p:cNvSpPr>
            <a:spLocks noGrp="1"/>
          </p:cNvSpPr>
          <p:nvPr>
            <p:ph type="ftr" sz="quarter"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5" name="Slide Number Placeholder 4"/>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319645097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2844043830"/>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1588202428"/>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cSld name="محتويين">
    <p:spTree>
      <p:nvGrpSpPr>
        <p:cNvPr id="1" name=""/>
        <p:cNvGrpSpPr/>
        <p:nvPr/>
      </p:nvGrpSpPr>
      <p:grpSpPr>
        <a:xfrm>
          <a:off x="0" y="0"/>
          <a:ext cx="0" cy="0"/>
          <a:chOff x="0" y="0"/>
          <a:chExt cx="0" cy="0"/>
        </a:xfrm>
      </p:grpSpPr>
      <p:sp>
        <p:nvSpPr>
          <p:cNvPr id="14" name="Title 1"/>
          <p:cNvSpPr>
            <a:spLocks noGrp="1"/>
          </p:cNvSpPr>
          <p:nvPr>
            <p:ph type="title"/>
          </p:nvPr>
        </p:nvSpPr>
        <p:spPr>
          <a:xfrm>
            <a:off x="685801" y="685800"/>
            <a:ext cx="10396882" cy="1158140"/>
          </a:xfrm>
        </p:spPr>
        <p:txBody>
          <a:bodyPr/>
          <a:lstStyle/>
          <a:p>
            <a:r>
              <a:rPr lang="ar-SA"/>
              <a:t>انقر لتحرير نمط العنوان الرئيسي</a:t>
            </a:r>
            <a:endParaRPr lang="en-US" dirty="0"/>
          </a:p>
        </p:txBody>
      </p:sp>
      <p:sp>
        <p:nvSpPr>
          <p:cNvPr id="12" name="Content Placeholder 2"/>
          <p:cNvSpPr>
            <a:spLocks noGrp="1"/>
          </p:cNvSpPr>
          <p:nvPr>
            <p:ph sz="quarter" idx="13"/>
          </p:nvPr>
        </p:nvSpPr>
        <p:spPr>
          <a:xfrm>
            <a:off x="685800" y="2063396"/>
            <a:ext cx="5088714" cy="3311189"/>
          </a:xfrm>
        </p:spPr>
        <p:txBody>
          <a:bodyPr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13" name="Content Placeholder 3"/>
          <p:cNvSpPr>
            <a:spLocks noGrp="1"/>
          </p:cNvSpPr>
          <p:nvPr>
            <p:ph sz="quarter" idx="14"/>
          </p:nvPr>
        </p:nvSpPr>
        <p:spPr>
          <a:xfrm>
            <a:off x="5993971" y="2063396"/>
            <a:ext cx="5086538" cy="3311189"/>
          </a:xfrm>
        </p:spPr>
        <p:txBody>
          <a:bodyPr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1159766311"/>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1_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3637904915"/>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877745685"/>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4244626762"/>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326174593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141410" y="3073397"/>
            <a:ext cx="4878391" cy="2717801"/>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172200" y="3073397"/>
            <a:ext cx="4875210" cy="2717801"/>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8" name="Footer Placeholder 7"/>
          <p:cNvSpPr>
            <a:spLocks noGrp="1"/>
          </p:cNvSpPr>
          <p:nvPr>
            <p:ph type="ftr" sz="quarter"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9" name="Slide Number Placeholder 8"/>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1983155254"/>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4" name="Footer Placeholder 3"/>
          <p:cNvSpPr>
            <a:spLocks noGrp="1"/>
          </p:cNvSpPr>
          <p:nvPr>
            <p:ph type="ftr" sz="quarter"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5" name="Slide Number Placeholder 4"/>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193316340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3" name="Footer Placeholder 2"/>
          <p:cNvSpPr>
            <a:spLocks noGrp="1"/>
          </p:cNvSpPr>
          <p:nvPr>
            <p:ph type="ftr" sz="quarter"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286561783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3547194851"/>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1356875662"/>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1">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264DBC0E-252F-4F9B-B667-218DA9468F09}" type="datetimeFigureOut">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28/06/1442</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fld id="{DDB72261-5792-4159-A02B-95DC48043CB6}" type="slidenum">
              <a:rPr kumimoji="0" lang="ar-IQ" sz="3200" b="0" i="0" u="none" strike="noStrike" kern="1200" cap="all" spc="0" normalizeH="0" baseline="0" noProof="0" smtClean="0">
                <a:ln>
                  <a:noFill/>
                </a:ln>
                <a:solidFill>
                  <a:srgbClr val="92278F">
                    <a:lumMod val="50000"/>
                  </a:srgbClr>
                </a:solidFill>
                <a:effectLst/>
                <a:uLnTx/>
                <a:uFillTx/>
                <a:latin typeface="Impact" panose="020B0806030902050204"/>
                <a:ea typeface="+mn-ea"/>
                <a:cs typeface="Arial" panose="020B0604020202020204" pitchFamily="34" charset="0"/>
              </a:rPr>
              <a:pPr marL="0" marR="0" lvl="0" indent="0" algn="ctr" defTabSz="914400" rtl="1" eaLnBrk="1" fontAlgn="auto" latinLnBrk="0" hangingPunct="1">
                <a:lnSpc>
                  <a:spcPct val="100000"/>
                </a:lnSpc>
                <a:spcBef>
                  <a:spcPts val="0"/>
                </a:spcBef>
                <a:spcAft>
                  <a:spcPts val="0"/>
                </a:spcAft>
                <a:buClrTx/>
                <a:buSzTx/>
                <a:buFontTx/>
                <a:buNone/>
                <a:tabLst/>
                <a:defRPr/>
              </a:pPr>
              <a:t>‹#›</a:t>
            </a:fld>
            <a:endParaRPr kumimoji="0" lang="ar-IQ" sz="3200" b="0" i="0" u="none" strike="noStrike" kern="1200" cap="all" spc="0" normalizeH="0" baseline="0" noProof="0">
              <a:ln>
                <a:noFill/>
              </a:ln>
              <a:solidFill>
                <a:srgbClr val="92278F">
                  <a:lumMod val="50000"/>
                </a:srgbClr>
              </a:solidFill>
              <a:effectLst/>
              <a:uLnTx/>
              <a:uFillTx/>
              <a:latin typeface="Impact" panose="020B0806030902050204"/>
              <a:ea typeface="+mn-ea"/>
              <a:cs typeface="Arial" panose="020B0604020202020204" pitchFamily="34" charset="0"/>
            </a:endParaRPr>
          </a:p>
        </p:txBody>
      </p:sp>
    </p:spTree>
    <p:extLst>
      <p:ext uri="{BB962C8B-B14F-4D97-AF65-F5344CB8AC3E}">
        <p14:creationId xmlns:p14="http://schemas.microsoft.com/office/powerpoint/2010/main" val="1875984117"/>
      </p:ext>
    </p:extLst>
  </p:cSld>
  <p:clrMap bg1="dk1" tx1="lt1" bg2="dk2" tx2="lt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 id="2147483775" r:id="rId15"/>
    <p:sldLayoutId id="2147483776" r:id="rId16"/>
    <p:sldLayoutId id="2147483777" r:id="rId17"/>
    <p:sldLayoutId id="2147483778" r:id="rId18"/>
    <p:sldLayoutId id="2147483779" r:id="rId19"/>
  </p:sldLayoutIdLst>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txStyles>
    <p:title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r" defTabSz="914400"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lgn="ctr">
              <a:spcBef>
                <a:spcPts val="1000"/>
              </a:spcBef>
            </a:pPr>
            <a:r>
              <a:rPr lang="ar-IQ" sz="3600" dirty="0">
                <a:solidFill>
                  <a:srgbClr val="FF0000"/>
                </a:solidFill>
              </a:rPr>
              <a:t>معادلة الميزانية وأنواع وطبيعة الحسابات</a:t>
            </a:r>
            <a:br>
              <a:rPr lang="ar-IQ" sz="3600" dirty="0"/>
            </a:br>
            <a:r>
              <a:rPr lang="ar-IQ" sz="2400" dirty="0">
                <a:solidFill>
                  <a:prstClr val="black"/>
                </a:solidFill>
                <a:latin typeface="Calibri" panose="020F0502020204030204"/>
                <a:ea typeface="+mn-ea"/>
                <a:cs typeface="Arial" panose="020B0604020202020204" pitchFamily="34" charset="0"/>
              </a:rPr>
              <a:t>المدرس الدكتور: احمد سعد جاري </a:t>
            </a:r>
            <a:br>
              <a:rPr lang="ar-IQ" sz="2400" dirty="0">
                <a:solidFill>
                  <a:prstClr val="black"/>
                </a:solidFill>
                <a:latin typeface="Calibri" panose="020F0502020204030204"/>
                <a:ea typeface="+mn-ea"/>
                <a:cs typeface="Arial" panose="020B0604020202020204" pitchFamily="34" charset="0"/>
              </a:rPr>
            </a:br>
            <a:r>
              <a:rPr lang="ar-IQ" sz="2400" dirty="0">
                <a:solidFill>
                  <a:prstClr val="black"/>
                </a:solidFill>
                <a:latin typeface="Calibri" panose="020F0502020204030204"/>
                <a:ea typeface="+mn-ea"/>
                <a:cs typeface="Arial" panose="020B0604020202020204" pitchFamily="34" charset="0"/>
              </a:rPr>
              <a:t>قسم المحاسبة / كلية الادارة والاقتصاد/ الجامعة المستنصرية  </a:t>
            </a:r>
          </a:p>
        </p:txBody>
      </p:sp>
      <p:pic>
        <p:nvPicPr>
          <p:cNvPr id="6" name="عنصر نائب للمحتوى 5"/>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8057067" y="2063750"/>
            <a:ext cx="3311525" cy="2832715"/>
          </a:xfrm>
        </p:spPr>
      </p:pic>
      <p:pic>
        <p:nvPicPr>
          <p:cNvPr id="5" name="عنصر نائب للمحتوى 4"/>
          <p:cNvPicPr>
            <a:picLocks noGrp="1" noChangeAspect="1"/>
          </p:cNvPicPr>
          <p:nvPr>
            <p:ph sz="quarter" idx="14"/>
          </p:nvPr>
        </p:nvPicPr>
        <p:blipFill>
          <a:blip r:embed="rId3" cstate="print">
            <a:extLst>
              <a:ext uri="{28A0092B-C50C-407E-A947-70E740481C1C}">
                <a14:useLocalDpi xmlns:a14="http://schemas.microsoft.com/office/drawing/2010/main" val="0"/>
              </a:ext>
            </a:extLst>
          </a:blip>
          <a:stretch>
            <a:fillRect/>
          </a:stretch>
        </p:blipFill>
        <p:spPr>
          <a:xfrm>
            <a:off x="863381" y="2063750"/>
            <a:ext cx="2553672" cy="2832715"/>
          </a:xfrm>
        </p:spPr>
      </p:pic>
      <p:pic>
        <p:nvPicPr>
          <p:cNvPr id="7" name="صورة 6">
            <a:extLst>
              <a:ext uri="{FF2B5EF4-FFF2-40B4-BE49-F238E27FC236}">
                <a16:creationId xmlns:a16="http://schemas.microsoft.com/office/drawing/2014/main" id="{0035D08B-E3F7-4A52-938D-CE27443B3476}"/>
              </a:ext>
            </a:extLst>
          </p:cNvPr>
          <p:cNvPicPr/>
          <p:nvPr/>
        </p:nvPicPr>
        <p:blipFill>
          <a:blip r:embed="rId4" cstate="print"/>
          <a:srcRect/>
          <a:stretch>
            <a:fillRect/>
          </a:stretch>
        </p:blipFill>
        <p:spPr bwMode="auto">
          <a:xfrm>
            <a:off x="4351660" y="2063750"/>
            <a:ext cx="3065164" cy="2832715"/>
          </a:xfrm>
          <a:prstGeom prst="rect">
            <a:avLst/>
          </a:prstGeom>
          <a:noFill/>
          <a:ln w="9525">
            <a:noFill/>
            <a:miter lim="800000"/>
            <a:headEnd/>
            <a:tailEnd/>
          </a:ln>
        </p:spPr>
      </p:pic>
    </p:spTree>
    <p:extLst>
      <p:ext uri="{BB962C8B-B14F-4D97-AF65-F5344CB8AC3E}">
        <p14:creationId xmlns:p14="http://schemas.microsoft.com/office/powerpoint/2010/main" val="1357504643"/>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3" y="618518"/>
            <a:ext cx="9905998" cy="753082"/>
          </a:xfrm>
        </p:spPr>
        <p:txBody>
          <a:bodyPr>
            <a:normAutofit/>
          </a:bodyPr>
          <a:lstStyle/>
          <a:p>
            <a:pPr algn="ctr" rtl="1">
              <a:lnSpc>
                <a:spcPct val="115000"/>
              </a:lnSpc>
              <a:spcAft>
                <a:spcPts val="800"/>
              </a:spcAft>
            </a:pPr>
            <a:r>
              <a:rPr lang="ar-IQ"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طريقة معادلة الميزانية</a:t>
            </a:r>
            <a:endParaRPr lang="en-US" sz="1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6" y="1371600"/>
            <a:ext cx="10394707" cy="5088194"/>
          </a:xfrm>
        </p:spPr>
        <p:txBody>
          <a:bodyPr>
            <a:noAutofit/>
          </a:bodyPr>
          <a:lstStyle/>
          <a:p>
            <a:pPr marL="0" indent="0" algn="just" rtl="1">
              <a:lnSpc>
                <a:spcPct val="115000"/>
              </a:lnSpc>
              <a:spcAft>
                <a:spcPts val="800"/>
              </a:spcAft>
              <a:buNone/>
            </a:pPr>
            <a:r>
              <a:rPr lang="ar-IQ" sz="2000" b="1" dirty="0">
                <a:solidFill>
                  <a:schemeClr val="bg1"/>
                </a:solidFill>
              </a:rPr>
              <a:t>تركز المحاسبة المالية على قاعدة منطقية، وهي أن </a:t>
            </a:r>
            <a:r>
              <a:rPr lang="ar-IQ" sz="2000" b="1" dirty="0">
                <a:solidFill>
                  <a:srgbClr val="FF0000"/>
                </a:solidFill>
              </a:rPr>
              <a:t>جميع ممتلكات الوحدة الاقتصادية تتساوى مع مصادر الأموال التي جاءت بهذه الممتلكات</a:t>
            </a:r>
            <a:r>
              <a:rPr lang="ar-IQ" sz="2000" b="1" dirty="0">
                <a:solidFill>
                  <a:schemeClr val="bg1"/>
                </a:solidFill>
              </a:rPr>
              <a:t> وتتكون معادلة الميزانية من ثلاث عناصر اساسية </a:t>
            </a:r>
            <a:r>
              <a:rPr lang="ar-IQ" sz="2000" b="1" dirty="0">
                <a:solidFill>
                  <a:srgbClr val="FFFF00"/>
                </a:solidFill>
              </a:rPr>
              <a:t>الموجودات (الاصول) </a:t>
            </a:r>
            <a:r>
              <a:rPr lang="en-US" sz="2000" b="1" dirty="0">
                <a:solidFill>
                  <a:srgbClr val="FFFF00"/>
                </a:solidFill>
              </a:rPr>
              <a:t>Assets، </a:t>
            </a:r>
            <a:r>
              <a:rPr lang="ar-IQ" sz="2000" b="1" dirty="0">
                <a:solidFill>
                  <a:srgbClr val="FFFF00"/>
                </a:solidFill>
              </a:rPr>
              <a:t>المطلوبات (الالتزامات) </a:t>
            </a:r>
            <a:r>
              <a:rPr lang="en-US" sz="2000" b="1" dirty="0">
                <a:solidFill>
                  <a:srgbClr val="FFFF00"/>
                </a:solidFill>
              </a:rPr>
              <a:t>Liabilities، </a:t>
            </a:r>
            <a:r>
              <a:rPr lang="ar-IQ" sz="2000" b="1" dirty="0">
                <a:solidFill>
                  <a:srgbClr val="FFFF00"/>
                </a:solidFill>
              </a:rPr>
              <a:t>رأس المال (حقوق الملكية) </a:t>
            </a:r>
            <a:r>
              <a:rPr lang="en-US" sz="2000" b="1" dirty="0">
                <a:solidFill>
                  <a:srgbClr val="FFFF00"/>
                </a:solidFill>
              </a:rPr>
              <a:t>Owner’s Equity</a:t>
            </a:r>
            <a:r>
              <a:rPr lang="ar-IQ" sz="2000" b="1" dirty="0">
                <a:solidFill>
                  <a:srgbClr val="FFFF00"/>
                </a:solidFill>
              </a:rPr>
              <a:t> </a:t>
            </a:r>
            <a:r>
              <a:rPr lang="ar-IQ" sz="2000" b="1" dirty="0">
                <a:solidFill>
                  <a:schemeClr val="bg1"/>
                </a:solidFill>
              </a:rPr>
              <a:t>ويمكن تمثيل هذه المعادلة بالشكل الآتي:</a:t>
            </a:r>
          </a:p>
          <a:p>
            <a:pPr marL="0" indent="0" algn="just" rtl="1">
              <a:lnSpc>
                <a:spcPct val="115000"/>
              </a:lnSpc>
              <a:spcAft>
                <a:spcPts val="800"/>
              </a:spcAft>
              <a:buNone/>
            </a:pPr>
            <a:endParaRPr lang="ar-IQ" b="1" dirty="0">
              <a:solidFill>
                <a:schemeClr val="bg1"/>
              </a:solidFill>
            </a:endParaRPr>
          </a:p>
          <a:p>
            <a:pPr marL="0" indent="0" algn="just" rtl="1">
              <a:lnSpc>
                <a:spcPct val="115000"/>
              </a:lnSpc>
              <a:spcAft>
                <a:spcPts val="800"/>
              </a:spcAft>
              <a:buNone/>
            </a:pPr>
            <a:endParaRPr lang="ar-IQ" b="1" dirty="0">
              <a:solidFill>
                <a:schemeClr val="bg1"/>
              </a:solidFill>
            </a:endParaRPr>
          </a:p>
          <a:p>
            <a:pPr marL="0" indent="0" algn="just" rtl="1">
              <a:lnSpc>
                <a:spcPct val="115000"/>
              </a:lnSpc>
              <a:spcAft>
                <a:spcPts val="800"/>
              </a:spcAft>
              <a:buNone/>
            </a:pPr>
            <a:endParaRPr lang="ar-IQ" b="1" dirty="0">
              <a:solidFill>
                <a:schemeClr val="bg1"/>
              </a:solidFill>
            </a:endParaRPr>
          </a:p>
          <a:p>
            <a:pPr marL="0" indent="0">
              <a:lnSpc>
                <a:spcPct val="100000"/>
              </a:lnSpc>
              <a:buNone/>
            </a:pPr>
            <a:endParaRPr lang="ar-IQ" b="1" dirty="0">
              <a:solidFill>
                <a:schemeClr val="bg1"/>
              </a:solidFill>
            </a:endParaRPr>
          </a:p>
        </p:txBody>
      </p:sp>
      <p:pic>
        <p:nvPicPr>
          <p:cNvPr id="4" name="صورة 3">
            <a:extLst>
              <a:ext uri="{FF2B5EF4-FFF2-40B4-BE49-F238E27FC236}">
                <a16:creationId xmlns:a16="http://schemas.microsoft.com/office/drawing/2014/main" id="{69B15ED5-6745-49B6-85FC-A0B9E4DED712}"/>
              </a:ext>
            </a:extLst>
          </p:cNvPr>
          <p:cNvPicPr>
            <a:picLocks noChangeAspect="1"/>
          </p:cNvPicPr>
          <p:nvPr/>
        </p:nvPicPr>
        <p:blipFill>
          <a:blip r:embed="rId2"/>
          <a:stretch>
            <a:fillRect/>
          </a:stretch>
        </p:blipFill>
        <p:spPr>
          <a:xfrm>
            <a:off x="1141413" y="2580968"/>
            <a:ext cx="10151939" cy="3658514"/>
          </a:xfrm>
          <a:prstGeom prst="rect">
            <a:avLst/>
          </a:prstGeom>
        </p:spPr>
      </p:pic>
    </p:spTree>
    <p:extLst>
      <p:ext uri="{BB962C8B-B14F-4D97-AF65-F5344CB8AC3E}">
        <p14:creationId xmlns:p14="http://schemas.microsoft.com/office/powerpoint/2010/main" val="186253060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3" y="618518"/>
            <a:ext cx="9905998" cy="1372514"/>
          </a:xfrm>
        </p:spPr>
        <p:txBody>
          <a:bodyPr>
            <a:normAutofit/>
          </a:bodyPr>
          <a:lstStyle/>
          <a:p>
            <a:pPr algn="ctr" rtl="1">
              <a:lnSpc>
                <a:spcPct val="115000"/>
              </a:lnSpc>
              <a:spcAft>
                <a:spcPts val="800"/>
              </a:spcAft>
            </a:pPr>
            <a:r>
              <a:rPr lang="ar-IQ"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مثال (1): في إحدى الوحدات الاقتصادية بلغ مجموع الموجودات 50000 دينار ومجموع المطلوبات 40000 دينار، المطلوب// تحديد حقوق الملكية </a:t>
            </a:r>
            <a:endParaRPr lang="en-US" sz="1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6" y="2389238"/>
            <a:ext cx="10394707" cy="4070555"/>
          </a:xfrm>
        </p:spPr>
        <p:txBody>
          <a:bodyPr>
            <a:noAutofit/>
          </a:bodyPr>
          <a:lstStyle/>
          <a:p>
            <a:pPr marL="0" indent="0">
              <a:lnSpc>
                <a:spcPct val="100000"/>
              </a:lnSpc>
              <a:buNone/>
            </a:pPr>
            <a:r>
              <a:rPr lang="ar-IQ" b="1" dirty="0">
                <a:solidFill>
                  <a:schemeClr val="bg1"/>
                </a:solidFill>
              </a:rPr>
              <a:t> </a:t>
            </a:r>
            <a:r>
              <a:rPr lang="ar-IQ" b="1" dirty="0">
                <a:solidFill>
                  <a:srgbClr val="FF0000"/>
                </a:solidFill>
              </a:rPr>
              <a:t>الحل: </a:t>
            </a:r>
            <a:r>
              <a:rPr lang="ar-IQ" b="1" dirty="0">
                <a:solidFill>
                  <a:schemeClr val="bg1"/>
                </a:solidFill>
              </a:rPr>
              <a:t>الموجودات = المطلوبات + حقوق الملكية </a:t>
            </a:r>
          </a:p>
          <a:p>
            <a:pPr marL="0" indent="0">
              <a:lnSpc>
                <a:spcPct val="100000"/>
              </a:lnSpc>
              <a:buNone/>
            </a:pPr>
            <a:r>
              <a:rPr lang="ar-IQ" b="1" dirty="0">
                <a:solidFill>
                  <a:schemeClr val="bg1"/>
                </a:solidFill>
              </a:rPr>
              <a:t>     500000 = 40000 + (حقوق الملكية) </a:t>
            </a:r>
          </a:p>
          <a:p>
            <a:pPr marL="0" indent="0">
              <a:lnSpc>
                <a:spcPct val="100000"/>
              </a:lnSpc>
              <a:buNone/>
            </a:pPr>
            <a:r>
              <a:rPr lang="ar-IQ" b="1" dirty="0">
                <a:solidFill>
                  <a:schemeClr val="bg1"/>
                </a:solidFill>
              </a:rPr>
              <a:t> حقوق الملكية = 50000 – 40000 = 10000 دينار</a:t>
            </a:r>
          </a:p>
          <a:p>
            <a:pPr marL="0" indent="0">
              <a:lnSpc>
                <a:spcPct val="100000"/>
              </a:lnSpc>
              <a:buNone/>
            </a:pPr>
            <a:endParaRPr lang="ar-IQ" b="1" dirty="0">
              <a:solidFill>
                <a:schemeClr val="bg1"/>
              </a:solidFill>
            </a:endParaRPr>
          </a:p>
        </p:txBody>
      </p:sp>
    </p:spTree>
    <p:extLst>
      <p:ext uri="{BB962C8B-B14F-4D97-AF65-F5344CB8AC3E}">
        <p14:creationId xmlns:p14="http://schemas.microsoft.com/office/powerpoint/2010/main" val="4137369114"/>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3" y="618518"/>
            <a:ext cx="9905998" cy="797327"/>
          </a:xfrm>
        </p:spPr>
        <p:txBody>
          <a:bodyPr>
            <a:normAutofit/>
          </a:bodyPr>
          <a:lstStyle/>
          <a:p>
            <a:pPr algn="ctr" rtl="1">
              <a:lnSpc>
                <a:spcPct val="115000"/>
              </a:lnSpc>
              <a:spcAft>
                <a:spcPts val="800"/>
              </a:spcAft>
            </a:pPr>
            <a:r>
              <a:rPr lang="ar-IQ"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أنواع وطبيعة الحسابات</a:t>
            </a:r>
            <a:endParaRPr lang="en-US" sz="32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6" y="1622324"/>
            <a:ext cx="10394707" cy="4837470"/>
          </a:xfrm>
        </p:spPr>
        <p:txBody>
          <a:bodyPr>
            <a:noAutofit/>
          </a:bodyPr>
          <a:lstStyle/>
          <a:p>
            <a:pPr marL="0" indent="0">
              <a:lnSpc>
                <a:spcPct val="100000"/>
              </a:lnSpc>
              <a:buNone/>
            </a:pPr>
            <a:r>
              <a:rPr lang="ar-IQ" b="1" dirty="0">
                <a:solidFill>
                  <a:schemeClr val="bg1"/>
                </a:solidFill>
              </a:rPr>
              <a:t> الحسابات حسب طبيعتها تقسم الى نوعين:</a:t>
            </a:r>
          </a:p>
          <a:p>
            <a:pPr marL="0" indent="0">
              <a:lnSpc>
                <a:spcPct val="100000"/>
              </a:lnSpc>
              <a:buNone/>
            </a:pPr>
            <a:r>
              <a:rPr lang="ar-IQ" b="1" dirty="0">
                <a:solidFill>
                  <a:srgbClr val="FF0000"/>
                </a:solidFill>
              </a:rPr>
              <a:t>1. الحسابات المدينة: </a:t>
            </a:r>
            <a:r>
              <a:rPr lang="ar-IQ" b="1" dirty="0">
                <a:solidFill>
                  <a:schemeClr val="bg1"/>
                </a:solidFill>
              </a:rPr>
              <a:t>بمعنى أن رصيد هذه الحسابات يجب أن يكون دوماً مديناً، كـ (الموجودات – المصروفات – الخسائر – التكاليف - المسحوبات).</a:t>
            </a:r>
          </a:p>
          <a:p>
            <a:pPr marL="0" indent="0">
              <a:lnSpc>
                <a:spcPct val="100000"/>
              </a:lnSpc>
              <a:buNone/>
            </a:pPr>
            <a:r>
              <a:rPr lang="ar-IQ" b="1" dirty="0">
                <a:solidFill>
                  <a:srgbClr val="FF0000"/>
                </a:solidFill>
              </a:rPr>
              <a:t>2. الحسابات الدائنة: </a:t>
            </a:r>
            <a:r>
              <a:rPr lang="ar-IQ" b="1" dirty="0">
                <a:solidFill>
                  <a:schemeClr val="bg1"/>
                </a:solidFill>
              </a:rPr>
              <a:t>بمعنى أن رصيد هذه الحسابات يجب أن يكون دوماً دائناً، كـ (حقوق الملكية – الالتزامات – الإيرادات – الأرباح - المكاسب).</a:t>
            </a:r>
          </a:p>
          <a:p>
            <a:pPr marL="0" indent="0">
              <a:lnSpc>
                <a:spcPct val="100000"/>
              </a:lnSpc>
              <a:buNone/>
            </a:pPr>
            <a:r>
              <a:rPr lang="ar-IQ" b="1" dirty="0">
                <a:solidFill>
                  <a:schemeClr val="bg1"/>
                </a:solidFill>
              </a:rPr>
              <a:t>وهذه هي القاعدة العامة ولتطبيق معادلة الميزانية فأن:</a:t>
            </a:r>
          </a:p>
          <a:p>
            <a:pPr marL="0" indent="0">
              <a:lnSpc>
                <a:spcPct val="100000"/>
              </a:lnSpc>
              <a:buNone/>
            </a:pPr>
            <a:r>
              <a:rPr lang="ar-IQ" b="1" dirty="0">
                <a:solidFill>
                  <a:schemeClr val="bg1"/>
                </a:solidFill>
              </a:rPr>
              <a:t>- الزيادة في الحساب تأخذ نفس طبيعته.</a:t>
            </a:r>
          </a:p>
          <a:p>
            <a:pPr marL="0" indent="0">
              <a:lnSpc>
                <a:spcPct val="100000"/>
              </a:lnSpc>
              <a:buNone/>
            </a:pPr>
            <a:r>
              <a:rPr lang="ar-IQ" b="1" dirty="0">
                <a:solidFill>
                  <a:schemeClr val="bg1"/>
                </a:solidFill>
              </a:rPr>
              <a:t>- النقص في الحساب تأخذ عكس طبيعته.</a:t>
            </a:r>
          </a:p>
          <a:p>
            <a:pPr marL="0" indent="0">
              <a:lnSpc>
                <a:spcPct val="100000"/>
              </a:lnSpc>
              <a:buNone/>
            </a:pPr>
            <a:r>
              <a:rPr lang="ar-IQ" b="1" dirty="0">
                <a:solidFill>
                  <a:schemeClr val="bg1"/>
                </a:solidFill>
              </a:rPr>
              <a:t>والشكل الآتي يوضح تأثر طبيعة الحسابات بالزيادة والنقص:</a:t>
            </a:r>
          </a:p>
          <a:p>
            <a:pPr marL="0" indent="0">
              <a:lnSpc>
                <a:spcPct val="100000"/>
              </a:lnSpc>
              <a:buNone/>
            </a:pPr>
            <a:endParaRPr lang="ar-IQ" b="1" dirty="0">
              <a:solidFill>
                <a:schemeClr val="bg1"/>
              </a:solidFill>
            </a:endParaRPr>
          </a:p>
        </p:txBody>
      </p:sp>
    </p:spTree>
    <p:extLst>
      <p:ext uri="{BB962C8B-B14F-4D97-AF65-F5344CB8AC3E}">
        <p14:creationId xmlns:p14="http://schemas.microsoft.com/office/powerpoint/2010/main" val="1083054058"/>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97E9BBCA-BD30-4D06-A049-858FF47CA616}"/>
              </a:ext>
            </a:extLst>
          </p:cNvPr>
          <p:cNvSpPr>
            <a:spLocks noChangeArrowheads="1"/>
          </p:cNvSpPr>
          <p:nvPr/>
        </p:nvSpPr>
        <p:spPr bwMode="auto">
          <a:xfrm>
            <a:off x="1327355" y="0"/>
            <a:ext cx="2160225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ar-IQ"/>
          </a:p>
        </p:txBody>
      </p:sp>
      <p:pic>
        <p:nvPicPr>
          <p:cNvPr id="2049" name="صورة 5" descr="http://3.bp.blogspot.com/-j5q-iaFwUJI/UL85yS76VJI/AAAAAAAABrg/LqZKLIIC0RA/s640/%D8%A7%D9%84%D8%AD%D8%B3%D8%A7%D8%A8%D8%A7%D8%AA+%D8%A8%D8%B7%D8%A8%D9%8A%D8%B9%D8%AA%D9%87%D8%A7.jpg">
            <a:extLst>
              <a:ext uri="{FF2B5EF4-FFF2-40B4-BE49-F238E27FC236}">
                <a16:creationId xmlns:a16="http://schemas.microsoft.com/office/drawing/2014/main" id="{CFEDC914-2E61-4A01-8527-B38783EFC8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7355" y="648929"/>
            <a:ext cx="9940413" cy="579611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184FD8E0-D6C1-4D0C-AA50-D77080323FC0}"/>
              </a:ext>
            </a:extLst>
          </p:cNvPr>
          <p:cNvSpPr>
            <a:spLocks noChangeArrowheads="1"/>
          </p:cNvSpPr>
          <p:nvPr/>
        </p:nvSpPr>
        <p:spPr bwMode="auto">
          <a:xfrm>
            <a:off x="1327355" y="3524250"/>
            <a:ext cx="21602256"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ar-IQ"/>
          </a:p>
        </p:txBody>
      </p:sp>
    </p:spTree>
    <p:extLst>
      <p:ext uri="{BB962C8B-B14F-4D97-AF65-F5344CB8AC3E}">
        <p14:creationId xmlns:p14="http://schemas.microsoft.com/office/powerpoint/2010/main" val="3686406280"/>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3" y="618518"/>
            <a:ext cx="9905998" cy="959559"/>
          </a:xfrm>
        </p:spPr>
        <p:txBody>
          <a:bodyPr>
            <a:normAutofit/>
          </a:bodyPr>
          <a:lstStyle/>
          <a:p>
            <a:pPr algn="ctr" rtl="1">
              <a:lnSpc>
                <a:spcPct val="115000"/>
              </a:lnSpc>
              <a:spcAft>
                <a:spcPts val="800"/>
              </a:spcAft>
            </a:pPr>
            <a:r>
              <a:rPr lang="ar-IQ"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الحسابات المدينة والدائنة ضمن قائمة المركز المالي</a:t>
            </a:r>
            <a:endParaRPr lang="en-US" sz="1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6" y="1578078"/>
            <a:ext cx="10394707" cy="4881716"/>
          </a:xfrm>
        </p:spPr>
        <p:txBody>
          <a:bodyPr>
            <a:noAutofit/>
          </a:bodyPr>
          <a:lstStyle/>
          <a:p>
            <a:pPr marL="0" indent="0">
              <a:lnSpc>
                <a:spcPct val="100000"/>
              </a:lnSpc>
              <a:buNone/>
            </a:pPr>
            <a:r>
              <a:rPr lang="ar-IQ" b="1" dirty="0">
                <a:solidFill>
                  <a:schemeClr val="bg1"/>
                </a:solidFill>
              </a:rPr>
              <a:t> </a:t>
            </a:r>
          </a:p>
        </p:txBody>
      </p:sp>
      <p:graphicFrame>
        <p:nvGraphicFramePr>
          <p:cNvPr id="4" name="جدول 3">
            <a:extLst>
              <a:ext uri="{FF2B5EF4-FFF2-40B4-BE49-F238E27FC236}">
                <a16:creationId xmlns:a16="http://schemas.microsoft.com/office/drawing/2014/main" id="{7D17D710-C08B-4AE7-A3F6-23A285924B9A}"/>
              </a:ext>
            </a:extLst>
          </p:cNvPr>
          <p:cNvGraphicFramePr>
            <a:graphicFrameLocks noGrp="1"/>
          </p:cNvGraphicFramePr>
          <p:nvPr>
            <p:extLst>
              <p:ext uri="{D42A27DB-BD31-4B8C-83A1-F6EECF244321}">
                <p14:modId xmlns:p14="http://schemas.microsoft.com/office/powerpoint/2010/main" val="3605609990"/>
              </p:ext>
            </p:extLst>
          </p:nvPr>
        </p:nvGraphicFramePr>
        <p:xfrm>
          <a:off x="1141413" y="1725561"/>
          <a:ext cx="9602763" cy="4484667"/>
        </p:xfrm>
        <a:graphic>
          <a:graphicData uri="http://schemas.openxmlformats.org/drawingml/2006/table">
            <a:tbl>
              <a:tblPr rtl="1" firstRow="1" firstCol="1" bandRow="1"/>
              <a:tblGrid>
                <a:gridCol w="4804304">
                  <a:extLst>
                    <a:ext uri="{9D8B030D-6E8A-4147-A177-3AD203B41FA5}">
                      <a16:colId xmlns:a16="http://schemas.microsoft.com/office/drawing/2014/main" val="3385857670"/>
                    </a:ext>
                  </a:extLst>
                </a:gridCol>
                <a:gridCol w="4798459">
                  <a:extLst>
                    <a:ext uri="{9D8B030D-6E8A-4147-A177-3AD203B41FA5}">
                      <a16:colId xmlns:a16="http://schemas.microsoft.com/office/drawing/2014/main" val="2780112576"/>
                    </a:ext>
                  </a:extLst>
                </a:gridCol>
              </a:tblGrid>
              <a:tr h="242622">
                <a:tc>
                  <a:txBody>
                    <a:bodyPr/>
                    <a:lstStyle/>
                    <a:p>
                      <a:pPr algn="ctr" rtl="1">
                        <a:lnSpc>
                          <a:spcPct val="115000"/>
                        </a:lnSpc>
                        <a:spcAft>
                          <a:spcPts val="1000"/>
                        </a:spcAft>
                      </a:pPr>
                      <a:r>
                        <a:rPr lang="ar-IQ" sz="1800" b="1" dirty="0">
                          <a:solidFill>
                            <a:schemeClr val="bg1"/>
                          </a:solidFill>
                          <a:effectLst/>
                          <a:latin typeface="+mn-lt"/>
                          <a:ea typeface="Calibri" panose="020F0502020204030204" pitchFamily="34" charset="0"/>
                          <a:cs typeface="Times New Roman" panose="02020603050405020304" pitchFamily="18" charset="0"/>
                        </a:rPr>
                        <a:t>             الحسابات المدينة</a:t>
                      </a:r>
                      <a:endParaRPr lang="en-US" sz="1800" b="1" dirty="0">
                        <a:solidFill>
                          <a:schemeClr val="bg1"/>
                        </a:solidFill>
                        <a:effectLst/>
                        <a:latin typeface="+mn-lt"/>
                        <a:ea typeface="Calibri" panose="020F0502020204030204" pitchFamily="34" charset="0"/>
                        <a:cs typeface="Arial" panose="020B0604020202020204" pitchFamily="34" charset="0"/>
                      </a:endParaRPr>
                    </a:p>
                  </a:txBody>
                  <a:tcPr marL="60866" marR="608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IQ" sz="1800" b="1">
                          <a:solidFill>
                            <a:schemeClr val="bg1"/>
                          </a:solidFill>
                          <a:effectLst/>
                          <a:latin typeface="+mn-lt"/>
                          <a:ea typeface="Calibri" panose="020F0502020204030204" pitchFamily="34" charset="0"/>
                          <a:cs typeface="Times New Roman" panose="02020603050405020304" pitchFamily="18" charset="0"/>
                        </a:rPr>
                        <a:t>الحسابات الدائنة</a:t>
                      </a:r>
                      <a:endParaRPr lang="en-US" sz="1800" b="1">
                        <a:solidFill>
                          <a:schemeClr val="bg1"/>
                        </a:solidFill>
                        <a:effectLst/>
                        <a:latin typeface="+mn-lt"/>
                        <a:ea typeface="Calibri" panose="020F0502020204030204" pitchFamily="34" charset="0"/>
                        <a:cs typeface="Arial" panose="020B0604020202020204" pitchFamily="34" charset="0"/>
                      </a:endParaRPr>
                    </a:p>
                  </a:txBody>
                  <a:tcPr marL="60866" marR="608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7832852"/>
                  </a:ext>
                </a:extLst>
              </a:tr>
              <a:tr h="1019760">
                <a:tc>
                  <a:txBody>
                    <a:bodyPr/>
                    <a:lstStyle/>
                    <a:p>
                      <a:pPr algn="r" rtl="1">
                        <a:lnSpc>
                          <a:spcPct val="115000"/>
                        </a:lnSpc>
                        <a:spcAft>
                          <a:spcPts val="1000"/>
                        </a:spcAft>
                      </a:pPr>
                      <a:r>
                        <a:rPr lang="ar-IQ" sz="1800" b="1" dirty="0">
                          <a:solidFill>
                            <a:srgbClr val="FF0000"/>
                          </a:solidFill>
                          <a:effectLst/>
                          <a:latin typeface="+mn-lt"/>
                          <a:ea typeface="Calibri" panose="020F0502020204030204" pitchFamily="34" charset="0"/>
                          <a:cs typeface="Times New Roman" panose="02020603050405020304" pitchFamily="18" charset="0"/>
                        </a:rPr>
                        <a:t>الموجودات (الأصول) الثابتة: </a:t>
                      </a:r>
                      <a:r>
                        <a:rPr lang="ar-IQ" sz="1800" b="1" dirty="0">
                          <a:solidFill>
                            <a:schemeClr val="bg1"/>
                          </a:solidFill>
                          <a:effectLst/>
                          <a:latin typeface="+mn-lt"/>
                          <a:ea typeface="Calibri" panose="020F0502020204030204" pitchFamily="34" charset="0"/>
                          <a:cs typeface="Times New Roman" panose="02020603050405020304" pitchFamily="18" charset="0"/>
                        </a:rPr>
                        <a:t>وهي الموجودات التي تستغل داخل الوحدة الاقتصادية لأكثر من فترة مالية واحدة كالآلات والعقارات والأثاث وغيرها.</a:t>
                      </a:r>
                      <a:endParaRPr lang="en-US" sz="1800" b="1" dirty="0">
                        <a:solidFill>
                          <a:schemeClr val="bg1"/>
                        </a:solidFill>
                        <a:effectLst/>
                        <a:latin typeface="+mn-lt"/>
                        <a:ea typeface="Calibri" panose="020F0502020204030204" pitchFamily="34" charset="0"/>
                        <a:cs typeface="Arial" panose="020B0604020202020204" pitchFamily="34" charset="0"/>
                      </a:endParaRPr>
                    </a:p>
                  </a:txBody>
                  <a:tcPr marL="60866" marR="608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IQ" sz="1800" b="1" dirty="0">
                          <a:solidFill>
                            <a:srgbClr val="FF0000"/>
                          </a:solidFill>
                          <a:effectLst/>
                          <a:latin typeface="+mn-lt"/>
                          <a:ea typeface="Calibri" panose="020F0502020204030204" pitchFamily="34" charset="0"/>
                          <a:cs typeface="Times New Roman" panose="02020603050405020304" pitchFamily="18" charset="0"/>
                        </a:rPr>
                        <a:t>المطلوبات (الالتزامات) الثابتة/ طويلة الأجل</a:t>
                      </a:r>
                      <a:r>
                        <a:rPr lang="en-US" sz="1800" b="1" dirty="0">
                          <a:solidFill>
                            <a:srgbClr val="FF0000"/>
                          </a:solidFill>
                          <a:effectLst/>
                          <a:latin typeface="+mn-lt"/>
                          <a:ea typeface="Calibri" panose="020F0502020204030204" pitchFamily="34" charset="0"/>
                          <a:cs typeface="Times New Roman" panose="02020603050405020304" pitchFamily="18" charset="0"/>
                        </a:rPr>
                        <a:t> </a:t>
                      </a:r>
                      <a:r>
                        <a:rPr lang="ar-SA" sz="1800" b="1" dirty="0">
                          <a:solidFill>
                            <a:schemeClr val="bg1"/>
                          </a:solidFill>
                          <a:effectLst/>
                          <a:latin typeface="+mn-lt"/>
                          <a:ea typeface="Calibri" panose="020F0502020204030204" pitchFamily="34" charset="0"/>
                          <a:cs typeface="Times New Roman" panose="02020603050405020304" pitchFamily="18" charset="0"/>
                        </a:rPr>
                        <a:t>:وه</a:t>
                      </a:r>
                      <a:r>
                        <a:rPr lang="ar-IQ" sz="1800" b="1" dirty="0">
                          <a:solidFill>
                            <a:schemeClr val="bg1"/>
                          </a:solidFill>
                          <a:effectLst/>
                          <a:latin typeface="+mn-lt"/>
                          <a:ea typeface="Calibri" panose="020F0502020204030204" pitchFamily="34" charset="0"/>
                          <a:cs typeface="Times New Roman" panose="02020603050405020304" pitchFamily="18" charset="0"/>
                        </a:rPr>
                        <a:t>ي الالتزامات التي يستحق سدادها خلال فترة زمنية تزيد عن سنة مالية واحدة مثل القروض العقارية او الصناعية والسندات وأوراق الدفع طويلة الأجل.</a:t>
                      </a:r>
                      <a:endParaRPr lang="en-US" sz="1800" b="1" dirty="0">
                        <a:solidFill>
                          <a:schemeClr val="bg1"/>
                        </a:solidFill>
                        <a:effectLst/>
                        <a:latin typeface="+mn-lt"/>
                        <a:ea typeface="Calibri" panose="020F0502020204030204" pitchFamily="34" charset="0"/>
                        <a:cs typeface="Arial" panose="020B0604020202020204" pitchFamily="34" charset="0"/>
                      </a:endParaRPr>
                    </a:p>
                  </a:txBody>
                  <a:tcPr marL="60866" marR="608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6771086"/>
                  </a:ext>
                </a:extLst>
              </a:tr>
              <a:tr h="1671935">
                <a:tc>
                  <a:txBody>
                    <a:bodyPr/>
                    <a:lstStyle/>
                    <a:p>
                      <a:pPr algn="r" rtl="1">
                        <a:lnSpc>
                          <a:spcPct val="115000"/>
                        </a:lnSpc>
                        <a:spcAft>
                          <a:spcPts val="1000"/>
                        </a:spcAft>
                      </a:pPr>
                      <a:r>
                        <a:rPr lang="ar-IQ" sz="1800" b="1" dirty="0">
                          <a:solidFill>
                            <a:srgbClr val="FF0000"/>
                          </a:solidFill>
                          <a:effectLst/>
                          <a:latin typeface="+mn-lt"/>
                          <a:ea typeface="Calibri" panose="020F0502020204030204" pitchFamily="34" charset="0"/>
                          <a:cs typeface="Times New Roman" panose="02020603050405020304" pitchFamily="18" charset="0"/>
                        </a:rPr>
                        <a:t>الموجودات (الأصول) المتداولة: </a:t>
                      </a:r>
                      <a:r>
                        <a:rPr lang="ar-IQ" sz="1800" b="1" dirty="0">
                          <a:solidFill>
                            <a:schemeClr val="bg1"/>
                          </a:solidFill>
                          <a:effectLst/>
                          <a:latin typeface="+mn-lt"/>
                          <a:ea typeface="Calibri" panose="020F0502020204030204" pitchFamily="34" charset="0"/>
                          <a:cs typeface="Times New Roman" panose="02020603050405020304" pitchFamily="18" charset="0"/>
                        </a:rPr>
                        <a:t>وهي الموجودات التي يتم الحصول عليها لغرض القيام بالعملية الإنتاجية أو لغرض المتاجرة خلال فترة مالية واحدة مثل (الصندوق، المصرف، المدينون، أ. ق، مخزون البضاعة، اوراق مالية، مصاريف مدفوعة مقدماً، ايرادات مستحقة.</a:t>
                      </a:r>
                      <a:endParaRPr lang="en-US" sz="1800" b="1" dirty="0">
                        <a:solidFill>
                          <a:schemeClr val="bg1"/>
                        </a:solidFill>
                        <a:effectLst/>
                        <a:latin typeface="+mn-lt"/>
                        <a:ea typeface="Calibri" panose="020F0502020204030204" pitchFamily="34" charset="0"/>
                        <a:cs typeface="Arial" panose="020B0604020202020204" pitchFamily="34" charset="0"/>
                      </a:endParaRPr>
                    </a:p>
                  </a:txBody>
                  <a:tcPr marL="60866" marR="608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ct val="115000"/>
                        </a:lnSpc>
                        <a:spcAft>
                          <a:spcPts val="1000"/>
                        </a:spcAft>
                      </a:pPr>
                      <a:r>
                        <a:rPr lang="ar-IQ" sz="1800" b="1" dirty="0">
                          <a:solidFill>
                            <a:srgbClr val="FF0000"/>
                          </a:solidFill>
                          <a:effectLst/>
                          <a:latin typeface="+mn-lt"/>
                          <a:ea typeface="Calibri" panose="020F0502020204030204" pitchFamily="34" charset="0"/>
                          <a:cs typeface="Times New Roman" panose="02020603050405020304" pitchFamily="18" charset="0"/>
                        </a:rPr>
                        <a:t>المطلوبات المتداولة/ قصيرة الأجل: </a:t>
                      </a:r>
                      <a:r>
                        <a:rPr lang="ar-IQ" sz="1800" b="1" dirty="0">
                          <a:solidFill>
                            <a:schemeClr val="bg1"/>
                          </a:solidFill>
                          <a:effectLst/>
                          <a:latin typeface="+mn-lt"/>
                          <a:ea typeface="Calibri" panose="020F0502020204030204" pitchFamily="34" charset="0"/>
                          <a:cs typeface="Times New Roman" panose="02020603050405020304" pitchFamily="18" charset="0"/>
                        </a:rPr>
                        <a:t>هي المبالغ المستحقة للسداد خلال السنة المالية او ما على الوحدة الاقتصادية من التزامات يلزم تسديدها خلال السنة المالية مثل: الدائنون، أوراق دفع (أد)، المصروفات المستحقة، الايرادات المستلمة مقدماً.</a:t>
                      </a:r>
                      <a:endParaRPr lang="en-US" sz="1800" b="1" dirty="0">
                        <a:solidFill>
                          <a:schemeClr val="bg1"/>
                        </a:solidFill>
                        <a:effectLst/>
                        <a:latin typeface="+mn-lt"/>
                        <a:ea typeface="Calibri" panose="020F0502020204030204" pitchFamily="34" charset="0"/>
                        <a:cs typeface="Arial" panose="020B0604020202020204" pitchFamily="34" charset="0"/>
                      </a:endParaRPr>
                    </a:p>
                    <a:p>
                      <a:pPr algn="r" rtl="1">
                        <a:lnSpc>
                          <a:spcPct val="115000"/>
                        </a:lnSpc>
                        <a:spcAft>
                          <a:spcPts val="1000"/>
                        </a:spcAft>
                      </a:pPr>
                      <a:r>
                        <a:rPr lang="ar-IQ" sz="1800" b="1" dirty="0">
                          <a:solidFill>
                            <a:schemeClr val="bg1"/>
                          </a:solidFill>
                          <a:effectLst/>
                          <a:latin typeface="+mn-lt"/>
                          <a:ea typeface="Calibri" panose="020F0502020204030204" pitchFamily="34" charset="0"/>
                          <a:cs typeface="Times New Roman" panose="02020603050405020304" pitchFamily="18" charset="0"/>
                        </a:rPr>
                        <a:t> </a:t>
                      </a:r>
                      <a:endParaRPr lang="en-US" sz="1800" b="1" dirty="0">
                        <a:solidFill>
                          <a:schemeClr val="bg1"/>
                        </a:solidFill>
                        <a:effectLst/>
                        <a:latin typeface="+mn-lt"/>
                        <a:ea typeface="Calibri" panose="020F0502020204030204" pitchFamily="34" charset="0"/>
                        <a:cs typeface="Arial" panose="020B0604020202020204" pitchFamily="34" charset="0"/>
                      </a:endParaRPr>
                    </a:p>
                  </a:txBody>
                  <a:tcPr marL="60866" marR="608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842202"/>
                  </a:ext>
                </a:extLst>
              </a:tr>
              <a:tr h="1278806">
                <a:tc>
                  <a:txBody>
                    <a:bodyPr/>
                    <a:lstStyle/>
                    <a:p>
                      <a:pPr algn="r" rtl="1">
                        <a:lnSpc>
                          <a:spcPct val="115000"/>
                        </a:lnSpc>
                        <a:spcAft>
                          <a:spcPts val="1000"/>
                        </a:spcAft>
                      </a:pPr>
                      <a:r>
                        <a:rPr lang="ar-IQ" sz="1800" b="1" dirty="0">
                          <a:solidFill>
                            <a:srgbClr val="FF0000"/>
                          </a:solidFill>
                          <a:effectLst/>
                          <a:latin typeface="+mn-lt"/>
                          <a:ea typeface="Calibri" panose="020F0502020204030204" pitchFamily="34" charset="0"/>
                          <a:cs typeface="Times New Roman" panose="02020603050405020304" pitchFamily="18" charset="0"/>
                        </a:rPr>
                        <a:t>الموجودات (الأصول) غير الملموسة: </a:t>
                      </a:r>
                      <a:r>
                        <a:rPr lang="ar-IQ" sz="1800" b="1" dirty="0">
                          <a:solidFill>
                            <a:schemeClr val="bg1"/>
                          </a:solidFill>
                          <a:effectLst/>
                          <a:latin typeface="+mn-lt"/>
                          <a:ea typeface="Calibri" panose="020F0502020204030204" pitchFamily="34" charset="0"/>
                          <a:cs typeface="Times New Roman" panose="02020603050405020304" pitchFamily="18" charset="0"/>
                        </a:rPr>
                        <a:t>وهي الموجودات التي ليس لها وجود أو كيان مادي ملموس ولكنها ذات قيمة او فائدة للوحدة الاقتصادية مثل شهرة المحل، براءات الاختراع، والعلامات التجارية</a:t>
                      </a:r>
                      <a:endParaRPr lang="en-US" sz="1800" b="1" dirty="0">
                        <a:solidFill>
                          <a:schemeClr val="bg1"/>
                        </a:solidFill>
                        <a:effectLst/>
                        <a:latin typeface="+mn-lt"/>
                        <a:ea typeface="Calibri" panose="020F0502020204030204" pitchFamily="34" charset="0"/>
                        <a:cs typeface="Arial" panose="020B0604020202020204" pitchFamily="34" charset="0"/>
                      </a:endParaRPr>
                    </a:p>
                  </a:txBody>
                  <a:tcPr marL="60866" marR="608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IQ" sz="1800" b="1" dirty="0">
                          <a:solidFill>
                            <a:srgbClr val="FF0000"/>
                          </a:solidFill>
                          <a:effectLst/>
                          <a:latin typeface="+mn-lt"/>
                          <a:ea typeface="Calibri" panose="020F0502020204030204" pitchFamily="34" charset="0"/>
                          <a:cs typeface="Times New Roman" panose="02020603050405020304" pitchFamily="18" charset="0"/>
                        </a:rPr>
                        <a:t>رأس المال/ حقوق الملكية: </a:t>
                      </a:r>
                      <a:r>
                        <a:rPr lang="ar-IQ" sz="1800" b="1" dirty="0">
                          <a:solidFill>
                            <a:schemeClr val="bg1"/>
                          </a:solidFill>
                          <a:effectLst/>
                          <a:latin typeface="+mn-lt"/>
                          <a:ea typeface="Calibri" panose="020F0502020204030204" pitchFamily="34" charset="0"/>
                          <a:cs typeface="Times New Roman" panose="02020603050405020304" pitchFamily="18" charset="0"/>
                        </a:rPr>
                        <a:t>هي عبارة عما يملكه أصحاب الوحدة الاقتصادية من اموال فيها، أو هي عبارة عن الالتزامات على الوحدة الاقتصادية تجاه ملاكها وهي تشمل المبلغ الذي تم استثماره بالإضافة الى الأرباح التي حققها الوحدة الاقتصادية. </a:t>
                      </a:r>
                      <a:endParaRPr lang="en-US" sz="1800" b="1" dirty="0">
                        <a:solidFill>
                          <a:schemeClr val="bg1"/>
                        </a:solidFill>
                        <a:effectLst/>
                        <a:latin typeface="+mn-lt"/>
                        <a:ea typeface="Calibri" panose="020F0502020204030204" pitchFamily="34" charset="0"/>
                        <a:cs typeface="Arial" panose="020B0604020202020204" pitchFamily="34" charset="0"/>
                      </a:endParaRPr>
                    </a:p>
                  </a:txBody>
                  <a:tcPr marL="60866" marR="608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2865381"/>
                  </a:ext>
                </a:extLst>
              </a:tr>
            </a:tbl>
          </a:graphicData>
        </a:graphic>
      </p:graphicFrame>
    </p:spTree>
    <p:extLst>
      <p:ext uri="{BB962C8B-B14F-4D97-AF65-F5344CB8AC3E}">
        <p14:creationId xmlns:p14="http://schemas.microsoft.com/office/powerpoint/2010/main" val="14247284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3" y="618518"/>
            <a:ext cx="9905998" cy="959559"/>
          </a:xfrm>
        </p:spPr>
        <p:txBody>
          <a:bodyPr>
            <a:normAutofit/>
          </a:bodyPr>
          <a:lstStyle/>
          <a:p>
            <a:pPr algn="ctr" rtl="1">
              <a:lnSpc>
                <a:spcPct val="115000"/>
              </a:lnSpc>
              <a:spcAft>
                <a:spcPts val="800"/>
              </a:spcAft>
            </a:pPr>
            <a:r>
              <a:rPr lang="ar-IQ"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الحسابات المدينة والدائنة ضمن قائمة الدخل</a:t>
            </a:r>
            <a:endParaRPr lang="en-US" sz="1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6" y="1578078"/>
            <a:ext cx="10394707" cy="4881716"/>
          </a:xfrm>
        </p:spPr>
        <p:txBody>
          <a:bodyPr>
            <a:noAutofit/>
          </a:bodyPr>
          <a:lstStyle/>
          <a:p>
            <a:pPr marL="0" indent="0">
              <a:lnSpc>
                <a:spcPct val="100000"/>
              </a:lnSpc>
              <a:buNone/>
            </a:pPr>
            <a:r>
              <a:rPr lang="ar-IQ" b="1" dirty="0">
                <a:solidFill>
                  <a:schemeClr val="bg1"/>
                </a:solidFill>
              </a:rPr>
              <a:t> </a:t>
            </a:r>
          </a:p>
        </p:txBody>
      </p:sp>
      <p:graphicFrame>
        <p:nvGraphicFramePr>
          <p:cNvPr id="4" name="جدول 3">
            <a:extLst>
              <a:ext uri="{FF2B5EF4-FFF2-40B4-BE49-F238E27FC236}">
                <a16:creationId xmlns:a16="http://schemas.microsoft.com/office/drawing/2014/main" id="{7D17D710-C08B-4AE7-A3F6-23A285924B9A}"/>
              </a:ext>
            </a:extLst>
          </p:cNvPr>
          <p:cNvGraphicFramePr>
            <a:graphicFrameLocks noGrp="1"/>
          </p:cNvGraphicFramePr>
          <p:nvPr>
            <p:extLst>
              <p:ext uri="{D42A27DB-BD31-4B8C-83A1-F6EECF244321}">
                <p14:modId xmlns:p14="http://schemas.microsoft.com/office/powerpoint/2010/main" val="2696237683"/>
              </p:ext>
            </p:extLst>
          </p:nvPr>
        </p:nvGraphicFramePr>
        <p:xfrm>
          <a:off x="1018442" y="1578076"/>
          <a:ext cx="10151940" cy="3476112"/>
        </p:xfrm>
        <a:graphic>
          <a:graphicData uri="http://schemas.openxmlformats.org/drawingml/2006/table">
            <a:tbl>
              <a:tblPr rtl="1" firstRow="1" firstCol="1" bandRow="1"/>
              <a:tblGrid>
                <a:gridCol w="5079060">
                  <a:extLst>
                    <a:ext uri="{9D8B030D-6E8A-4147-A177-3AD203B41FA5}">
                      <a16:colId xmlns:a16="http://schemas.microsoft.com/office/drawing/2014/main" val="3385857670"/>
                    </a:ext>
                  </a:extLst>
                </a:gridCol>
                <a:gridCol w="5072880">
                  <a:extLst>
                    <a:ext uri="{9D8B030D-6E8A-4147-A177-3AD203B41FA5}">
                      <a16:colId xmlns:a16="http://schemas.microsoft.com/office/drawing/2014/main" val="2780112576"/>
                    </a:ext>
                  </a:extLst>
                </a:gridCol>
              </a:tblGrid>
              <a:tr h="317487">
                <a:tc>
                  <a:txBody>
                    <a:bodyPr/>
                    <a:lstStyle/>
                    <a:p>
                      <a:pPr algn="ctr" rtl="1">
                        <a:lnSpc>
                          <a:spcPct val="115000"/>
                        </a:lnSpc>
                        <a:spcAft>
                          <a:spcPts val="1000"/>
                        </a:spcAft>
                      </a:pPr>
                      <a:r>
                        <a:rPr lang="ar-IQ" sz="1800" b="1" dirty="0">
                          <a:solidFill>
                            <a:schemeClr val="bg1"/>
                          </a:solidFill>
                          <a:effectLst/>
                          <a:latin typeface="+mn-lt"/>
                          <a:ea typeface="Calibri" panose="020F0502020204030204" pitchFamily="34" charset="0"/>
                          <a:cs typeface="Times New Roman" panose="02020603050405020304" pitchFamily="18" charset="0"/>
                        </a:rPr>
                        <a:t>             الحسابات المدينة</a:t>
                      </a:r>
                      <a:endParaRPr lang="en-US" sz="1800" b="1" dirty="0">
                        <a:solidFill>
                          <a:schemeClr val="bg1"/>
                        </a:solidFill>
                        <a:effectLst/>
                        <a:latin typeface="+mn-lt"/>
                        <a:ea typeface="Calibri" panose="020F0502020204030204" pitchFamily="34" charset="0"/>
                        <a:cs typeface="Arial" panose="020B0604020202020204" pitchFamily="34" charset="0"/>
                      </a:endParaRPr>
                    </a:p>
                  </a:txBody>
                  <a:tcPr marL="60866" marR="608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1000"/>
                        </a:spcAft>
                      </a:pPr>
                      <a:r>
                        <a:rPr lang="ar-IQ" sz="1800" b="1">
                          <a:solidFill>
                            <a:schemeClr val="bg1"/>
                          </a:solidFill>
                          <a:effectLst/>
                          <a:latin typeface="+mn-lt"/>
                          <a:ea typeface="Calibri" panose="020F0502020204030204" pitchFamily="34" charset="0"/>
                          <a:cs typeface="Times New Roman" panose="02020603050405020304" pitchFamily="18" charset="0"/>
                        </a:rPr>
                        <a:t>الحسابات الدائنة</a:t>
                      </a:r>
                      <a:endParaRPr lang="en-US" sz="1800" b="1">
                        <a:solidFill>
                          <a:schemeClr val="bg1"/>
                        </a:solidFill>
                        <a:effectLst/>
                        <a:latin typeface="+mn-lt"/>
                        <a:ea typeface="Calibri" panose="020F0502020204030204" pitchFamily="34" charset="0"/>
                        <a:cs typeface="Arial" panose="020B0604020202020204" pitchFamily="34" charset="0"/>
                      </a:endParaRPr>
                    </a:p>
                  </a:txBody>
                  <a:tcPr marL="60866" marR="608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7832852"/>
                  </a:ext>
                </a:extLst>
              </a:tr>
              <a:tr h="1795026">
                <a:tc>
                  <a:txBody>
                    <a:bodyPr/>
                    <a:lstStyle/>
                    <a:p>
                      <a:pPr algn="r" rtl="1">
                        <a:lnSpc>
                          <a:spcPct val="115000"/>
                        </a:lnSpc>
                        <a:spcAft>
                          <a:spcPts val="1000"/>
                        </a:spcAft>
                      </a:pPr>
                      <a:r>
                        <a:rPr lang="ar-IQ" sz="1800" b="1" dirty="0">
                          <a:solidFill>
                            <a:srgbClr val="FF0000"/>
                          </a:solidFill>
                          <a:effectLst/>
                          <a:latin typeface="+mn-lt"/>
                          <a:ea typeface="Calibri" panose="020F0502020204030204" pitchFamily="34" charset="0"/>
                          <a:cs typeface="Times New Roman" panose="02020603050405020304" pitchFamily="18" charset="0"/>
                        </a:rPr>
                        <a:t>المصروفات: </a:t>
                      </a:r>
                      <a:r>
                        <a:rPr lang="ar-IQ" sz="1800" b="1" dirty="0">
                          <a:solidFill>
                            <a:schemeClr val="bg1"/>
                          </a:solidFill>
                          <a:effectLst/>
                          <a:latin typeface="+mn-lt"/>
                          <a:ea typeface="Calibri" panose="020F0502020204030204" pitchFamily="34" charset="0"/>
                          <a:cs typeface="Times New Roman" panose="02020603050405020304" pitchFamily="18" charset="0"/>
                        </a:rPr>
                        <a:t>هي التدفقات المالية الخارجة من الوحدة المحاسبية والتي تؤدى إلى نقص أحد الموجودات أو زيادة أحد المطلوبات أو كلاهما معاً أي هي مبالغ تدفعها الوحدة لغرض تسهيل أداء أنشطتها المختلفة مثل (ايجار، رواتب، ضيافة، ماء وكهرباء واتصالات، صيانة وتصليح، قرطاسية، نقل وغيرها.</a:t>
                      </a:r>
                      <a:endParaRPr lang="en-US" sz="1800" b="1" dirty="0">
                        <a:solidFill>
                          <a:schemeClr val="bg1"/>
                        </a:solidFill>
                        <a:effectLst/>
                        <a:latin typeface="+mn-lt"/>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IQ" sz="1800" b="1" dirty="0">
                          <a:solidFill>
                            <a:srgbClr val="FF0000"/>
                          </a:solidFill>
                          <a:effectLst/>
                          <a:latin typeface="+mn-lt"/>
                          <a:ea typeface="Calibri" panose="020F0502020204030204" pitchFamily="34" charset="0"/>
                          <a:cs typeface="Times New Roman" panose="02020603050405020304" pitchFamily="18" charset="0"/>
                        </a:rPr>
                        <a:t>الإيرادات: </a:t>
                      </a:r>
                      <a:r>
                        <a:rPr lang="ar-IQ" sz="1800" b="1" dirty="0">
                          <a:solidFill>
                            <a:schemeClr val="bg1"/>
                          </a:solidFill>
                          <a:effectLst/>
                          <a:latin typeface="+mn-lt"/>
                          <a:ea typeface="Calibri" panose="020F0502020204030204" pitchFamily="34" charset="0"/>
                          <a:cs typeface="Times New Roman" panose="02020603050405020304" pitchFamily="18" charset="0"/>
                        </a:rPr>
                        <a:t>وهي التدفقات المالية الداخلة إلى الوحدة المحاسبية والتي تؤدى لزيادة أحد الموجودات أو تخفيض أحد المطلوبات أو كلاهما معاً. مثل (ايراد ايجار، ايراد فائدة، ايراد عمولة تجارية،</a:t>
                      </a:r>
                      <a:r>
                        <a:rPr lang="ar-IQ" sz="1800" b="1" dirty="0">
                          <a:solidFill>
                            <a:schemeClr val="bg1"/>
                          </a:solidFill>
                          <a:effectLst/>
                          <a:latin typeface="+mn-lt"/>
                          <a:ea typeface="Calibri" panose="020F0502020204030204" pitchFamily="34" charset="0"/>
                          <a:cs typeface="Arial" panose="020B0604020202020204" pitchFamily="34" charset="0"/>
                        </a:rPr>
                        <a:t> </a:t>
                      </a:r>
                      <a:r>
                        <a:rPr lang="ar-IQ" sz="1800" b="1" dirty="0">
                          <a:solidFill>
                            <a:schemeClr val="bg1"/>
                          </a:solidFill>
                          <a:effectLst/>
                          <a:latin typeface="+mn-lt"/>
                          <a:ea typeface="Calibri" panose="020F0502020204030204" pitchFamily="34" charset="0"/>
                          <a:cs typeface="Times New Roman" panose="02020603050405020304" pitchFamily="18" charset="0"/>
                        </a:rPr>
                        <a:t>ايراد فائدة، ايراد عمولة تجارية، ايراد اوراق مالية وغيرها.</a:t>
                      </a:r>
                      <a:endParaRPr lang="en-US" sz="1800" b="1" dirty="0">
                        <a:solidFill>
                          <a:schemeClr val="bg1"/>
                        </a:solidFill>
                        <a:effectLst/>
                        <a:latin typeface="+mn-lt"/>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6771086"/>
                  </a:ext>
                </a:extLst>
              </a:tr>
              <a:tr h="1253613">
                <a:tc>
                  <a:txBody>
                    <a:bodyPr/>
                    <a:lstStyle/>
                    <a:p>
                      <a:pPr algn="r" rtl="1">
                        <a:lnSpc>
                          <a:spcPct val="115000"/>
                        </a:lnSpc>
                        <a:spcAft>
                          <a:spcPts val="1000"/>
                        </a:spcAft>
                      </a:pPr>
                      <a:r>
                        <a:rPr lang="ar-IQ" sz="1800" b="1" dirty="0">
                          <a:solidFill>
                            <a:srgbClr val="FF0000"/>
                          </a:solidFill>
                          <a:effectLst/>
                          <a:latin typeface="+mn-lt"/>
                          <a:ea typeface="Calibri" panose="020F0502020204030204" pitchFamily="34" charset="0"/>
                          <a:cs typeface="Times New Roman" panose="02020603050405020304" pitchFamily="18" charset="0"/>
                        </a:rPr>
                        <a:t>الخسائر: </a:t>
                      </a:r>
                      <a:r>
                        <a:rPr lang="ar-IQ" sz="1800" b="1" dirty="0">
                          <a:solidFill>
                            <a:schemeClr val="bg1"/>
                          </a:solidFill>
                          <a:effectLst/>
                          <a:latin typeface="+mn-lt"/>
                          <a:ea typeface="Calibri" panose="020F0502020204030204" pitchFamily="34" charset="0"/>
                          <a:cs typeface="Times New Roman" panose="02020603050405020304" pitchFamily="18" charset="0"/>
                        </a:rPr>
                        <a:t>وهي النقص في موجودات المشروع نتيجة لبيع او استبدال الموجودات الثابتة، او بيع الاستثمارات المالية مثل (خسائر بيع م. ث، خسائر استبدال م. ث، خسائر بيع</a:t>
                      </a:r>
                      <a:endParaRPr lang="en-US" sz="1800" b="1" dirty="0">
                        <a:solidFill>
                          <a:schemeClr val="bg1"/>
                        </a:solidFill>
                        <a:effectLst/>
                        <a:latin typeface="+mn-lt"/>
                        <a:ea typeface="Calibri" panose="020F0502020204030204" pitchFamily="34" charset="0"/>
                        <a:cs typeface="Arial" panose="020B0604020202020204" pitchFamily="34" charset="0"/>
                      </a:endParaRPr>
                    </a:p>
                    <a:p>
                      <a:pPr algn="r" rtl="1">
                        <a:lnSpc>
                          <a:spcPct val="115000"/>
                        </a:lnSpc>
                        <a:spcAft>
                          <a:spcPts val="1000"/>
                        </a:spcAft>
                      </a:pPr>
                      <a:r>
                        <a:rPr lang="ar-IQ" sz="1800" b="1" dirty="0">
                          <a:solidFill>
                            <a:schemeClr val="bg1"/>
                          </a:solidFill>
                          <a:effectLst/>
                          <a:latin typeface="+mn-lt"/>
                          <a:ea typeface="Calibri" panose="020F0502020204030204" pitchFamily="34" charset="0"/>
                          <a:cs typeface="Times New Roman" panose="02020603050405020304" pitchFamily="18" charset="0"/>
                        </a:rPr>
                        <a:t>اوراق مالية).</a:t>
                      </a:r>
                      <a:endParaRPr lang="en-US" sz="1800" b="1" dirty="0">
                        <a:solidFill>
                          <a:schemeClr val="bg1"/>
                        </a:solidFill>
                        <a:effectLst/>
                        <a:latin typeface="+mn-lt"/>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IQ" sz="1800" b="1" dirty="0">
                          <a:solidFill>
                            <a:srgbClr val="FF0000"/>
                          </a:solidFill>
                          <a:effectLst/>
                          <a:latin typeface="+mn-lt"/>
                          <a:ea typeface="Calibri" panose="020F0502020204030204" pitchFamily="34" charset="0"/>
                          <a:cs typeface="Times New Roman" panose="02020603050405020304" pitchFamily="18" charset="0"/>
                        </a:rPr>
                        <a:t>الارباح: </a:t>
                      </a:r>
                      <a:r>
                        <a:rPr lang="ar-IQ" sz="1800" b="1" dirty="0">
                          <a:solidFill>
                            <a:schemeClr val="bg1"/>
                          </a:solidFill>
                          <a:effectLst/>
                          <a:latin typeface="+mn-lt"/>
                          <a:ea typeface="Calibri" panose="020F0502020204030204" pitchFamily="34" charset="0"/>
                          <a:cs typeface="Times New Roman" panose="02020603050405020304" pitchFamily="18" charset="0"/>
                        </a:rPr>
                        <a:t>وهي الزيادة في موجودات المشروع نتيجة لبيع او استبدال الموجودات الثابتة، او بيع الاستثمارات </a:t>
                      </a:r>
                      <a:r>
                        <a:rPr lang="ar-IQ" sz="1800" b="1">
                          <a:solidFill>
                            <a:schemeClr val="bg1"/>
                          </a:solidFill>
                          <a:effectLst/>
                          <a:latin typeface="+mn-lt"/>
                          <a:ea typeface="Calibri" panose="020F0502020204030204" pitchFamily="34" charset="0"/>
                          <a:cs typeface="Times New Roman" panose="02020603050405020304" pitchFamily="18" charset="0"/>
                        </a:rPr>
                        <a:t>المالية خلال </a:t>
                      </a:r>
                      <a:r>
                        <a:rPr lang="ar-IQ" sz="1800" b="1" dirty="0">
                          <a:solidFill>
                            <a:schemeClr val="bg1"/>
                          </a:solidFill>
                          <a:effectLst/>
                          <a:latin typeface="+mn-lt"/>
                          <a:ea typeface="Calibri" panose="020F0502020204030204" pitchFamily="34" charset="0"/>
                          <a:cs typeface="Times New Roman" panose="02020603050405020304" pitchFamily="18" charset="0"/>
                        </a:rPr>
                        <a:t>الفترة المالية مثل (ارباح بيع م. ث، ارباح استبدال م. ث، ارباح بيع اوراق مالية).</a:t>
                      </a:r>
                      <a:endParaRPr lang="en-US" sz="1800" b="1" dirty="0">
                        <a:solidFill>
                          <a:schemeClr val="bg1"/>
                        </a:solidFill>
                        <a:effectLst/>
                        <a:latin typeface="+mn-lt"/>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842202"/>
                  </a:ext>
                </a:extLst>
              </a:tr>
            </a:tbl>
          </a:graphicData>
        </a:graphic>
      </p:graphicFrame>
      <p:sp>
        <p:nvSpPr>
          <p:cNvPr id="6" name="مربع نص 5">
            <a:extLst>
              <a:ext uri="{FF2B5EF4-FFF2-40B4-BE49-F238E27FC236}">
                <a16:creationId xmlns:a16="http://schemas.microsoft.com/office/drawing/2014/main" id="{93332EC3-5759-47A8-867A-02614A4932DE}"/>
              </a:ext>
            </a:extLst>
          </p:cNvPr>
          <p:cNvSpPr txBox="1"/>
          <p:nvPr/>
        </p:nvSpPr>
        <p:spPr>
          <a:xfrm>
            <a:off x="1302573" y="5294670"/>
            <a:ext cx="9867809" cy="646331"/>
          </a:xfrm>
          <a:prstGeom prst="rect">
            <a:avLst/>
          </a:prstGeom>
          <a:noFill/>
        </p:spPr>
        <p:txBody>
          <a:bodyPr wrap="square">
            <a:spAutoFit/>
          </a:bodyPr>
          <a:lstStyle/>
          <a:p>
            <a:pPr algn="r"/>
            <a:r>
              <a:rPr lang="ar-IQ" b="1" dirty="0">
                <a:solidFill>
                  <a:srgbClr val="FF0000"/>
                </a:solidFill>
              </a:rPr>
              <a:t>المسحوبات الشخصية: </a:t>
            </a:r>
            <a:r>
              <a:rPr lang="ar-IQ" b="1" dirty="0">
                <a:solidFill>
                  <a:schemeClr val="bg1"/>
                </a:solidFill>
              </a:rPr>
              <a:t>وهي النقص في رأس مال المشروع نتيجة لقيام مالك المشروع بسحب اموال نقدية وعينية (بضاعة، موجودات ثابتة) لاستخدامه الخاص علما انها تغلق في حساب رأس المال (قائمة المركز المالي)</a:t>
            </a:r>
          </a:p>
        </p:txBody>
      </p:sp>
    </p:spTree>
    <p:extLst>
      <p:ext uri="{BB962C8B-B14F-4D97-AF65-F5344CB8AC3E}">
        <p14:creationId xmlns:p14="http://schemas.microsoft.com/office/powerpoint/2010/main" val="1744742955"/>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دار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دارة">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TM04033919[[fn=دارة]]</Template>
  <TotalTime>618</TotalTime>
  <Words>691</Words>
  <Application>Microsoft Office PowerPoint</Application>
  <PresentationFormat>شاشة عريضة</PresentationFormat>
  <Paragraphs>38</Paragraphs>
  <Slides>7</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7</vt:i4>
      </vt:variant>
    </vt:vector>
  </HeadingPairs>
  <TitlesOfParts>
    <vt:vector size="12" baseType="lpstr">
      <vt:lpstr>Arial</vt:lpstr>
      <vt:lpstr>Calibri</vt:lpstr>
      <vt:lpstr>Impact</vt:lpstr>
      <vt:lpstr>Times New Roman</vt:lpstr>
      <vt:lpstr>دارة</vt:lpstr>
      <vt:lpstr>معادلة الميزانية وأنواع وطبيعة الحسابات المدرس الدكتور: احمد سعد جاري  قسم المحاسبة / كلية الادارة والاقتصاد/ الجامعة المستنصرية  </vt:lpstr>
      <vt:lpstr>طريقة معادلة الميزانية</vt:lpstr>
      <vt:lpstr>مثال (1): في إحدى الوحدات الاقتصادية بلغ مجموع الموجودات 50000 دينار ومجموع المطلوبات 40000 دينار، المطلوب// تحديد حقوق الملكية </vt:lpstr>
      <vt:lpstr>أنواع وطبيعة الحسابات</vt:lpstr>
      <vt:lpstr>عرض تقديمي في PowerPoint</vt:lpstr>
      <vt:lpstr>الحسابات المدينة والدائنة ضمن قائمة المركز المالي</vt:lpstr>
      <vt:lpstr>الحسابات المدينة والدائنة ضمن قائمة الدخل</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الموجودات الثابتة (غير المتداولة) الجزء الثاني المدرس الدكتور: احمد سعد جاري  قسم المحاسبة / كلية الادارة والاقتصاد/ الجامعة المستنصرية</dc:title>
  <dc:creator>ahmad jari</dc:creator>
  <cp:lastModifiedBy>ahmad jari</cp:lastModifiedBy>
  <cp:revision>38</cp:revision>
  <dcterms:created xsi:type="dcterms:W3CDTF">2020-06-13T12:39:13Z</dcterms:created>
  <dcterms:modified xsi:type="dcterms:W3CDTF">2021-02-10T09:01:07Z</dcterms:modified>
</cp:coreProperties>
</file>