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154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0607040" y="366185"/>
            <a:ext cx="329184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731520" y="366185"/>
            <a:ext cx="963168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731520" y="2133601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437120" y="2133601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35410-1F3C-44D6-B19E-E41B267384F5}" type="datetimeFigureOut">
              <a:rPr lang="ar-IQ" smtClean="0"/>
              <a:t>04/09/1441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BA7DB-2782-4143-9FAB-85EDD6E169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3"/>
            <a:ext cx="12435840" cy="457198"/>
          </a:xfrm>
        </p:spPr>
        <p:txBody>
          <a:bodyPr>
            <a:normAutofit fontScale="90000"/>
          </a:bodyPr>
          <a:lstStyle/>
          <a:p>
            <a:r>
              <a:rPr lang="ar-SA" b="1" dirty="0" err="1" smtClean="0"/>
              <a:t>المحاضره16</a:t>
            </a:r>
            <a:r>
              <a:rPr lang="ar-SA" b="1" dirty="0" smtClean="0"/>
              <a:t>:الدورات </a:t>
            </a:r>
            <a:r>
              <a:rPr lang="ar-SA" b="1" dirty="0" err="1" smtClean="0"/>
              <a:t>الاقتصاديه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13868400" cy="825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7160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13487400" cy="868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37922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7922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379220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39446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4020800" cy="861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13868400" cy="845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138684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137922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</Words>
  <Application>Microsoft Office PowerPoint</Application>
  <PresentationFormat>مخصص</PresentationFormat>
  <Paragraphs>1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المحاضره16:الدورات الاقتصاديه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المحاضره16:الدورات الاقتصاديه</dc:title>
  <dc:creator>fujitsu</dc:creator>
  <cp:lastModifiedBy>fujitsu</cp:lastModifiedBy>
  <cp:revision>13</cp:revision>
  <dcterms:created xsi:type="dcterms:W3CDTF">2020-04-26T12:06:10Z</dcterms:created>
  <dcterms:modified xsi:type="dcterms:W3CDTF">2020-04-26T14:08:34Z</dcterms:modified>
</cp:coreProperties>
</file>