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9144000"/>
  <p:notesSz cx="6858000" cy="9144000"/>
  <p:defaultTextStyle>
    <a:defPPr>
      <a:defRPr lang="ar-IQ"/>
    </a:defPPr>
    <a:lvl1pPr marL="0" algn="r" defTabSz="1358524" rtl="1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r" defTabSz="1358524" rtl="1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r" defTabSz="1358524" rtl="1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r" defTabSz="1358524" rtl="1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r" defTabSz="1358524" rtl="1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r" defTabSz="1358524" rtl="1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r" defTabSz="1358524" rtl="1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r" defTabSz="1358524" rtl="1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r" defTabSz="1358524" rtl="1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6" d="100"/>
          <a:sy n="36" d="100"/>
        </p:scale>
        <p:origin x="-878" y="-96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97280" y="2840568"/>
            <a:ext cx="1243584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6972280" y="488951"/>
            <a:ext cx="5265421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70942" y="488951"/>
            <a:ext cx="15557499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</p:spPr>
        <p:txBody>
          <a:bodyPr anchor="t"/>
          <a:lstStyle>
            <a:lvl1pPr algn="r">
              <a:defRPr sz="59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170941" y="2844800"/>
            <a:ext cx="10411459" cy="804545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1826241" y="2844800"/>
            <a:ext cx="10411461" cy="804545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7432041" y="2046817"/>
            <a:ext cx="6466840" cy="85301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7432041" y="2899833"/>
            <a:ext cx="6466840" cy="526838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31521" y="364067"/>
            <a:ext cx="4813301" cy="1549400"/>
          </a:xfrm>
        </p:spPr>
        <p:txBody>
          <a:bodyPr anchor="b"/>
          <a:lstStyle>
            <a:lvl1pPr algn="r">
              <a:defRPr sz="3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20080" y="364067"/>
            <a:ext cx="8178800" cy="780415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31521" y="1913467"/>
            <a:ext cx="4813301" cy="6254751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67661" y="6400800"/>
            <a:ext cx="8778240" cy="755651"/>
          </a:xfrm>
        </p:spPr>
        <p:txBody>
          <a:bodyPr anchor="b"/>
          <a:lstStyle>
            <a:lvl1pPr algn="r">
              <a:defRPr sz="3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867661" y="7156451"/>
            <a:ext cx="8778240" cy="1073149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vert="horz" lIns="135852" tIns="67926" rIns="135852" bIns="67926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vert="horz" lIns="135852" tIns="67926" rIns="135852" bIns="67926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vert="horz" lIns="135852" tIns="67926" rIns="135852" bIns="67926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7699-18AB-4D9D-A457-D68D272C35F7}" type="datetimeFigureOut">
              <a:rPr lang="ar-IQ" smtClean="0"/>
              <a:pPr/>
              <a:t>04/09/1441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vert="horz" lIns="135852" tIns="67926" rIns="135852" bIns="67926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vert="horz" lIns="135852" tIns="67926" rIns="135852" bIns="67926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2C72-4B9D-44BB-AC6A-E301F775783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1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r" defTabSz="1358524" rtl="1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r" defTabSz="1358524" rtl="1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r" defTabSz="1358524" rtl="1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r" defTabSz="1358524" rtl="1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r" defTabSz="1358524" rtl="1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r" defTabSz="1358524" rtl="1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r" defTabSz="1358524" rtl="1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r" defTabSz="1358524" rtl="1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r" defTabSz="1358524" rtl="1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1358524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r" defTabSz="1358524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r" defTabSz="1358524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r" defTabSz="1358524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r" defTabSz="1358524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r" defTabSz="1358524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r" defTabSz="1358524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r" defTabSz="1358524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r" defTabSz="1358524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97280" y="1"/>
            <a:ext cx="12435840" cy="761999"/>
          </a:xfrm>
        </p:spPr>
        <p:txBody>
          <a:bodyPr>
            <a:normAutofit fontScale="90000"/>
          </a:bodyPr>
          <a:lstStyle/>
          <a:p>
            <a:r>
              <a:rPr lang="ar-SA" b="1" dirty="0" smtClean="0"/>
              <a:t>المحاضره 12: العامل السادس</a:t>
            </a:r>
            <a:endParaRPr lang="ar-IQ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13792199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3868400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3639800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1363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0"/>
            <a:ext cx="1356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37160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136398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137160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3792200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137160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39446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مخصص</PresentationFormat>
  <Paragraphs>1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المحاضره 12: العامل السادس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المحاضره 12: العامل السادس</dc:title>
  <dc:creator>fujitsu</dc:creator>
  <cp:lastModifiedBy>fujitsu</cp:lastModifiedBy>
  <cp:revision>4</cp:revision>
  <dcterms:created xsi:type="dcterms:W3CDTF">2020-04-25T09:00:15Z</dcterms:created>
  <dcterms:modified xsi:type="dcterms:W3CDTF">2020-04-26T12:48:29Z</dcterms:modified>
</cp:coreProperties>
</file>