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4630400" cy="9144000"/>
  <p:notesSz cx="6858000" cy="9144000"/>
  <p:defaultTextStyle>
    <a:defPPr>
      <a:defRPr lang="ar-IQ"/>
    </a:defPPr>
    <a:lvl1pPr marL="0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79262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58524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37786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17048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396310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75572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54834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34096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6" d="100"/>
          <a:sy n="36" d="100"/>
        </p:scale>
        <p:origin x="-878" y="-101"/>
      </p:cViewPr>
      <p:guideLst>
        <p:guide orient="horz" pos="2880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2840568"/>
            <a:ext cx="1243584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94560" y="5181600"/>
            <a:ext cx="1024128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9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8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37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17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96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75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54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34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49C7-0F4F-4F74-900B-1BBDF42164E3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1E332-99EB-4CDA-B44A-6248149ADC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49C7-0F4F-4F74-900B-1BBDF42164E3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1E332-99EB-4CDA-B44A-6248149ADC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6972280" y="488951"/>
            <a:ext cx="5265421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70942" y="488951"/>
            <a:ext cx="15557499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49C7-0F4F-4F74-900B-1BBDF42164E3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1E332-99EB-4CDA-B44A-6248149ADC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49C7-0F4F-4F74-900B-1BBDF42164E3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1E332-99EB-4CDA-B44A-6248149ADC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55701" y="5875867"/>
            <a:ext cx="12435840" cy="1816100"/>
          </a:xfrm>
        </p:spPr>
        <p:txBody>
          <a:bodyPr anchor="t"/>
          <a:lstStyle>
            <a:lvl1pPr algn="r">
              <a:defRPr sz="59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155701" y="3875618"/>
            <a:ext cx="12435840" cy="2000249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9262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5852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377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1704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9631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755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5483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3409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49C7-0F4F-4F74-900B-1BBDF42164E3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1E332-99EB-4CDA-B44A-6248149ADC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170941" y="2844800"/>
            <a:ext cx="10411459" cy="8045451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1826241" y="2844800"/>
            <a:ext cx="10411461" cy="8045451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49C7-0F4F-4F74-900B-1BBDF42164E3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1E332-99EB-4CDA-B44A-6248149ADC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0" y="366184"/>
            <a:ext cx="1316736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046817"/>
            <a:ext cx="6464301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62" indent="0">
              <a:buNone/>
              <a:defRPr sz="3000" b="1"/>
            </a:lvl2pPr>
            <a:lvl3pPr marL="1358524" indent="0">
              <a:buNone/>
              <a:defRPr sz="2700" b="1"/>
            </a:lvl3pPr>
            <a:lvl4pPr marL="2037786" indent="0">
              <a:buNone/>
              <a:defRPr sz="2400" b="1"/>
            </a:lvl4pPr>
            <a:lvl5pPr marL="2717048" indent="0">
              <a:buNone/>
              <a:defRPr sz="2400" b="1"/>
            </a:lvl5pPr>
            <a:lvl6pPr marL="3396310" indent="0">
              <a:buNone/>
              <a:defRPr sz="2400" b="1"/>
            </a:lvl6pPr>
            <a:lvl7pPr marL="4075572" indent="0">
              <a:buNone/>
              <a:defRPr sz="2400" b="1"/>
            </a:lvl7pPr>
            <a:lvl8pPr marL="4754834" indent="0">
              <a:buNone/>
              <a:defRPr sz="2400" b="1"/>
            </a:lvl8pPr>
            <a:lvl9pPr marL="5434096" indent="0">
              <a:buNone/>
              <a:defRPr sz="2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31520" y="2899833"/>
            <a:ext cx="6464301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7432041" y="2046817"/>
            <a:ext cx="6466840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62" indent="0">
              <a:buNone/>
              <a:defRPr sz="3000" b="1"/>
            </a:lvl2pPr>
            <a:lvl3pPr marL="1358524" indent="0">
              <a:buNone/>
              <a:defRPr sz="2700" b="1"/>
            </a:lvl3pPr>
            <a:lvl4pPr marL="2037786" indent="0">
              <a:buNone/>
              <a:defRPr sz="2400" b="1"/>
            </a:lvl4pPr>
            <a:lvl5pPr marL="2717048" indent="0">
              <a:buNone/>
              <a:defRPr sz="2400" b="1"/>
            </a:lvl5pPr>
            <a:lvl6pPr marL="3396310" indent="0">
              <a:buNone/>
              <a:defRPr sz="2400" b="1"/>
            </a:lvl6pPr>
            <a:lvl7pPr marL="4075572" indent="0">
              <a:buNone/>
              <a:defRPr sz="2400" b="1"/>
            </a:lvl7pPr>
            <a:lvl8pPr marL="4754834" indent="0">
              <a:buNone/>
              <a:defRPr sz="2400" b="1"/>
            </a:lvl8pPr>
            <a:lvl9pPr marL="5434096" indent="0">
              <a:buNone/>
              <a:defRPr sz="2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7432041" y="2899833"/>
            <a:ext cx="6466840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49C7-0F4F-4F74-900B-1BBDF42164E3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1E332-99EB-4CDA-B44A-6248149ADC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49C7-0F4F-4F74-900B-1BBDF42164E3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1E332-99EB-4CDA-B44A-6248149ADC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49C7-0F4F-4F74-900B-1BBDF42164E3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1E332-99EB-4CDA-B44A-6248149ADC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1" y="364067"/>
            <a:ext cx="4813301" cy="1549400"/>
          </a:xfrm>
        </p:spPr>
        <p:txBody>
          <a:bodyPr anchor="b"/>
          <a:lstStyle>
            <a:lvl1pPr algn="r">
              <a:defRPr sz="3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20080" y="364067"/>
            <a:ext cx="8178800" cy="780415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731521" y="1913467"/>
            <a:ext cx="4813301" cy="6254751"/>
          </a:xfrm>
        </p:spPr>
        <p:txBody>
          <a:bodyPr/>
          <a:lstStyle>
            <a:lvl1pPr marL="0" indent="0">
              <a:buNone/>
              <a:defRPr sz="2100"/>
            </a:lvl1pPr>
            <a:lvl2pPr marL="679262" indent="0">
              <a:buNone/>
              <a:defRPr sz="1800"/>
            </a:lvl2pPr>
            <a:lvl3pPr marL="1358524" indent="0">
              <a:buNone/>
              <a:defRPr sz="1500"/>
            </a:lvl3pPr>
            <a:lvl4pPr marL="2037786" indent="0">
              <a:buNone/>
              <a:defRPr sz="1300"/>
            </a:lvl4pPr>
            <a:lvl5pPr marL="2717048" indent="0">
              <a:buNone/>
              <a:defRPr sz="1300"/>
            </a:lvl5pPr>
            <a:lvl6pPr marL="3396310" indent="0">
              <a:buNone/>
              <a:defRPr sz="1300"/>
            </a:lvl6pPr>
            <a:lvl7pPr marL="4075572" indent="0">
              <a:buNone/>
              <a:defRPr sz="1300"/>
            </a:lvl7pPr>
            <a:lvl8pPr marL="4754834" indent="0">
              <a:buNone/>
              <a:defRPr sz="1300"/>
            </a:lvl8pPr>
            <a:lvl9pPr marL="5434096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49C7-0F4F-4F74-900B-1BBDF42164E3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1E332-99EB-4CDA-B44A-6248149ADC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67661" y="6400800"/>
            <a:ext cx="8778240" cy="755651"/>
          </a:xfrm>
        </p:spPr>
        <p:txBody>
          <a:bodyPr anchor="b"/>
          <a:lstStyle>
            <a:lvl1pPr algn="r">
              <a:defRPr sz="3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867661" y="817033"/>
            <a:ext cx="8778240" cy="5486400"/>
          </a:xfrm>
        </p:spPr>
        <p:txBody>
          <a:bodyPr/>
          <a:lstStyle>
            <a:lvl1pPr marL="0" indent="0">
              <a:buNone/>
              <a:defRPr sz="4800"/>
            </a:lvl1pPr>
            <a:lvl2pPr marL="679262" indent="0">
              <a:buNone/>
              <a:defRPr sz="4200"/>
            </a:lvl2pPr>
            <a:lvl3pPr marL="1358524" indent="0">
              <a:buNone/>
              <a:defRPr sz="3600"/>
            </a:lvl3pPr>
            <a:lvl4pPr marL="2037786" indent="0">
              <a:buNone/>
              <a:defRPr sz="3000"/>
            </a:lvl4pPr>
            <a:lvl5pPr marL="2717048" indent="0">
              <a:buNone/>
              <a:defRPr sz="3000"/>
            </a:lvl5pPr>
            <a:lvl6pPr marL="3396310" indent="0">
              <a:buNone/>
              <a:defRPr sz="3000"/>
            </a:lvl6pPr>
            <a:lvl7pPr marL="4075572" indent="0">
              <a:buNone/>
              <a:defRPr sz="3000"/>
            </a:lvl7pPr>
            <a:lvl8pPr marL="4754834" indent="0">
              <a:buNone/>
              <a:defRPr sz="3000"/>
            </a:lvl8pPr>
            <a:lvl9pPr marL="5434096" indent="0">
              <a:buNone/>
              <a:defRPr sz="3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867661" y="7156451"/>
            <a:ext cx="8778240" cy="1073149"/>
          </a:xfrm>
        </p:spPr>
        <p:txBody>
          <a:bodyPr/>
          <a:lstStyle>
            <a:lvl1pPr marL="0" indent="0">
              <a:buNone/>
              <a:defRPr sz="2100"/>
            </a:lvl1pPr>
            <a:lvl2pPr marL="679262" indent="0">
              <a:buNone/>
              <a:defRPr sz="1800"/>
            </a:lvl2pPr>
            <a:lvl3pPr marL="1358524" indent="0">
              <a:buNone/>
              <a:defRPr sz="1500"/>
            </a:lvl3pPr>
            <a:lvl4pPr marL="2037786" indent="0">
              <a:buNone/>
              <a:defRPr sz="1300"/>
            </a:lvl4pPr>
            <a:lvl5pPr marL="2717048" indent="0">
              <a:buNone/>
              <a:defRPr sz="1300"/>
            </a:lvl5pPr>
            <a:lvl6pPr marL="3396310" indent="0">
              <a:buNone/>
              <a:defRPr sz="1300"/>
            </a:lvl6pPr>
            <a:lvl7pPr marL="4075572" indent="0">
              <a:buNone/>
              <a:defRPr sz="1300"/>
            </a:lvl7pPr>
            <a:lvl8pPr marL="4754834" indent="0">
              <a:buNone/>
              <a:defRPr sz="1300"/>
            </a:lvl8pPr>
            <a:lvl9pPr marL="5434096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49C7-0F4F-4F74-900B-1BBDF42164E3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1E332-99EB-4CDA-B44A-6248149ADC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731520" y="366184"/>
            <a:ext cx="13167360" cy="1524000"/>
          </a:xfrm>
          <a:prstGeom prst="rect">
            <a:avLst/>
          </a:prstGeom>
        </p:spPr>
        <p:txBody>
          <a:bodyPr vert="horz" lIns="135852" tIns="67926" rIns="135852" bIns="67926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133601"/>
            <a:ext cx="13167360" cy="6034617"/>
          </a:xfrm>
          <a:prstGeom prst="rect">
            <a:avLst/>
          </a:prstGeom>
        </p:spPr>
        <p:txBody>
          <a:bodyPr vert="horz" lIns="135852" tIns="67926" rIns="135852" bIns="67926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10485120" y="8475134"/>
            <a:ext cx="34137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849C7-0F4F-4F74-900B-1BBDF42164E3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998720" y="8475134"/>
            <a:ext cx="46329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731520" y="8475134"/>
            <a:ext cx="34137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1E332-99EB-4CDA-B44A-6248149ADCB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8524" rtl="1" eaLnBrk="1" latinLnBrk="0" hangingPunct="1">
        <a:spcBef>
          <a:spcPct val="0"/>
        </a:spcBef>
        <a:buNone/>
        <a:defRPr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9447" indent="-509447" algn="r" defTabSz="1358524" rtl="1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03801" indent="-424539" algn="r" defTabSz="1358524" rtl="1" eaLnBrk="1" latinLnBrk="0" hangingPunct="1">
        <a:spcBef>
          <a:spcPct val="20000"/>
        </a:spcBef>
        <a:buFont typeface="Arial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698155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77417" indent="-339631" algn="r" defTabSz="1358524" rtl="1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56679" indent="-339631" algn="r" defTabSz="1358524" rtl="1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35941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15203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94465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73727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79262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58524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37786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17048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96310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572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54834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34096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09600" y="2"/>
            <a:ext cx="13716000" cy="990598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المحاضره 11:العوامل المؤثره في انحدار منحنى </a:t>
            </a:r>
            <a:r>
              <a:rPr lang="en-US" b="1" dirty="0"/>
              <a:t>LM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66800"/>
            <a:ext cx="13563600" cy="76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13639800" cy="83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13868400" cy="845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13563600" cy="830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13792200" cy="83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</Words>
  <Application>Microsoft Office PowerPoint</Application>
  <PresentationFormat>مخصص</PresentationFormat>
  <Paragraphs>1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المحاضره 11:العوامل المؤثره في انحدار منحنى LM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المحاضره 11:العوامل المؤثره في انحدار منحنى LM</dc:title>
  <dc:creator>fujitsu</dc:creator>
  <cp:lastModifiedBy>fujitsu</cp:lastModifiedBy>
  <cp:revision>1</cp:revision>
  <dcterms:created xsi:type="dcterms:W3CDTF">2020-04-25T08:50:00Z</dcterms:created>
  <dcterms:modified xsi:type="dcterms:W3CDTF">2020-04-25T08:59:55Z</dcterms:modified>
</cp:coreProperties>
</file>