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</p:sldIdLst>
  <p:sldSz cx="14630400" cy="9144000"/>
  <p:notesSz cx="6858000" cy="9144000"/>
  <p:defaultTextStyle>
    <a:defPPr>
      <a:defRPr lang="ar-IQ"/>
    </a:defPPr>
    <a:lvl1pPr marL="0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8" d="100"/>
          <a:sy n="18" d="100"/>
        </p:scale>
        <p:origin x="-571" y="-72"/>
      </p:cViewPr>
      <p:guideLst>
        <p:guide orient="horz" pos="2880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97280" y="2840568"/>
            <a:ext cx="1243584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94560" y="5181600"/>
            <a:ext cx="1024128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11605-5046-4F98-9322-9FA0F46A51B8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CBD-336F-4339-BFDE-52DBE00ED26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11605-5046-4F98-9322-9FA0F46A51B8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CBD-336F-4339-BFDE-52DBE00ED26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10607040" y="366185"/>
            <a:ext cx="3291840" cy="780203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731520" y="366185"/>
            <a:ext cx="9631680" cy="780203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11605-5046-4F98-9322-9FA0F46A51B8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CBD-336F-4339-BFDE-52DBE00ED26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11605-5046-4F98-9322-9FA0F46A51B8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CBD-336F-4339-BFDE-52DBE00ED26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55701" y="5875868"/>
            <a:ext cx="12435840" cy="1816100"/>
          </a:xfrm>
        </p:spPr>
        <p:txBody>
          <a:bodyPr anchor="t"/>
          <a:lstStyle>
            <a:lvl1pPr algn="r">
              <a:defRPr sz="57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155701" y="3875618"/>
            <a:ext cx="12435840" cy="2000249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11605-5046-4F98-9322-9FA0F46A51B8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CBD-336F-4339-BFDE-52DBE00ED26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731520" y="2133600"/>
            <a:ext cx="6461760" cy="6034618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7437120" y="2133600"/>
            <a:ext cx="6461760" cy="6034618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11605-5046-4F98-9322-9FA0F46A51B8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CBD-336F-4339-BFDE-52DBE00ED26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1" y="2046818"/>
            <a:ext cx="6464301" cy="853016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731521" y="2899834"/>
            <a:ext cx="6464301" cy="526838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7432041" y="2046818"/>
            <a:ext cx="6466840" cy="853016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7432041" y="2899834"/>
            <a:ext cx="6466840" cy="526838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11605-5046-4F98-9322-9FA0F46A51B8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CBD-336F-4339-BFDE-52DBE00ED26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11605-5046-4F98-9322-9FA0F46A51B8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CBD-336F-4339-BFDE-52DBE00ED26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11605-5046-4F98-9322-9FA0F46A51B8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CBD-336F-4339-BFDE-52DBE00ED26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2" y="364067"/>
            <a:ext cx="4813301" cy="1549400"/>
          </a:xfrm>
        </p:spPr>
        <p:txBody>
          <a:bodyPr anchor="b"/>
          <a:lstStyle>
            <a:lvl1pPr algn="r">
              <a:defRPr sz="29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720080" y="364067"/>
            <a:ext cx="8178800" cy="7804151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731522" y="1913467"/>
            <a:ext cx="4813301" cy="6254751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11605-5046-4F98-9322-9FA0F46A51B8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CBD-336F-4339-BFDE-52DBE00ED26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867661" y="6400800"/>
            <a:ext cx="8778240" cy="755651"/>
          </a:xfrm>
        </p:spPr>
        <p:txBody>
          <a:bodyPr anchor="b"/>
          <a:lstStyle>
            <a:lvl1pPr algn="r">
              <a:defRPr sz="29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867661" y="817033"/>
            <a:ext cx="8778240" cy="548640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867661" y="7156451"/>
            <a:ext cx="8778240" cy="1073149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11605-5046-4F98-9322-9FA0F46A51B8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CBD-336F-4339-BFDE-52DBE00ED26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731520" y="366184"/>
            <a:ext cx="13167360" cy="1524000"/>
          </a:xfrm>
          <a:prstGeom prst="rect">
            <a:avLst/>
          </a:prstGeom>
        </p:spPr>
        <p:txBody>
          <a:bodyPr vert="horz" lIns="130622" tIns="65311" rIns="130622" bIns="65311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0" y="2133600"/>
            <a:ext cx="13167360" cy="6034618"/>
          </a:xfrm>
          <a:prstGeom prst="rect">
            <a:avLst/>
          </a:prstGeom>
        </p:spPr>
        <p:txBody>
          <a:bodyPr vert="horz" lIns="130622" tIns="65311" rIns="130622" bIns="65311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10485120" y="8475135"/>
            <a:ext cx="3413760" cy="486833"/>
          </a:xfrm>
          <a:prstGeom prst="rect">
            <a:avLst/>
          </a:prstGeom>
        </p:spPr>
        <p:txBody>
          <a:bodyPr vert="horz" lIns="130622" tIns="65311" rIns="130622" bIns="65311" rtlCol="1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11605-5046-4F98-9322-9FA0F46A51B8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998720" y="8475135"/>
            <a:ext cx="4632960" cy="486833"/>
          </a:xfrm>
          <a:prstGeom prst="rect">
            <a:avLst/>
          </a:prstGeom>
        </p:spPr>
        <p:txBody>
          <a:bodyPr vert="horz" lIns="130622" tIns="65311" rIns="130622" bIns="65311" rtlCol="1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731520" y="8475135"/>
            <a:ext cx="3413760" cy="486833"/>
          </a:xfrm>
          <a:prstGeom prst="rect">
            <a:avLst/>
          </a:prstGeom>
        </p:spPr>
        <p:txBody>
          <a:bodyPr vert="horz" lIns="130622" tIns="65311" rIns="130622" bIns="65311" rtlCol="1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7CCBD-336F-4339-BFDE-52DBE00ED268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1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r" defTabSz="1306220" rtl="1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r" defTabSz="1306220" rtl="1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r" defTabSz="1306220" rtl="1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r" defTabSz="1306220" rtl="1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r" defTabSz="1306220" rtl="1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r" defTabSz="1306220" rtl="1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r" defTabSz="1306220" rtl="1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r" defTabSz="1306220" rtl="1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r" defTabSz="1306220" rtl="1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0" y="0"/>
            <a:ext cx="13441680" cy="1219200"/>
          </a:xfrm>
        </p:spPr>
        <p:txBody>
          <a:bodyPr>
            <a:normAutofit/>
          </a:bodyPr>
          <a:lstStyle/>
          <a:p>
            <a:r>
              <a:rPr lang="ar-SA" b="1" dirty="0" smtClean="0"/>
              <a:t>المحاضره </a:t>
            </a:r>
            <a:r>
              <a:rPr lang="ar-SA" b="1" dirty="0" smtClean="0"/>
              <a:t>6: </a:t>
            </a:r>
            <a:r>
              <a:rPr lang="ar-SA" b="1" dirty="0" smtClean="0"/>
              <a:t>توازن الدخل في اقتصاد مفتوح</a:t>
            </a:r>
            <a:endParaRPr lang="ar-IQ" b="1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066800"/>
            <a:ext cx="13487400" cy="754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" y="203200"/>
            <a:ext cx="13776960" cy="863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" y="304800"/>
            <a:ext cx="13655040" cy="843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" y="406400"/>
            <a:ext cx="13655040" cy="843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" y="0"/>
            <a:ext cx="1365504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8</Words>
  <Application>Microsoft Office PowerPoint</Application>
  <PresentationFormat>مخصص</PresentationFormat>
  <Paragraphs>1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المحاضره 6: توازن الدخل في اقتصاد مفتوح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المحاضره 4:القطاع الخارجي وتوازن الدخل</dc:title>
  <dc:creator>fujitsu</dc:creator>
  <cp:lastModifiedBy>fujitsu</cp:lastModifiedBy>
  <cp:revision>9</cp:revision>
  <dcterms:created xsi:type="dcterms:W3CDTF">2020-04-24T08:04:35Z</dcterms:created>
  <dcterms:modified xsi:type="dcterms:W3CDTF">2020-04-24T11:58:32Z</dcterms:modified>
</cp:coreProperties>
</file>