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4630400" cy="9144000"/>
  <p:notesSz cx="6858000" cy="9144000"/>
  <p:defaultTextStyle>
    <a:defPPr>
      <a:defRPr lang="ar-IQ"/>
    </a:defPPr>
    <a:lvl1pPr marL="0" algn="r" defTabSz="1306168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084" algn="r" defTabSz="1306168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168" algn="r" defTabSz="1306168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252" algn="r" defTabSz="1306168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336" algn="r" defTabSz="1306168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421" algn="r" defTabSz="1306168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504" algn="r" defTabSz="1306168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588" algn="r" defTabSz="1306168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672" algn="r" defTabSz="1306168" rtl="1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6" d="100"/>
          <a:sy n="36" d="100"/>
        </p:scale>
        <p:origin x="-878" y="-96"/>
      </p:cViewPr>
      <p:guideLst>
        <p:guide orient="horz" pos="2880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2840569"/>
            <a:ext cx="1243584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94560" y="5181600"/>
            <a:ext cx="1024128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0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5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D7B91-CCE4-4530-B8E2-62AB6D5295DC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0B05-5452-4ED4-8C2B-49A041A3EE5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D7B91-CCE4-4530-B8E2-62AB6D5295DC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0B05-5452-4ED4-8C2B-49A041A3EE5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4851382" y="391585"/>
            <a:ext cx="4607560" cy="8320617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023621" y="391585"/>
            <a:ext cx="13583920" cy="832061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D7B91-CCE4-4530-B8E2-62AB6D5295DC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0B05-5452-4ED4-8C2B-49A041A3EE5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D7B91-CCE4-4530-B8E2-62AB6D5295DC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0B05-5452-4ED4-8C2B-49A041A3EE5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55701" y="5875868"/>
            <a:ext cx="12435840" cy="1816100"/>
          </a:xfrm>
        </p:spPr>
        <p:txBody>
          <a:bodyPr anchor="t"/>
          <a:lstStyle>
            <a:lvl1pPr algn="r">
              <a:defRPr sz="57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155701" y="3875619"/>
            <a:ext cx="12435840" cy="20002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5308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16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25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33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42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50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58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67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D7B91-CCE4-4530-B8E2-62AB6D5295DC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0B05-5452-4ED4-8C2B-49A041A3EE5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023623" y="2275418"/>
            <a:ext cx="9095739" cy="6436782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0363201" y="2275418"/>
            <a:ext cx="9095741" cy="6436782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D7B91-CCE4-4530-B8E2-62AB6D5295DC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0B05-5452-4ED4-8C2B-49A041A3EE5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0" y="366183"/>
            <a:ext cx="1316736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1" y="2046818"/>
            <a:ext cx="6464301" cy="85301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084" indent="0">
              <a:buNone/>
              <a:defRPr sz="2800" b="1"/>
            </a:lvl2pPr>
            <a:lvl3pPr marL="1306168" indent="0">
              <a:buNone/>
              <a:defRPr sz="2600" b="1"/>
            </a:lvl3pPr>
            <a:lvl4pPr marL="1959252" indent="0">
              <a:buNone/>
              <a:defRPr sz="2300" b="1"/>
            </a:lvl4pPr>
            <a:lvl5pPr marL="2612336" indent="0">
              <a:buNone/>
              <a:defRPr sz="2300" b="1"/>
            </a:lvl5pPr>
            <a:lvl6pPr marL="3265421" indent="0">
              <a:buNone/>
              <a:defRPr sz="2300" b="1"/>
            </a:lvl6pPr>
            <a:lvl7pPr marL="3918504" indent="0">
              <a:buNone/>
              <a:defRPr sz="2300" b="1"/>
            </a:lvl7pPr>
            <a:lvl8pPr marL="4571588" indent="0">
              <a:buNone/>
              <a:defRPr sz="2300" b="1"/>
            </a:lvl8pPr>
            <a:lvl9pPr marL="5224672" indent="0">
              <a:buNone/>
              <a:defRPr sz="23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731521" y="2899835"/>
            <a:ext cx="6464301" cy="526838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7432042" y="2046818"/>
            <a:ext cx="6466840" cy="85301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084" indent="0">
              <a:buNone/>
              <a:defRPr sz="2800" b="1"/>
            </a:lvl2pPr>
            <a:lvl3pPr marL="1306168" indent="0">
              <a:buNone/>
              <a:defRPr sz="2600" b="1"/>
            </a:lvl3pPr>
            <a:lvl4pPr marL="1959252" indent="0">
              <a:buNone/>
              <a:defRPr sz="2300" b="1"/>
            </a:lvl4pPr>
            <a:lvl5pPr marL="2612336" indent="0">
              <a:buNone/>
              <a:defRPr sz="2300" b="1"/>
            </a:lvl5pPr>
            <a:lvl6pPr marL="3265421" indent="0">
              <a:buNone/>
              <a:defRPr sz="2300" b="1"/>
            </a:lvl6pPr>
            <a:lvl7pPr marL="3918504" indent="0">
              <a:buNone/>
              <a:defRPr sz="2300" b="1"/>
            </a:lvl7pPr>
            <a:lvl8pPr marL="4571588" indent="0">
              <a:buNone/>
              <a:defRPr sz="2300" b="1"/>
            </a:lvl8pPr>
            <a:lvl9pPr marL="5224672" indent="0">
              <a:buNone/>
              <a:defRPr sz="23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7432042" y="2899835"/>
            <a:ext cx="6466840" cy="526838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D7B91-CCE4-4530-B8E2-62AB6D5295DC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0B05-5452-4ED4-8C2B-49A041A3EE5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D7B91-CCE4-4530-B8E2-62AB6D5295DC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0B05-5452-4ED4-8C2B-49A041A3EE5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D7B91-CCE4-4530-B8E2-62AB6D5295DC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0B05-5452-4ED4-8C2B-49A041A3EE5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31522" y="364067"/>
            <a:ext cx="4813301" cy="1549400"/>
          </a:xfrm>
        </p:spPr>
        <p:txBody>
          <a:bodyPr anchor="b"/>
          <a:lstStyle>
            <a:lvl1pPr algn="r">
              <a:defRPr sz="28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720080" y="364068"/>
            <a:ext cx="8178800" cy="7804151"/>
          </a:xfrm>
        </p:spPr>
        <p:txBody>
          <a:bodyPr/>
          <a:lstStyle>
            <a:lvl1pPr>
              <a:defRPr sz="45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731522" y="1913468"/>
            <a:ext cx="4813301" cy="6254751"/>
          </a:xfrm>
        </p:spPr>
        <p:txBody>
          <a:bodyPr/>
          <a:lstStyle>
            <a:lvl1pPr marL="0" indent="0">
              <a:buNone/>
              <a:defRPr sz="2000"/>
            </a:lvl1pPr>
            <a:lvl2pPr marL="653084" indent="0">
              <a:buNone/>
              <a:defRPr sz="1700"/>
            </a:lvl2pPr>
            <a:lvl3pPr marL="1306168" indent="0">
              <a:buNone/>
              <a:defRPr sz="1500"/>
            </a:lvl3pPr>
            <a:lvl4pPr marL="1959252" indent="0">
              <a:buNone/>
              <a:defRPr sz="1200"/>
            </a:lvl4pPr>
            <a:lvl5pPr marL="2612336" indent="0">
              <a:buNone/>
              <a:defRPr sz="1200"/>
            </a:lvl5pPr>
            <a:lvl6pPr marL="3265421" indent="0">
              <a:buNone/>
              <a:defRPr sz="1200"/>
            </a:lvl6pPr>
            <a:lvl7pPr marL="3918504" indent="0">
              <a:buNone/>
              <a:defRPr sz="1200"/>
            </a:lvl7pPr>
            <a:lvl8pPr marL="4571588" indent="0">
              <a:buNone/>
              <a:defRPr sz="1200"/>
            </a:lvl8pPr>
            <a:lvl9pPr marL="5224672" indent="0">
              <a:buNone/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D7B91-CCE4-4530-B8E2-62AB6D5295DC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0B05-5452-4ED4-8C2B-49A041A3EE5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867661" y="6400801"/>
            <a:ext cx="8778240" cy="755651"/>
          </a:xfrm>
        </p:spPr>
        <p:txBody>
          <a:bodyPr anchor="b"/>
          <a:lstStyle>
            <a:lvl1pPr algn="r">
              <a:defRPr sz="28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867661" y="817033"/>
            <a:ext cx="8778240" cy="5486400"/>
          </a:xfrm>
        </p:spPr>
        <p:txBody>
          <a:bodyPr/>
          <a:lstStyle>
            <a:lvl1pPr marL="0" indent="0">
              <a:buNone/>
              <a:defRPr sz="4500"/>
            </a:lvl1pPr>
            <a:lvl2pPr marL="653084" indent="0">
              <a:buNone/>
              <a:defRPr sz="4000"/>
            </a:lvl2pPr>
            <a:lvl3pPr marL="1306168" indent="0">
              <a:buNone/>
              <a:defRPr sz="3400"/>
            </a:lvl3pPr>
            <a:lvl4pPr marL="1959252" indent="0">
              <a:buNone/>
              <a:defRPr sz="2800"/>
            </a:lvl4pPr>
            <a:lvl5pPr marL="2612336" indent="0">
              <a:buNone/>
              <a:defRPr sz="2800"/>
            </a:lvl5pPr>
            <a:lvl6pPr marL="3265421" indent="0">
              <a:buNone/>
              <a:defRPr sz="2800"/>
            </a:lvl6pPr>
            <a:lvl7pPr marL="3918504" indent="0">
              <a:buNone/>
              <a:defRPr sz="2800"/>
            </a:lvl7pPr>
            <a:lvl8pPr marL="4571588" indent="0">
              <a:buNone/>
              <a:defRPr sz="2800"/>
            </a:lvl8pPr>
            <a:lvl9pPr marL="5224672" indent="0">
              <a:buNone/>
              <a:defRPr sz="28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867661" y="7156452"/>
            <a:ext cx="8778240" cy="1073149"/>
          </a:xfrm>
        </p:spPr>
        <p:txBody>
          <a:bodyPr/>
          <a:lstStyle>
            <a:lvl1pPr marL="0" indent="0">
              <a:buNone/>
              <a:defRPr sz="2000"/>
            </a:lvl1pPr>
            <a:lvl2pPr marL="653084" indent="0">
              <a:buNone/>
              <a:defRPr sz="1700"/>
            </a:lvl2pPr>
            <a:lvl3pPr marL="1306168" indent="0">
              <a:buNone/>
              <a:defRPr sz="1500"/>
            </a:lvl3pPr>
            <a:lvl4pPr marL="1959252" indent="0">
              <a:buNone/>
              <a:defRPr sz="1200"/>
            </a:lvl4pPr>
            <a:lvl5pPr marL="2612336" indent="0">
              <a:buNone/>
              <a:defRPr sz="1200"/>
            </a:lvl5pPr>
            <a:lvl6pPr marL="3265421" indent="0">
              <a:buNone/>
              <a:defRPr sz="1200"/>
            </a:lvl6pPr>
            <a:lvl7pPr marL="3918504" indent="0">
              <a:buNone/>
              <a:defRPr sz="1200"/>
            </a:lvl7pPr>
            <a:lvl8pPr marL="4571588" indent="0">
              <a:buNone/>
              <a:defRPr sz="1200"/>
            </a:lvl8pPr>
            <a:lvl9pPr marL="5224672" indent="0">
              <a:buNone/>
              <a:defRPr sz="12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D7B91-CCE4-4530-B8E2-62AB6D5295DC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0B05-5452-4ED4-8C2B-49A041A3EE50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731520" y="366183"/>
            <a:ext cx="13167360" cy="1524000"/>
          </a:xfrm>
          <a:prstGeom prst="rect">
            <a:avLst/>
          </a:prstGeom>
        </p:spPr>
        <p:txBody>
          <a:bodyPr vert="horz" lIns="130617" tIns="65309" rIns="130617" bIns="65309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31520" y="2133600"/>
            <a:ext cx="13167360" cy="6034618"/>
          </a:xfrm>
          <a:prstGeom prst="rect">
            <a:avLst/>
          </a:prstGeom>
        </p:spPr>
        <p:txBody>
          <a:bodyPr vert="horz" lIns="130617" tIns="65309" rIns="130617" bIns="65309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10485120" y="8475135"/>
            <a:ext cx="3413760" cy="486833"/>
          </a:xfrm>
          <a:prstGeom prst="rect">
            <a:avLst/>
          </a:prstGeom>
        </p:spPr>
        <p:txBody>
          <a:bodyPr vert="horz" lIns="130617" tIns="65309" rIns="130617" bIns="65309" rtlCol="1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D7B91-CCE4-4530-B8E2-62AB6D5295DC}" type="datetimeFigureOut">
              <a:rPr lang="ar-IQ" smtClean="0"/>
              <a:pPr/>
              <a:t>02/09/1441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998720" y="8475135"/>
            <a:ext cx="4632960" cy="486833"/>
          </a:xfrm>
          <a:prstGeom prst="rect">
            <a:avLst/>
          </a:prstGeom>
        </p:spPr>
        <p:txBody>
          <a:bodyPr vert="horz" lIns="130617" tIns="65309" rIns="130617" bIns="65309" rtlCol="1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731520" y="8475135"/>
            <a:ext cx="3413760" cy="486833"/>
          </a:xfrm>
          <a:prstGeom prst="rect">
            <a:avLst/>
          </a:prstGeom>
        </p:spPr>
        <p:txBody>
          <a:bodyPr vert="horz" lIns="130617" tIns="65309" rIns="130617" bIns="65309" rtlCol="1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30B05-5452-4ED4-8C2B-49A041A3EE50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168" rtl="1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13" indent="-489813" algn="r" defTabSz="1306168" rtl="1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261" indent="-408177" algn="r" defTabSz="1306168" rtl="1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10" indent="-326542" algn="r" defTabSz="1306168" rtl="1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794" indent="-326542" algn="r" defTabSz="1306168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879" indent="-326542" algn="r" defTabSz="1306168" rtl="1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1962" indent="-326542" algn="r" defTabSz="1306168" rtl="1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046" indent="-326542" algn="r" defTabSz="1306168" rtl="1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130" indent="-326542" algn="r" defTabSz="1306168" rtl="1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214" indent="-326542" algn="r" defTabSz="1306168" rtl="1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306168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084" algn="r" defTabSz="1306168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168" algn="r" defTabSz="1306168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252" algn="r" defTabSz="1306168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336" algn="r" defTabSz="1306168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421" algn="r" defTabSz="1306168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504" algn="r" defTabSz="1306168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588" algn="r" defTabSz="1306168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672" algn="r" defTabSz="1306168" rtl="1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097280" y="2"/>
            <a:ext cx="12435840" cy="857249"/>
          </a:xfrm>
        </p:spPr>
        <p:txBody>
          <a:bodyPr>
            <a:normAutofit fontScale="90000"/>
          </a:bodyPr>
          <a:lstStyle/>
          <a:p>
            <a:r>
              <a:rPr lang="ar-SA" sz="5000" b="1" smtClean="0"/>
              <a:t>محاضره </a:t>
            </a:r>
            <a:r>
              <a:rPr lang="ar-SA" sz="5000" b="1" smtClean="0"/>
              <a:t>4: </a:t>
            </a:r>
            <a:r>
              <a:rPr lang="ar-SA" sz="5000" b="1" dirty="0" smtClean="0"/>
              <a:t>مضاعف </a:t>
            </a:r>
            <a:r>
              <a:rPr lang="ar-SA" sz="5000" b="1" dirty="0" err="1" smtClean="0"/>
              <a:t>الضريبه</a:t>
            </a:r>
            <a:r>
              <a:rPr lang="ar-SA" sz="5000" b="1" dirty="0" smtClean="0"/>
              <a:t> </a:t>
            </a:r>
            <a:r>
              <a:rPr lang="ar-SA" sz="5000" b="1" dirty="0" err="1" smtClean="0"/>
              <a:t>المتناسبه</a:t>
            </a:r>
            <a:r>
              <a:rPr lang="ar-SA" sz="5000" b="1" dirty="0" smtClean="0"/>
              <a:t> مع الدخل او </a:t>
            </a:r>
            <a:r>
              <a:rPr lang="ar-SA" sz="5000" b="1" dirty="0" err="1" smtClean="0"/>
              <a:t>التصاعديه</a:t>
            </a:r>
            <a:endParaRPr lang="ar-IQ" sz="50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431" y="857251"/>
            <a:ext cx="13759543" cy="790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429" y="381001"/>
            <a:ext cx="13759543" cy="847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344" y="285750"/>
            <a:ext cx="13846629" cy="857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515" y="381001"/>
            <a:ext cx="13585371" cy="828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514" y="381001"/>
            <a:ext cx="13498286" cy="828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429" y="285751"/>
            <a:ext cx="13759543" cy="847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10</Words>
  <Application>Microsoft Office PowerPoint</Application>
  <PresentationFormat>مخصص</PresentationFormat>
  <Paragraphs>1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محاضره 4: مضاعف الضريبه المتناسبه مع الدخل او التصاعديه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محاضره 3: مضاعف الضريبه المتناسبه مع الدخل او التصاعديه</dc:title>
  <dc:creator>fujitsu</dc:creator>
  <cp:lastModifiedBy>fujitsu</cp:lastModifiedBy>
  <cp:revision>8</cp:revision>
  <dcterms:created xsi:type="dcterms:W3CDTF">2020-04-23T16:30:55Z</dcterms:created>
  <dcterms:modified xsi:type="dcterms:W3CDTF">2020-04-24T11:48:15Z</dcterms:modified>
</cp:coreProperties>
</file>