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4630400" cy="9144000"/>
  <p:notesSz cx="6858000" cy="9144000"/>
  <p:defaultTextStyle>
    <a:defPPr>
      <a:defRPr lang="ar-IQ"/>
    </a:defPPr>
    <a:lvl1pPr marL="0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2892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5784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8676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11568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64460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17352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70244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23136" algn="r" defTabSz="1105784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226" y="360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994702-6FFF-445A-973F-6761FEA32E14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474F2FE-2F02-4D4C-8C2E-9F7175839F9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4F2FE-2F02-4D4C-8C2E-9F7175839F91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70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8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11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64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1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70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23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9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9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2" y="5875870"/>
            <a:ext cx="12435840" cy="1816100"/>
          </a:xfrm>
        </p:spPr>
        <p:txBody>
          <a:bodyPr anchor="t"/>
          <a:lstStyle>
            <a:lvl1pPr algn="r">
              <a:defRPr sz="48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2" y="3875619"/>
            <a:ext cx="1243584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289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57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86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115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644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1735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702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231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5"/>
            <a:ext cx="646176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5"/>
            <a:ext cx="646176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8"/>
            <a:ext cx="646430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2892" indent="0">
              <a:buNone/>
              <a:defRPr sz="2400" b="1"/>
            </a:lvl2pPr>
            <a:lvl3pPr marL="1105784" indent="0">
              <a:buNone/>
              <a:defRPr sz="2200" b="1"/>
            </a:lvl3pPr>
            <a:lvl4pPr marL="1658676" indent="0">
              <a:buNone/>
              <a:defRPr sz="1900" b="1"/>
            </a:lvl4pPr>
            <a:lvl5pPr marL="2211568" indent="0">
              <a:buNone/>
              <a:defRPr sz="1900" b="1"/>
            </a:lvl5pPr>
            <a:lvl6pPr marL="2764460" indent="0">
              <a:buNone/>
              <a:defRPr sz="1900" b="1"/>
            </a:lvl6pPr>
            <a:lvl7pPr marL="3317352" indent="0">
              <a:buNone/>
              <a:defRPr sz="1900" b="1"/>
            </a:lvl7pPr>
            <a:lvl8pPr marL="3870244" indent="0">
              <a:buNone/>
              <a:defRPr sz="1900" b="1"/>
            </a:lvl8pPr>
            <a:lvl9pPr marL="4423136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4"/>
            <a:ext cx="646430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2" y="2046818"/>
            <a:ext cx="6466840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2892" indent="0">
              <a:buNone/>
              <a:defRPr sz="2400" b="1"/>
            </a:lvl2pPr>
            <a:lvl3pPr marL="1105784" indent="0">
              <a:buNone/>
              <a:defRPr sz="2200" b="1"/>
            </a:lvl3pPr>
            <a:lvl4pPr marL="1658676" indent="0">
              <a:buNone/>
              <a:defRPr sz="1900" b="1"/>
            </a:lvl4pPr>
            <a:lvl5pPr marL="2211568" indent="0">
              <a:buNone/>
              <a:defRPr sz="1900" b="1"/>
            </a:lvl5pPr>
            <a:lvl6pPr marL="2764460" indent="0">
              <a:buNone/>
              <a:defRPr sz="1900" b="1"/>
            </a:lvl6pPr>
            <a:lvl7pPr marL="3317352" indent="0">
              <a:buNone/>
              <a:defRPr sz="1900" b="1"/>
            </a:lvl7pPr>
            <a:lvl8pPr marL="3870244" indent="0">
              <a:buNone/>
              <a:defRPr sz="1900" b="1"/>
            </a:lvl8pPr>
            <a:lvl9pPr marL="4423136" indent="0">
              <a:buNone/>
              <a:defRPr sz="1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2" y="2899834"/>
            <a:ext cx="6466840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4067"/>
            <a:ext cx="4813302" cy="1549400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70"/>
            <a:ext cx="8178800" cy="780415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0" y="1913470"/>
            <a:ext cx="4813302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52892" indent="0">
              <a:buNone/>
              <a:defRPr sz="1500"/>
            </a:lvl2pPr>
            <a:lvl3pPr marL="1105784" indent="0">
              <a:buNone/>
              <a:defRPr sz="1200"/>
            </a:lvl3pPr>
            <a:lvl4pPr marL="1658676" indent="0">
              <a:buNone/>
              <a:defRPr sz="1100"/>
            </a:lvl4pPr>
            <a:lvl5pPr marL="2211568" indent="0">
              <a:buNone/>
              <a:defRPr sz="1100"/>
            </a:lvl5pPr>
            <a:lvl6pPr marL="2764460" indent="0">
              <a:buNone/>
              <a:defRPr sz="1100"/>
            </a:lvl6pPr>
            <a:lvl7pPr marL="3317352" indent="0">
              <a:buNone/>
              <a:defRPr sz="1100"/>
            </a:lvl7pPr>
            <a:lvl8pPr marL="3870244" indent="0">
              <a:buNone/>
              <a:defRPr sz="1100"/>
            </a:lvl8pPr>
            <a:lvl9pPr marL="4423136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2" y="6400800"/>
            <a:ext cx="8778240" cy="755651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2" y="817033"/>
            <a:ext cx="8778240" cy="5486400"/>
          </a:xfrm>
        </p:spPr>
        <p:txBody>
          <a:bodyPr/>
          <a:lstStyle>
            <a:lvl1pPr marL="0" indent="0">
              <a:buNone/>
              <a:defRPr sz="3900"/>
            </a:lvl1pPr>
            <a:lvl2pPr marL="552892" indent="0">
              <a:buNone/>
              <a:defRPr sz="3400"/>
            </a:lvl2pPr>
            <a:lvl3pPr marL="1105784" indent="0">
              <a:buNone/>
              <a:defRPr sz="2900"/>
            </a:lvl3pPr>
            <a:lvl4pPr marL="1658676" indent="0">
              <a:buNone/>
              <a:defRPr sz="2400"/>
            </a:lvl4pPr>
            <a:lvl5pPr marL="2211568" indent="0">
              <a:buNone/>
              <a:defRPr sz="2400"/>
            </a:lvl5pPr>
            <a:lvl6pPr marL="2764460" indent="0">
              <a:buNone/>
              <a:defRPr sz="2400"/>
            </a:lvl6pPr>
            <a:lvl7pPr marL="3317352" indent="0">
              <a:buNone/>
              <a:defRPr sz="2400"/>
            </a:lvl7pPr>
            <a:lvl8pPr marL="3870244" indent="0">
              <a:buNone/>
              <a:defRPr sz="2400"/>
            </a:lvl8pPr>
            <a:lvl9pPr marL="4423136" indent="0">
              <a:buNone/>
              <a:defRPr sz="24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2" y="7156451"/>
            <a:ext cx="877824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52892" indent="0">
              <a:buNone/>
              <a:defRPr sz="1500"/>
            </a:lvl2pPr>
            <a:lvl3pPr marL="1105784" indent="0">
              <a:buNone/>
              <a:defRPr sz="1200"/>
            </a:lvl3pPr>
            <a:lvl4pPr marL="1658676" indent="0">
              <a:buNone/>
              <a:defRPr sz="1100"/>
            </a:lvl4pPr>
            <a:lvl5pPr marL="2211568" indent="0">
              <a:buNone/>
              <a:defRPr sz="1100"/>
            </a:lvl5pPr>
            <a:lvl6pPr marL="2764460" indent="0">
              <a:buNone/>
              <a:defRPr sz="1100"/>
            </a:lvl6pPr>
            <a:lvl7pPr marL="3317352" indent="0">
              <a:buNone/>
              <a:defRPr sz="1100"/>
            </a:lvl7pPr>
            <a:lvl8pPr marL="3870244" indent="0">
              <a:buNone/>
              <a:defRPr sz="1100"/>
            </a:lvl8pPr>
            <a:lvl9pPr marL="4423136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10578" tIns="55289" rIns="110578" bIns="55289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5"/>
            <a:ext cx="13167360" cy="6034617"/>
          </a:xfrm>
          <a:prstGeom prst="rect">
            <a:avLst/>
          </a:prstGeom>
        </p:spPr>
        <p:txBody>
          <a:bodyPr vert="horz" lIns="110578" tIns="55289" rIns="110578" bIns="55289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8"/>
            <a:ext cx="3413760" cy="486833"/>
          </a:xfrm>
          <a:prstGeom prst="rect">
            <a:avLst/>
          </a:prstGeom>
        </p:spPr>
        <p:txBody>
          <a:bodyPr vert="horz" lIns="110578" tIns="55289" rIns="110578" bIns="55289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93A55-7F1F-4AFD-9AF0-F219F0E41AAB}" type="datetimeFigureOut">
              <a:rPr lang="ar-IQ" smtClean="0"/>
              <a:pPr/>
              <a:t>05/09/1441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8"/>
            <a:ext cx="4632960" cy="486833"/>
          </a:xfrm>
          <a:prstGeom prst="rect">
            <a:avLst/>
          </a:prstGeom>
        </p:spPr>
        <p:txBody>
          <a:bodyPr vert="horz" lIns="110578" tIns="55289" rIns="110578" bIns="55289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8"/>
            <a:ext cx="3413760" cy="486833"/>
          </a:xfrm>
          <a:prstGeom prst="rect">
            <a:avLst/>
          </a:prstGeom>
        </p:spPr>
        <p:txBody>
          <a:bodyPr vert="horz" lIns="110578" tIns="55289" rIns="110578" bIns="55289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A327-C817-42BB-BE1F-3684A9240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5784" rtl="1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4669" indent="-414669" algn="r" defTabSz="1105784" rtl="1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8449" indent="-345557" algn="r" defTabSz="1105784" rtl="1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82230" indent="-276446" algn="r" defTabSz="1105784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35122" indent="-276446" algn="r" defTabSz="1105784" rtl="1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8014" indent="-276446" algn="r" defTabSz="1105784" rtl="1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0906" indent="-276446" algn="r" defTabSz="1105784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3798" indent="-276446" algn="r" defTabSz="1105784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46690" indent="-276446" algn="r" defTabSz="1105784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99582" indent="-276446" algn="r" defTabSz="1105784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2892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5784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8676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11568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4460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7352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70244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136" algn="r" defTabSz="1105784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5"/>
            <a:ext cx="13655040" cy="1219201"/>
          </a:xfrm>
        </p:spPr>
        <p:txBody>
          <a:bodyPr>
            <a:normAutofit/>
          </a:bodyPr>
          <a:lstStyle/>
          <a:p>
            <a:r>
              <a:rPr lang="ar-SA" b="1" dirty="0" smtClean="0"/>
              <a:t>المحاضره 1: مفهوم السياسات الماليه </a:t>
            </a:r>
            <a:r>
              <a:rPr lang="ar-SA" b="1" dirty="0" err="1" smtClean="0"/>
              <a:t>وادواتها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31333"/>
            <a:ext cx="13624560" cy="792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343" y="304800"/>
            <a:ext cx="13933714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29" y="406400"/>
            <a:ext cx="13759543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515" y="406400"/>
            <a:ext cx="13585371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345" y="304800"/>
            <a:ext cx="13846629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29" y="304800"/>
            <a:ext cx="13759543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</Words>
  <Application>Microsoft Office PowerPoint</Application>
  <PresentationFormat>مخصص</PresentationFormat>
  <Paragraphs>2</Paragraphs>
  <Slides>6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المحاضره 1: مفهوم السياسات الماليه وادواتها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1: مفهوم السياسات الماليه وادواتها</dc:title>
  <dc:creator>fujitsu</dc:creator>
  <cp:lastModifiedBy>fujitsu</cp:lastModifiedBy>
  <cp:revision>15</cp:revision>
  <dcterms:created xsi:type="dcterms:W3CDTF">2020-04-23T08:28:19Z</dcterms:created>
  <dcterms:modified xsi:type="dcterms:W3CDTF">2020-04-27T06:25:17Z</dcterms:modified>
</cp:coreProperties>
</file>