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3716000" cy="9144000"/>
  <p:notesSz cx="6858000" cy="9144000"/>
  <p:defaultTextStyle>
    <a:defPPr>
      <a:defRPr lang="ar-IQ"/>
    </a:defPPr>
    <a:lvl1pPr marL="0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3" d="100"/>
          <a:sy n="43" d="100"/>
        </p:scale>
        <p:origin x="-658" y="-77"/>
      </p:cViewPr>
      <p:guideLst>
        <p:guide orient="horz" pos="2880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444B797-4B23-4CBE-8532-BA2D425BD16F}" type="datetimeFigureOut">
              <a:rPr lang="ar-IQ" smtClean="0"/>
              <a:t>14/04/1442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38A6EFA-8DEF-4430-94FA-27F4570DCBB2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1306220" rtl="1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110" algn="r" defTabSz="1306220" rtl="1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220" algn="r" defTabSz="1306220" rtl="1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331" algn="r" defTabSz="1306220" rtl="1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441" algn="r" defTabSz="1306220" rtl="1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r" defTabSz="1306220" rtl="1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r" defTabSz="1306220" rtl="1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r" defTabSz="1306220" rtl="1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r" defTabSz="1306220" rtl="1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A6EFA-8DEF-4430-94FA-27F4570DCBB2}" type="slidenum">
              <a:rPr lang="ar-IQ" smtClean="0"/>
              <a:t>2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28700" y="2840568"/>
            <a:ext cx="116586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057400" y="5181600"/>
            <a:ext cx="9601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BF62-7FEA-45D9-B90B-A9B56E48D6A1}" type="datetimeFigureOut">
              <a:rPr lang="ar-IQ" smtClean="0"/>
              <a:t>14/04/1442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CF5E-B11F-49B3-953A-DF54F94F355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BF62-7FEA-45D9-B90B-A9B56E48D6A1}" type="datetimeFigureOut">
              <a:rPr lang="ar-IQ" smtClean="0"/>
              <a:t>14/04/1442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CF5E-B11F-49B3-953A-DF54F94F355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4916150" y="488951"/>
            <a:ext cx="4629150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028700" y="488951"/>
            <a:ext cx="13658850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BF62-7FEA-45D9-B90B-A9B56E48D6A1}" type="datetimeFigureOut">
              <a:rPr lang="ar-IQ" smtClean="0"/>
              <a:t>14/04/1442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CF5E-B11F-49B3-953A-DF54F94F355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BF62-7FEA-45D9-B90B-A9B56E48D6A1}" type="datetimeFigureOut">
              <a:rPr lang="ar-IQ" smtClean="0"/>
              <a:t>14/04/1442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CF5E-B11F-49B3-953A-DF54F94F355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83470" y="5875867"/>
            <a:ext cx="11658600" cy="1816100"/>
          </a:xfrm>
        </p:spPr>
        <p:txBody>
          <a:bodyPr anchor="t"/>
          <a:lstStyle>
            <a:lvl1pPr algn="r">
              <a:defRPr sz="57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83470" y="3875618"/>
            <a:ext cx="11658600" cy="2000249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BF62-7FEA-45D9-B90B-A9B56E48D6A1}" type="datetimeFigureOut">
              <a:rPr lang="ar-IQ" smtClean="0"/>
              <a:t>14/04/1442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CF5E-B11F-49B3-953A-DF54F94F355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028700" y="2844800"/>
            <a:ext cx="9144000" cy="8045451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0401300" y="2844800"/>
            <a:ext cx="9144000" cy="8045451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BF62-7FEA-45D9-B90B-A9B56E48D6A1}" type="datetimeFigureOut">
              <a:rPr lang="ar-IQ" smtClean="0"/>
              <a:t>14/04/1442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CF5E-B11F-49B3-953A-DF54F94F355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046817"/>
            <a:ext cx="6060282" cy="853016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85800" y="2899833"/>
            <a:ext cx="6060282" cy="526838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967538" y="2046817"/>
            <a:ext cx="6062663" cy="853016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967538" y="2899833"/>
            <a:ext cx="6062663" cy="526838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BF62-7FEA-45D9-B90B-A9B56E48D6A1}" type="datetimeFigureOut">
              <a:rPr lang="ar-IQ" smtClean="0"/>
              <a:t>14/04/1442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CF5E-B11F-49B3-953A-DF54F94F355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BF62-7FEA-45D9-B90B-A9B56E48D6A1}" type="datetimeFigureOut">
              <a:rPr lang="ar-IQ" smtClean="0"/>
              <a:t>14/04/1442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CF5E-B11F-49B3-953A-DF54F94F355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BF62-7FEA-45D9-B90B-A9B56E48D6A1}" type="datetimeFigureOut">
              <a:rPr lang="ar-IQ" smtClean="0"/>
              <a:t>14/04/1442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CF5E-B11F-49B3-953A-DF54F94F355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1" y="364067"/>
            <a:ext cx="4512470" cy="1549400"/>
          </a:xfrm>
        </p:spPr>
        <p:txBody>
          <a:bodyPr anchor="b"/>
          <a:lstStyle>
            <a:lvl1pPr algn="r">
              <a:defRPr sz="29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62575" y="364067"/>
            <a:ext cx="7667625" cy="7804151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85801" y="1913467"/>
            <a:ext cx="4512470" cy="6254751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BF62-7FEA-45D9-B90B-A9B56E48D6A1}" type="datetimeFigureOut">
              <a:rPr lang="ar-IQ" smtClean="0"/>
              <a:t>14/04/1442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CF5E-B11F-49B3-953A-DF54F94F355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88432" y="6400800"/>
            <a:ext cx="8229600" cy="755651"/>
          </a:xfrm>
        </p:spPr>
        <p:txBody>
          <a:bodyPr anchor="b"/>
          <a:lstStyle>
            <a:lvl1pPr algn="r">
              <a:defRPr sz="29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688432" y="817033"/>
            <a:ext cx="8229600" cy="548640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688432" y="7156451"/>
            <a:ext cx="8229600" cy="1073149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BF62-7FEA-45D9-B90B-A9B56E48D6A1}" type="datetimeFigureOut">
              <a:rPr lang="ar-IQ" smtClean="0"/>
              <a:t>14/04/1442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CF5E-B11F-49B3-953A-DF54F94F355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  <a:prstGeom prst="rect">
            <a:avLst/>
          </a:prstGeom>
        </p:spPr>
        <p:txBody>
          <a:bodyPr vert="horz" lIns="130622" tIns="65311" rIns="130622" bIns="65311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133601"/>
            <a:ext cx="12344400" cy="6034617"/>
          </a:xfrm>
          <a:prstGeom prst="rect">
            <a:avLst/>
          </a:prstGeom>
        </p:spPr>
        <p:txBody>
          <a:bodyPr vert="horz" lIns="130622" tIns="65311" rIns="130622" bIns="65311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829800" y="8475134"/>
            <a:ext cx="3200400" cy="486833"/>
          </a:xfrm>
          <a:prstGeom prst="rect">
            <a:avLst/>
          </a:prstGeom>
        </p:spPr>
        <p:txBody>
          <a:bodyPr vert="horz" lIns="130622" tIns="65311" rIns="130622" bIns="65311" rtlCol="1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0BF62-7FEA-45D9-B90B-A9B56E48D6A1}" type="datetimeFigureOut">
              <a:rPr lang="ar-IQ" smtClean="0"/>
              <a:t>14/04/1442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686300" y="8475134"/>
            <a:ext cx="4343400" cy="486833"/>
          </a:xfrm>
          <a:prstGeom prst="rect">
            <a:avLst/>
          </a:prstGeom>
        </p:spPr>
        <p:txBody>
          <a:bodyPr vert="horz" lIns="130622" tIns="65311" rIns="130622" bIns="65311" rtlCol="1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85800" y="8475134"/>
            <a:ext cx="3200400" cy="486833"/>
          </a:xfrm>
          <a:prstGeom prst="rect">
            <a:avLst/>
          </a:prstGeom>
        </p:spPr>
        <p:txBody>
          <a:bodyPr vert="horz" lIns="130622" tIns="65311" rIns="130622" bIns="65311" rtlCol="1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BCF5E-B11F-49B3-953A-DF54F94F355D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1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r" defTabSz="1306220" rtl="1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r" defTabSz="1306220" rtl="1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r" defTabSz="1306220" rtl="1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r" defTabSz="1306220" rtl="1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28700" y="2"/>
            <a:ext cx="11658600" cy="10159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مفردات الاقتصاد الكلي الكورس الثاني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812800"/>
            <a:ext cx="13030199" cy="81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1000"/>
            <a:ext cx="13182600" cy="845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2954000" cy="861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12954000" cy="845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</Words>
  <Application>Microsoft Office PowerPoint</Application>
  <PresentationFormat>مخصص</PresentationFormat>
  <Paragraphs>2</Paragraphs>
  <Slides>4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مفردات الاقتصاد الكلي الكورس الثاني 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مفردات الاقتصاد الكلي الكورس الثاني</dc:title>
  <dc:creator>fujitsu</dc:creator>
  <cp:lastModifiedBy>fujitsu</cp:lastModifiedBy>
  <cp:revision>2</cp:revision>
  <dcterms:created xsi:type="dcterms:W3CDTF">2020-11-29T08:03:56Z</dcterms:created>
  <dcterms:modified xsi:type="dcterms:W3CDTF">2020-11-29T08:16:11Z</dcterms:modified>
</cp:coreProperties>
</file>