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4630400" cy="9144000"/>
  <p:notesSz cx="6858000" cy="9144000"/>
  <p:defaultTextStyle>
    <a:defPPr>
      <a:defRPr lang="ar-IQ"/>
    </a:defPPr>
    <a:lvl1pPr marL="0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28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456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685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6913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141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369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597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3824" algn="r" defTabSz="1358456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40" d="100"/>
          <a:sy n="40" d="100"/>
        </p:scale>
        <p:origin x="-686" y="-221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9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6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3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6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6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20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2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4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6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6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14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3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5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38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2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2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28" indent="0">
              <a:buNone/>
              <a:defRPr sz="3000" b="1"/>
            </a:lvl2pPr>
            <a:lvl3pPr marL="1358456" indent="0">
              <a:buNone/>
              <a:defRPr sz="2700" b="1"/>
            </a:lvl3pPr>
            <a:lvl4pPr marL="2037685" indent="0">
              <a:buNone/>
              <a:defRPr sz="2400" b="1"/>
            </a:lvl4pPr>
            <a:lvl5pPr marL="2716913" indent="0">
              <a:buNone/>
              <a:defRPr sz="2400" b="1"/>
            </a:lvl5pPr>
            <a:lvl6pPr marL="3396141" indent="0">
              <a:buNone/>
              <a:defRPr sz="2400" b="1"/>
            </a:lvl6pPr>
            <a:lvl7pPr marL="4075369" indent="0">
              <a:buNone/>
              <a:defRPr sz="2400" b="1"/>
            </a:lvl7pPr>
            <a:lvl8pPr marL="4754597" indent="0">
              <a:buNone/>
              <a:defRPr sz="2400" b="1"/>
            </a:lvl8pPr>
            <a:lvl9pPr marL="5433824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2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28" indent="0">
              <a:buNone/>
              <a:defRPr sz="3000" b="1"/>
            </a:lvl2pPr>
            <a:lvl3pPr marL="1358456" indent="0">
              <a:buNone/>
              <a:defRPr sz="2700" b="1"/>
            </a:lvl3pPr>
            <a:lvl4pPr marL="2037685" indent="0">
              <a:buNone/>
              <a:defRPr sz="2400" b="1"/>
            </a:lvl4pPr>
            <a:lvl5pPr marL="2716913" indent="0">
              <a:buNone/>
              <a:defRPr sz="2400" b="1"/>
            </a:lvl5pPr>
            <a:lvl6pPr marL="3396141" indent="0">
              <a:buNone/>
              <a:defRPr sz="2400" b="1"/>
            </a:lvl6pPr>
            <a:lvl7pPr marL="4075369" indent="0">
              <a:buNone/>
              <a:defRPr sz="2400" b="1"/>
            </a:lvl7pPr>
            <a:lvl8pPr marL="4754597" indent="0">
              <a:buNone/>
              <a:defRPr sz="2400" b="1"/>
            </a:lvl8pPr>
            <a:lvl9pPr marL="5433824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2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2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9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2" y="1913469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28" indent="0">
              <a:buNone/>
              <a:defRPr sz="1800"/>
            </a:lvl2pPr>
            <a:lvl3pPr marL="1358456" indent="0">
              <a:buNone/>
              <a:defRPr sz="1500"/>
            </a:lvl3pPr>
            <a:lvl4pPr marL="2037685" indent="0">
              <a:buNone/>
              <a:defRPr sz="1300"/>
            </a:lvl4pPr>
            <a:lvl5pPr marL="2716913" indent="0">
              <a:buNone/>
              <a:defRPr sz="1300"/>
            </a:lvl5pPr>
            <a:lvl6pPr marL="3396141" indent="0">
              <a:buNone/>
              <a:defRPr sz="1300"/>
            </a:lvl6pPr>
            <a:lvl7pPr marL="4075369" indent="0">
              <a:buNone/>
              <a:defRPr sz="1300"/>
            </a:lvl7pPr>
            <a:lvl8pPr marL="4754597" indent="0">
              <a:buNone/>
              <a:defRPr sz="1300"/>
            </a:lvl8pPr>
            <a:lvl9pPr marL="5433824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1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28" indent="0">
              <a:buNone/>
              <a:defRPr sz="4200"/>
            </a:lvl2pPr>
            <a:lvl3pPr marL="1358456" indent="0">
              <a:buNone/>
              <a:defRPr sz="3600"/>
            </a:lvl3pPr>
            <a:lvl4pPr marL="2037685" indent="0">
              <a:buNone/>
              <a:defRPr sz="3000"/>
            </a:lvl4pPr>
            <a:lvl5pPr marL="2716913" indent="0">
              <a:buNone/>
              <a:defRPr sz="3000"/>
            </a:lvl5pPr>
            <a:lvl6pPr marL="3396141" indent="0">
              <a:buNone/>
              <a:defRPr sz="3000"/>
            </a:lvl6pPr>
            <a:lvl7pPr marL="4075369" indent="0">
              <a:buNone/>
              <a:defRPr sz="3000"/>
            </a:lvl7pPr>
            <a:lvl8pPr marL="4754597" indent="0">
              <a:buNone/>
              <a:defRPr sz="3000"/>
            </a:lvl8pPr>
            <a:lvl9pPr marL="5433824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2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28" indent="0">
              <a:buNone/>
              <a:defRPr sz="1800"/>
            </a:lvl2pPr>
            <a:lvl3pPr marL="1358456" indent="0">
              <a:buNone/>
              <a:defRPr sz="1500"/>
            </a:lvl3pPr>
            <a:lvl4pPr marL="2037685" indent="0">
              <a:buNone/>
              <a:defRPr sz="1300"/>
            </a:lvl4pPr>
            <a:lvl5pPr marL="2716913" indent="0">
              <a:buNone/>
              <a:defRPr sz="1300"/>
            </a:lvl5pPr>
            <a:lvl6pPr marL="3396141" indent="0">
              <a:buNone/>
              <a:defRPr sz="1300"/>
            </a:lvl6pPr>
            <a:lvl7pPr marL="4075369" indent="0">
              <a:buNone/>
              <a:defRPr sz="1300"/>
            </a:lvl7pPr>
            <a:lvl8pPr marL="4754597" indent="0">
              <a:buNone/>
              <a:defRPr sz="1300"/>
            </a:lvl8pPr>
            <a:lvl9pPr marL="5433824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45" tIns="67923" rIns="135845" bIns="67923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2"/>
            <a:ext cx="13167360" cy="6034617"/>
          </a:xfrm>
          <a:prstGeom prst="rect">
            <a:avLst/>
          </a:prstGeom>
        </p:spPr>
        <p:txBody>
          <a:bodyPr vert="horz" lIns="135845" tIns="67923" rIns="135845" bIns="67923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6"/>
            <a:ext cx="3413760" cy="486833"/>
          </a:xfrm>
          <a:prstGeom prst="rect">
            <a:avLst/>
          </a:prstGeom>
        </p:spPr>
        <p:txBody>
          <a:bodyPr vert="horz" lIns="135845" tIns="67923" rIns="135845" bIns="67923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4266C-7A94-4DF2-B7F6-10B3F497B3D7}" type="datetimeFigureOut">
              <a:rPr lang="ar-IQ" smtClean="0"/>
              <a:pPr/>
              <a:t>13/04/1442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6"/>
            <a:ext cx="4632960" cy="486833"/>
          </a:xfrm>
          <a:prstGeom prst="rect">
            <a:avLst/>
          </a:prstGeom>
        </p:spPr>
        <p:txBody>
          <a:bodyPr vert="horz" lIns="135845" tIns="67923" rIns="135845" bIns="67923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6"/>
            <a:ext cx="3413760" cy="486833"/>
          </a:xfrm>
          <a:prstGeom prst="rect">
            <a:avLst/>
          </a:prstGeom>
        </p:spPr>
        <p:txBody>
          <a:bodyPr vert="horz" lIns="135845" tIns="67923" rIns="135845" bIns="67923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95D74-161F-42E7-B52F-16851E46A09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456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21" indent="-509421" algn="r" defTabSz="1358456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746" indent="-424518" algn="r" defTabSz="1358456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070" indent="-339615" algn="r" defTabSz="1358456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298" indent="-339615" algn="r" defTabSz="1358456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526" indent="-339615" algn="r" defTabSz="1358456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754" indent="-339615" algn="r" defTabSz="1358456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4982" indent="-339615" algn="r" defTabSz="1358456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211" indent="-339615" algn="r" defTabSz="1358456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439" indent="-339615" algn="r" defTabSz="1358456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28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456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685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6913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141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369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597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3824" algn="r" defTabSz="1358456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3"/>
            <a:ext cx="12435840" cy="685797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  18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13715999" cy="815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34874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60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7922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" y="406400"/>
            <a:ext cx="1341120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328928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نجمة ذات 5 نقاط 3"/>
          <p:cNvSpPr/>
          <p:nvPr/>
        </p:nvSpPr>
        <p:spPr>
          <a:xfrm>
            <a:off x="8077200" y="7696200"/>
            <a:ext cx="457200" cy="304800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" y="304800"/>
            <a:ext cx="1304544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" y="406400"/>
            <a:ext cx="1304544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</Words>
  <Application>Microsoft Office PowerPoint</Application>
  <PresentationFormat>مخصص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  18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18</dc:title>
  <dc:creator>fujitsu</dc:creator>
  <cp:lastModifiedBy>fujitsu</cp:lastModifiedBy>
  <cp:revision>10</cp:revision>
  <dcterms:created xsi:type="dcterms:W3CDTF">2020-03-03T15:50:21Z</dcterms:created>
  <dcterms:modified xsi:type="dcterms:W3CDTF">2020-11-27T21:35:02Z</dcterms:modified>
</cp:coreProperties>
</file>