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4" r:id="rId3"/>
    <p:sldId id="265" r:id="rId4"/>
    <p:sldId id="259" r:id="rId5"/>
    <p:sldId id="260" r:id="rId6"/>
    <p:sldId id="261" r:id="rId7"/>
    <p:sldId id="262" r:id="rId8"/>
    <p:sldId id="263" r:id="rId9"/>
  </p:sldIdLst>
  <p:sldSz cx="13716000" cy="9144000"/>
  <p:notesSz cx="6858000" cy="9144000"/>
  <p:defaultTextStyle>
    <a:defPPr>
      <a:defRPr lang="ar-IQ"/>
    </a:defPPr>
    <a:lvl1pPr marL="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4" d="100"/>
          <a:sy n="34" d="100"/>
        </p:scale>
        <p:origin x="-1056" y="-62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840568"/>
            <a:ext cx="116586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944100" y="366185"/>
            <a:ext cx="308610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366185"/>
            <a:ext cx="902970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83470" y="5875867"/>
            <a:ext cx="1165860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9723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967538" y="2046817"/>
            <a:ext cx="6062663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967538" y="2899833"/>
            <a:ext cx="6062663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1" y="364067"/>
            <a:ext cx="4512470" cy="1549400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62575" y="364067"/>
            <a:ext cx="7667625" cy="780415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1" y="1913467"/>
            <a:ext cx="4512470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30622" tIns="65311" rIns="130622" bIns="65311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133601"/>
            <a:ext cx="12344400" cy="6034617"/>
          </a:xfrm>
          <a:prstGeom prst="rect">
            <a:avLst/>
          </a:prstGeom>
        </p:spPr>
        <p:txBody>
          <a:bodyPr vert="horz" lIns="130622" tIns="65311" rIns="130622" bIns="65311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829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6F26-CB2D-4474-A9C5-7FDF0243CDF1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686300" y="8475134"/>
            <a:ext cx="4343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85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1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r" defTabSz="1306220" rtl="1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r" defTabSz="1306220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r" defTabSz="1306220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r" defTabSz="1306220" rtl="1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0"/>
            <a:ext cx="12344400" cy="8128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17</a:t>
            </a:r>
            <a:endParaRPr lang="ar-IQ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11200"/>
            <a:ext cx="1291590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06400"/>
            <a:ext cx="125730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13716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010400"/>
            <a:ext cx="1341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6400"/>
            <a:ext cx="126873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6400"/>
            <a:ext cx="1231011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06400"/>
            <a:ext cx="1257300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6400"/>
            <a:ext cx="124587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6400"/>
            <a:ext cx="123444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</Words>
  <Application>Microsoft Office PowerPoint</Application>
  <PresentationFormat>مخصص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17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17</dc:title>
  <dc:creator>fujitsu</dc:creator>
  <cp:lastModifiedBy>fujitsu</cp:lastModifiedBy>
  <cp:revision>10</cp:revision>
  <dcterms:created xsi:type="dcterms:W3CDTF">2020-03-03T15:37:31Z</dcterms:created>
  <dcterms:modified xsi:type="dcterms:W3CDTF">2020-11-27T17:06:58Z</dcterms:modified>
</cp:coreProperties>
</file>