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3716000" cy="9144000"/>
  <p:notesSz cx="6858000" cy="9144000"/>
  <p:defaultTextStyle>
    <a:defPPr>
      <a:defRPr lang="ar-IQ"/>
    </a:defPPr>
    <a:lvl1pPr marL="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4" d="100"/>
          <a:sy n="34" d="100"/>
        </p:scale>
        <p:origin x="-1056" y="-62"/>
      </p:cViewPr>
      <p:guideLst>
        <p:guide orient="horz" pos="288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28700" y="2840568"/>
            <a:ext cx="116586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9944100" y="366185"/>
            <a:ext cx="308610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366185"/>
            <a:ext cx="902970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83470" y="5875867"/>
            <a:ext cx="11658600" cy="1816100"/>
          </a:xfrm>
        </p:spPr>
        <p:txBody>
          <a:bodyPr anchor="t"/>
          <a:lstStyle>
            <a:lvl1pPr algn="r">
              <a:defRPr sz="57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6057900" cy="6034617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972300" y="2133601"/>
            <a:ext cx="6057900" cy="6034617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967538" y="2046817"/>
            <a:ext cx="6062663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967538" y="2899833"/>
            <a:ext cx="6062663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1" y="364067"/>
            <a:ext cx="4512470" cy="1549400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62575" y="364067"/>
            <a:ext cx="7667625" cy="7804151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85801" y="1913467"/>
            <a:ext cx="4512470" cy="6254751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30622" tIns="65311" rIns="130622" bIns="65311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133601"/>
            <a:ext cx="12344400" cy="6034617"/>
          </a:xfrm>
          <a:prstGeom prst="rect">
            <a:avLst/>
          </a:prstGeom>
        </p:spPr>
        <p:txBody>
          <a:bodyPr vert="horz" lIns="130622" tIns="65311" rIns="130622" bIns="65311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829800" y="8475134"/>
            <a:ext cx="3200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0D7B-B137-4371-A577-0800157A2418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686300" y="8475134"/>
            <a:ext cx="4343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85800" y="8475134"/>
            <a:ext cx="3200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1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r" defTabSz="1306220" rtl="1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r" defTabSz="1306220" rtl="1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r" defTabSz="1306220" rtl="1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r" defTabSz="1306220" rtl="1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28700" y="304802"/>
            <a:ext cx="11658600" cy="9143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  16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16001"/>
            <a:ext cx="12687300" cy="812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304800"/>
            <a:ext cx="13030200" cy="883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406400"/>
            <a:ext cx="13030200" cy="873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0"/>
            <a:ext cx="13030200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30401"/>
            <a:ext cx="13716000" cy="721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406400"/>
            <a:ext cx="1291590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304800"/>
            <a:ext cx="1257300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291590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406400"/>
            <a:ext cx="1291590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</Words>
  <Application>Microsoft Office PowerPoint</Application>
  <PresentationFormat>مخصص</PresentationFormat>
  <Paragraphs>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المحاضره   16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 16</dc:title>
  <dc:creator>fujitsu</dc:creator>
  <cp:lastModifiedBy>fujitsu</cp:lastModifiedBy>
  <cp:revision>14</cp:revision>
  <dcterms:created xsi:type="dcterms:W3CDTF">2020-03-03T15:00:18Z</dcterms:created>
  <dcterms:modified xsi:type="dcterms:W3CDTF">2020-11-27T16:30:05Z</dcterms:modified>
</cp:coreProperties>
</file>