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3716000" cy="9144000"/>
  <p:notesSz cx="6858000" cy="9144000"/>
  <p:defaultTextStyle>
    <a:defPPr>
      <a:defRPr lang="ar-IQ"/>
    </a:defPPr>
    <a:lvl1pPr marL="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r" defTabSz="1306220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4" d="100"/>
          <a:sy n="34" d="100"/>
        </p:scale>
        <p:origin x="-1056" y="-62"/>
      </p:cViewPr>
      <p:guideLst>
        <p:guide orient="horz" pos="288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28700" y="2840568"/>
            <a:ext cx="116586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057400" y="5181600"/>
            <a:ext cx="9601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9944100" y="366185"/>
            <a:ext cx="308610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366185"/>
            <a:ext cx="902970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83470" y="5875867"/>
            <a:ext cx="11658600" cy="1816100"/>
          </a:xfrm>
        </p:spPr>
        <p:txBody>
          <a:bodyPr anchor="t"/>
          <a:lstStyle>
            <a:lvl1pPr algn="r">
              <a:defRPr sz="57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83470" y="3875618"/>
            <a:ext cx="11658600" cy="2000249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2133601"/>
            <a:ext cx="6057900" cy="6034617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972300" y="2133601"/>
            <a:ext cx="6057900" cy="6034617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046817"/>
            <a:ext cx="6060282" cy="8530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85800" y="2899833"/>
            <a:ext cx="6060282" cy="526838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967538" y="2046817"/>
            <a:ext cx="6062663" cy="8530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967538" y="2899833"/>
            <a:ext cx="6062663" cy="526838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1" y="364067"/>
            <a:ext cx="4512470" cy="1549400"/>
          </a:xfrm>
        </p:spPr>
        <p:txBody>
          <a:bodyPr anchor="b"/>
          <a:lstStyle>
            <a:lvl1pPr algn="r">
              <a:defRPr sz="29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62575" y="364067"/>
            <a:ext cx="7667625" cy="7804151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85801" y="1913467"/>
            <a:ext cx="4512470" cy="6254751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88432" y="6400800"/>
            <a:ext cx="8229600" cy="755651"/>
          </a:xfrm>
        </p:spPr>
        <p:txBody>
          <a:bodyPr anchor="b"/>
          <a:lstStyle>
            <a:lvl1pPr algn="r">
              <a:defRPr sz="29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688432" y="817033"/>
            <a:ext cx="8229600" cy="548640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688432" y="7156451"/>
            <a:ext cx="8229600" cy="1073149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85800" y="366184"/>
            <a:ext cx="12344400" cy="1524000"/>
          </a:xfrm>
          <a:prstGeom prst="rect">
            <a:avLst/>
          </a:prstGeom>
        </p:spPr>
        <p:txBody>
          <a:bodyPr vert="horz" lIns="130622" tIns="65311" rIns="130622" bIns="65311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133601"/>
            <a:ext cx="12344400" cy="6034617"/>
          </a:xfrm>
          <a:prstGeom prst="rect">
            <a:avLst/>
          </a:prstGeom>
        </p:spPr>
        <p:txBody>
          <a:bodyPr vert="horz" lIns="130622" tIns="65311" rIns="130622" bIns="65311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829800" y="8475134"/>
            <a:ext cx="3200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39264-87F0-4AFF-9A2B-12F1563F3912}" type="datetimeFigureOut">
              <a:rPr lang="ar-IQ" smtClean="0"/>
              <a:pPr/>
              <a:t>12/04/1442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686300" y="8475134"/>
            <a:ext cx="4343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85800" y="8475134"/>
            <a:ext cx="3200400" cy="486833"/>
          </a:xfrm>
          <a:prstGeom prst="rect">
            <a:avLst/>
          </a:prstGeom>
        </p:spPr>
        <p:txBody>
          <a:bodyPr vert="horz" lIns="130622" tIns="65311" rIns="130622" bIns="65311" rtlCol="1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59A48-6321-4ACD-808C-9692DF680F8A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1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r" defTabSz="1306220" rtl="1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r" defTabSz="1306220" rtl="1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r" defTabSz="1306220" rtl="1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r" defTabSz="1306220" rtl="1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r" defTabSz="1306220" rtl="1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r" defTabSz="1306220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28700" y="2"/>
            <a:ext cx="11658600" cy="914399"/>
          </a:xfrm>
        </p:spPr>
        <p:txBody>
          <a:bodyPr>
            <a:normAutofit fontScale="90000"/>
          </a:bodyPr>
          <a:lstStyle/>
          <a:p>
            <a:r>
              <a:rPr lang="ar-IQ" b="1" dirty="0" smtClean="0"/>
              <a:t>المحاضره  15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" y="857251"/>
            <a:ext cx="12915900" cy="788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57200"/>
            <a:ext cx="12115800" cy="81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وجه ضاحك 3"/>
          <p:cNvSpPr/>
          <p:nvPr/>
        </p:nvSpPr>
        <p:spPr>
          <a:xfrm>
            <a:off x="9601200" y="533400"/>
            <a:ext cx="381000" cy="533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406400"/>
            <a:ext cx="12687300" cy="833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13106400" cy="853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406400"/>
            <a:ext cx="12573000" cy="822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12801600" cy="843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13106400" cy="883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</Words>
  <Application>Microsoft Office PowerPoint</Application>
  <PresentationFormat>مخصص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المحاضره  15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 15</dc:title>
  <dc:creator>fujitsu</dc:creator>
  <cp:lastModifiedBy>fujitsu</cp:lastModifiedBy>
  <cp:revision>6</cp:revision>
  <dcterms:created xsi:type="dcterms:W3CDTF">2020-03-03T14:50:21Z</dcterms:created>
  <dcterms:modified xsi:type="dcterms:W3CDTF">2020-11-27T09:06:11Z</dcterms:modified>
</cp:coreProperties>
</file>