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716000" cy="9144000"/>
  <p:notesSz cx="6858000" cy="9144000"/>
  <p:defaultTextStyle>
    <a:defPPr>
      <a:defRPr lang="ar-IQ"/>
    </a:defPPr>
    <a:lvl1pPr marL="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-1056" y="-62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840568"/>
            <a:ext cx="116586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944100" y="366185"/>
            <a:ext cx="308610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366185"/>
            <a:ext cx="902970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3470" y="5875867"/>
            <a:ext cx="11658600" cy="1816100"/>
          </a:xfrm>
        </p:spPr>
        <p:txBody>
          <a:bodyPr anchor="t"/>
          <a:lstStyle>
            <a:lvl1pPr algn="r">
              <a:defRPr sz="5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6057900" cy="603461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972300" y="2133601"/>
            <a:ext cx="6057900" cy="603461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1" y="364067"/>
            <a:ext cx="4512470" cy="1549400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62575" y="364067"/>
            <a:ext cx="7667625" cy="7804151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85801" y="1913467"/>
            <a:ext cx="4512470" cy="6254751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30622" tIns="65311" rIns="130622" bIns="65311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133601"/>
            <a:ext cx="12344400" cy="6034617"/>
          </a:xfrm>
          <a:prstGeom prst="rect">
            <a:avLst/>
          </a:prstGeom>
        </p:spPr>
        <p:txBody>
          <a:bodyPr vert="horz" lIns="130622" tIns="65311" rIns="130622" bIns="65311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829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39264-87F0-4AFF-9A2B-12F1563F3912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86300" y="8475134"/>
            <a:ext cx="4343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85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59A48-6321-4ACD-808C-9692DF680F8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1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r" defTabSz="1306220" rtl="1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r" defTabSz="1306220" rtl="1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r" defTabSz="1306220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r" defTabSz="1306220" rtl="1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"/>
            <a:ext cx="11658600" cy="914399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المحاضره  15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857251"/>
            <a:ext cx="12915900" cy="788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12115800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وجه ضاحك 3"/>
          <p:cNvSpPr/>
          <p:nvPr/>
        </p:nvSpPr>
        <p:spPr>
          <a:xfrm>
            <a:off x="9601200" y="533400"/>
            <a:ext cx="3810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06400"/>
            <a:ext cx="126873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1064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06400"/>
            <a:ext cx="125730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280160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106400" cy="883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مخصص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المحاضره  15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15</dc:title>
  <dc:creator>fujitsu</dc:creator>
  <cp:lastModifiedBy>fujitsu</cp:lastModifiedBy>
  <cp:revision>6</cp:revision>
  <dcterms:created xsi:type="dcterms:W3CDTF">2020-03-03T14:50:21Z</dcterms:created>
  <dcterms:modified xsi:type="dcterms:W3CDTF">2020-11-27T09:06:11Z</dcterms:modified>
</cp:coreProperties>
</file>