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5" d="100"/>
          <a:sy n="45" d="100"/>
        </p:scale>
        <p:origin x="-12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1FFD-4022-4532-887B-799E995FC015}" type="datetimeFigureOut">
              <a:rPr lang="ar-IQ" smtClean="0"/>
              <a:pPr/>
              <a:t>11/04/1442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C19C-BFB7-4B8E-8856-7C9A77D86A1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  14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6106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المحاضره   14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14</dc:title>
  <dc:creator>fujitsu</dc:creator>
  <cp:lastModifiedBy>fujitsu</cp:lastModifiedBy>
  <cp:revision>4</cp:revision>
  <dcterms:created xsi:type="dcterms:W3CDTF">2020-03-03T14:37:06Z</dcterms:created>
  <dcterms:modified xsi:type="dcterms:W3CDTF">2020-11-26T17:35:17Z</dcterms:modified>
</cp:coreProperties>
</file>