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5" d="100"/>
          <a:sy n="45" d="100"/>
        </p:scale>
        <p:origin x="-123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CECF1-8B5B-40E9-A271-C21C810A752E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68A8A-30A9-4DB9-9B6D-91CA55A9035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 13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458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038600"/>
            <a:ext cx="822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محاضره   13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 13 </dc:title>
  <dc:creator>fujitsu</dc:creator>
  <cp:lastModifiedBy>fujitsu</cp:lastModifiedBy>
  <cp:revision>3</cp:revision>
  <dcterms:created xsi:type="dcterms:W3CDTF">2020-03-03T12:40:14Z</dcterms:created>
  <dcterms:modified xsi:type="dcterms:W3CDTF">2020-11-26T17:41:16Z</dcterms:modified>
</cp:coreProperties>
</file>