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12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6228-EFDA-43A5-BEA1-6CF21B4F45BE}" type="datetimeFigureOut">
              <a:rPr lang="ar-IQ" smtClean="0"/>
              <a:pPr/>
              <a:t>09/04/1442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7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610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.......</a:t>
            </a:r>
            <a:endParaRPr lang="ar-IQ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153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عرض على الشاشة (3:4)‏</PresentationFormat>
  <Paragraphs>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محاضره  7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.......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7</dc:title>
  <dc:creator>fujitsu</dc:creator>
  <cp:lastModifiedBy>fujitsu</cp:lastModifiedBy>
  <cp:revision>5</cp:revision>
  <dcterms:created xsi:type="dcterms:W3CDTF">2020-03-03T08:00:46Z</dcterms:created>
  <dcterms:modified xsi:type="dcterms:W3CDTF">2020-11-24T10:17:18Z</dcterms:modified>
</cp:coreProperties>
</file>