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C454-65EB-4B7A-B28F-9CFBB55BCA4D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B1CF-9DC5-4CD7-8C99-93BBB1765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C454-65EB-4B7A-B28F-9CFBB55BCA4D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B1CF-9DC5-4CD7-8C99-93BBB1765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C454-65EB-4B7A-B28F-9CFBB55BCA4D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B1CF-9DC5-4CD7-8C99-93BBB1765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C454-65EB-4B7A-B28F-9CFBB55BCA4D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B1CF-9DC5-4CD7-8C99-93BBB1765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C454-65EB-4B7A-B28F-9CFBB55BCA4D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B1CF-9DC5-4CD7-8C99-93BBB1765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C454-65EB-4B7A-B28F-9CFBB55BCA4D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B1CF-9DC5-4CD7-8C99-93BBB1765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C454-65EB-4B7A-B28F-9CFBB55BCA4D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B1CF-9DC5-4CD7-8C99-93BBB1765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C454-65EB-4B7A-B28F-9CFBB55BCA4D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B1CF-9DC5-4CD7-8C99-93BBB1765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C454-65EB-4B7A-B28F-9CFBB55BCA4D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B1CF-9DC5-4CD7-8C99-93BBB1765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C454-65EB-4B7A-B28F-9CFBB55BCA4D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B1CF-9DC5-4CD7-8C99-93BBB1765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C454-65EB-4B7A-B28F-9CFBB55BCA4D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B1CF-9DC5-4CD7-8C99-93BBB1765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4C454-65EB-4B7A-B28F-9CFBB55BCA4D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B1CF-9DC5-4CD7-8C99-93BBB176567A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5333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محاضره  6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382000" cy="5562600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6324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endParaRPr lang="ar-IQ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</Words>
  <Application>Microsoft Office PowerPoint</Application>
  <PresentationFormat>عرض على الشاشة (3:4)‏</PresentationFormat>
  <Paragraphs>1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محاضره  6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 6</dc:title>
  <dc:creator>fujitsu</dc:creator>
  <cp:lastModifiedBy>fujitsu</cp:lastModifiedBy>
  <cp:revision>4</cp:revision>
  <dcterms:created xsi:type="dcterms:W3CDTF">2020-03-03T07:22:31Z</dcterms:created>
  <dcterms:modified xsi:type="dcterms:W3CDTF">2020-03-03T08:00:28Z</dcterms:modified>
</cp:coreProperties>
</file>