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3716000" cy="9144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4" d="100"/>
          <a:sy n="34" d="100"/>
        </p:scale>
        <p:origin x="-1056" y="-62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840569"/>
            <a:ext cx="116586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944100" y="366186"/>
            <a:ext cx="308610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366186"/>
            <a:ext cx="902970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83470" y="5875869"/>
            <a:ext cx="116586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2133602"/>
            <a:ext cx="60579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972300" y="2133602"/>
            <a:ext cx="60579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967539" y="2046817"/>
            <a:ext cx="606266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967539" y="2899833"/>
            <a:ext cx="606266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1" y="364067"/>
            <a:ext cx="4512470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62576" y="364069"/>
            <a:ext cx="7667625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1" y="1913469"/>
            <a:ext cx="451247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133602"/>
            <a:ext cx="123444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829800" y="8475136"/>
            <a:ext cx="32004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0AB0-F298-40DE-A2CD-5123146FB2CE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686300" y="8475136"/>
            <a:ext cx="43434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85800" y="8475136"/>
            <a:ext cx="32004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3"/>
            <a:ext cx="11658600" cy="6095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4 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508000"/>
            <a:ext cx="131064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711200"/>
            <a:ext cx="11772900" cy="772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6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954616"/>
          </a:xfrm>
        </p:spPr>
        <p:txBody>
          <a:bodyPr>
            <a:normAutofit/>
          </a:bodyPr>
          <a:lstStyle/>
          <a:p>
            <a:r>
              <a:rPr lang="ar-SA" dirty="0" err="1" smtClean="0"/>
              <a:t>.......</a:t>
            </a:r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20800"/>
            <a:ext cx="13716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</Words>
  <Application>Microsoft Office PowerPoint</Application>
  <PresentationFormat>مخصص</PresentationFormat>
  <Paragraphs>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محاضره   4  </vt:lpstr>
      <vt:lpstr>الشريحة 2</vt:lpstr>
      <vt:lpstr>الشريحة 3</vt:lpstr>
      <vt:lpstr>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37</dc:title>
  <dc:creator>fujitsu</dc:creator>
  <cp:lastModifiedBy>fujitsu</cp:lastModifiedBy>
  <cp:revision>8</cp:revision>
  <dcterms:created xsi:type="dcterms:W3CDTF">2019-11-05T13:25:24Z</dcterms:created>
  <dcterms:modified xsi:type="dcterms:W3CDTF">2020-11-23T07:42:31Z</dcterms:modified>
</cp:coreProperties>
</file>