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5" d="100"/>
          <a:sy n="45" d="100"/>
        </p:scale>
        <p:origin x="-123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34DFB-5C12-43AD-89C2-81CBBFF34FFB}" type="datetimeFigureOut">
              <a:rPr lang="ar-IQ" smtClean="0"/>
              <a:pPr/>
              <a:t>08/04/1442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ar-SA" b="1" dirty="0" smtClean="0"/>
              <a:t>محاضره   3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1752600"/>
            <a:ext cx="7696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8077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عرض على الشاشة (3:4)‏</PresentationFormat>
  <Paragraphs>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 محاضره   3 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محاضره 36</dc:title>
  <dc:creator>fujitsu</dc:creator>
  <cp:lastModifiedBy>fujitsu</cp:lastModifiedBy>
  <cp:revision>4</cp:revision>
  <dcterms:created xsi:type="dcterms:W3CDTF">2019-11-05T13:16:56Z</dcterms:created>
  <dcterms:modified xsi:type="dcterms:W3CDTF">2020-11-23T07:48:31Z</dcterms:modified>
</cp:coreProperties>
</file>