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1979275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835" y="-77"/>
      </p:cViewPr>
      <p:guideLst>
        <p:guide orient="horz" pos="2160"/>
        <p:guide pos="37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8446" y="2130426"/>
            <a:ext cx="10182384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6891" y="3886200"/>
            <a:ext cx="838549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684974" y="274639"/>
            <a:ext cx="2695337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98964" y="274639"/>
            <a:ext cx="7886356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46280" y="4406901"/>
            <a:ext cx="10182384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46280" y="2906713"/>
            <a:ext cx="101823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98964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89465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98964" y="1535113"/>
            <a:ext cx="52929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98964" y="2174875"/>
            <a:ext cx="52929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085306" y="1535113"/>
            <a:ext cx="52950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085306" y="2174875"/>
            <a:ext cx="52950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98964" y="273050"/>
            <a:ext cx="3941099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83564" y="273051"/>
            <a:ext cx="669674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98964" y="1435101"/>
            <a:ext cx="394109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48022" y="4800600"/>
            <a:ext cx="7187565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48022" y="612775"/>
            <a:ext cx="7187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48022" y="5367338"/>
            <a:ext cx="71875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98964" y="274638"/>
            <a:ext cx="10781348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98964" y="1600201"/>
            <a:ext cx="10781348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585147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AA28-23B5-43C9-A267-B76E797508BE}" type="datetimeFigureOut">
              <a:rPr lang="ar-IQ" smtClean="0"/>
              <a:pPr/>
              <a:t>07/04/1442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92919" y="6356351"/>
            <a:ext cx="379343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98964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AF0B-393F-4746-AED1-FAD9853085A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8446" y="2"/>
            <a:ext cx="10182384" cy="1219199"/>
          </a:xfrm>
        </p:spPr>
        <p:txBody>
          <a:bodyPr>
            <a:normAutofit/>
          </a:bodyPr>
          <a:lstStyle/>
          <a:p>
            <a:r>
              <a:rPr lang="ar-SA" b="1" smtClean="0"/>
              <a:t>محاضره  1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7" y="838200"/>
            <a:ext cx="11201400" cy="56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7" y="304800"/>
            <a:ext cx="11430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7" y="304800"/>
            <a:ext cx="112775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مخصص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محاضره  1 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34</dc:title>
  <dc:creator>fujitsu</dc:creator>
  <cp:lastModifiedBy>fujitsu</cp:lastModifiedBy>
  <cp:revision>6</cp:revision>
  <dcterms:created xsi:type="dcterms:W3CDTF">2019-11-05T12:32:36Z</dcterms:created>
  <dcterms:modified xsi:type="dcterms:W3CDTF">2020-11-22T17:25:48Z</dcterms:modified>
</cp:coreProperties>
</file>