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</p:sldIdLst>
  <p:sldSz cx="11979275" cy="6858000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45" d="100"/>
          <a:sy n="45" d="100"/>
        </p:scale>
        <p:origin x="-835" y="-77"/>
      </p:cViewPr>
      <p:guideLst>
        <p:guide orient="horz" pos="2160"/>
        <p:guide pos="3773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898446" y="2130426"/>
            <a:ext cx="10182384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796891" y="3886200"/>
            <a:ext cx="8385493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9AA28-23B5-43C9-A267-B76E797508BE}" type="datetimeFigureOut">
              <a:rPr lang="ar-IQ" smtClean="0"/>
              <a:pPr/>
              <a:t>07/04/1442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5AF0B-393F-4746-AED1-FAD9853085A2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9AA28-23B5-43C9-A267-B76E797508BE}" type="datetimeFigureOut">
              <a:rPr lang="ar-IQ" smtClean="0"/>
              <a:pPr/>
              <a:t>07/04/1442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5AF0B-393F-4746-AED1-FAD9853085A2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8684974" y="274639"/>
            <a:ext cx="2695337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598964" y="274639"/>
            <a:ext cx="7886356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9AA28-23B5-43C9-A267-B76E797508BE}" type="datetimeFigureOut">
              <a:rPr lang="ar-IQ" smtClean="0"/>
              <a:pPr/>
              <a:t>07/04/1442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5AF0B-393F-4746-AED1-FAD9853085A2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9AA28-23B5-43C9-A267-B76E797508BE}" type="datetimeFigureOut">
              <a:rPr lang="ar-IQ" smtClean="0"/>
              <a:pPr/>
              <a:t>07/04/1442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5AF0B-393F-4746-AED1-FAD9853085A2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946280" y="4406901"/>
            <a:ext cx="10182384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946280" y="2906713"/>
            <a:ext cx="10182384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9AA28-23B5-43C9-A267-B76E797508BE}" type="datetimeFigureOut">
              <a:rPr lang="ar-IQ" smtClean="0"/>
              <a:pPr/>
              <a:t>07/04/1442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5AF0B-393F-4746-AED1-FAD9853085A2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598964" y="1600201"/>
            <a:ext cx="5290846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6089465" y="1600201"/>
            <a:ext cx="5290846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9AA28-23B5-43C9-A267-B76E797508BE}" type="datetimeFigureOut">
              <a:rPr lang="ar-IQ" smtClean="0"/>
              <a:pPr/>
              <a:t>07/04/1442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5AF0B-393F-4746-AED1-FAD9853085A2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598964" y="1535113"/>
            <a:ext cx="529292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598964" y="2174875"/>
            <a:ext cx="529292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6085306" y="1535113"/>
            <a:ext cx="529500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6085306" y="2174875"/>
            <a:ext cx="529500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9AA28-23B5-43C9-A267-B76E797508BE}" type="datetimeFigureOut">
              <a:rPr lang="ar-IQ" smtClean="0"/>
              <a:pPr/>
              <a:t>07/04/1442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5AF0B-393F-4746-AED1-FAD9853085A2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9AA28-23B5-43C9-A267-B76E797508BE}" type="datetimeFigureOut">
              <a:rPr lang="ar-IQ" smtClean="0"/>
              <a:pPr/>
              <a:t>07/04/1442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5AF0B-393F-4746-AED1-FAD9853085A2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9AA28-23B5-43C9-A267-B76E797508BE}" type="datetimeFigureOut">
              <a:rPr lang="ar-IQ" smtClean="0"/>
              <a:pPr/>
              <a:t>07/04/1442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5AF0B-393F-4746-AED1-FAD9853085A2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98964" y="273050"/>
            <a:ext cx="3941099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683564" y="273051"/>
            <a:ext cx="669674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598964" y="1435101"/>
            <a:ext cx="3941099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9AA28-23B5-43C9-A267-B76E797508BE}" type="datetimeFigureOut">
              <a:rPr lang="ar-IQ" smtClean="0"/>
              <a:pPr/>
              <a:t>07/04/1442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5AF0B-393F-4746-AED1-FAD9853085A2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348022" y="4800600"/>
            <a:ext cx="7187565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2348022" y="612775"/>
            <a:ext cx="7187565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2348022" y="5367338"/>
            <a:ext cx="7187565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9AA28-23B5-43C9-A267-B76E797508BE}" type="datetimeFigureOut">
              <a:rPr lang="ar-IQ" smtClean="0"/>
              <a:pPr/>
              <a:t>07/04/1442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5AF0B-393F-4746-AED1-FAD9853085A2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598964" y="274638"/>
            <a:ext cx="10781348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598964" y="1600201"/>
            <a:ext cx="10781348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8585147" y="6356351"/>
            <a:ext cx="2795164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19AA28-23B5-43C9-A267-B76E797508BE}" type="datetimeFigureOut">
              <a:rPr lang="ar-IQ" smtClean="0"/>
              <a:pPr/>
              <a:t>07/04/1442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4092919" y="6356351"/>
            <a:ext cx="3793437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598964" y="6356351"/>
            <a:ext cx="2795164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D5AF0B-393F-4746-AED1-FAD9853085A2}" type="slidenum">
              <a:rPr lang="ar-IQ" smtClean="0"/>
              <a:pPr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898446" y="2"/>
            <a:ext cx="10182384" cy="1219199"/>
          </a:xfrm>
        </p:spPr>
        <p:txBody>
          <a:bodyPr>
            <a:normAutofit/>
          </a:bodyPr>
          <a:lstStyle/>
          <a:p>
            <a:r>
              <a:rPr lang="ar-SA" b="1" smtClean="0"/>
              <a:t>محاضره  1 </a:t>
            </a:r>
            <a:endParaRPr lang="ar-IQ" b="1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IQ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0837" y="838200"/>
            <a:ext cx="11201400" cy="5638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4637" y="304800"/>
            <a:ext cx="11430000" cy="655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0837" y="304800"/>
            <a:ext cx="11277599" cy="624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2</Words>
  <Application>Microsoft Office PowerPoint</Application>
  <PresentationFormat>مخصص</PresentationFormat>
  <Paragraphs>1</Paragraphs>
  <Slides>3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3</vt:i4>
      </vt:variant>
    </vt:vector>
  </HeadingPairs>
  <TitlesOfParts>
    <vt:vector size="4" baseType="lpstr">
      <vt:lpstr>سمة Office</vt:lpstr>
      <vt:lpstr>محاضره  1 </vt:lpstr>
      <vt:lpstr>الشريحة 2</vt:lpstr>
      <vt:lpstr>الشريحة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محاضره 34</dc:title>
  <dc:creator>fujitsu</dc:creator>
  <cp:lastModifiedBy>fujitsu</cp:lastModifiedBy>
  <cp:revision>6</cp:revision>
  <dcterms:created xsi:type="dcterms:W3CDTF">2019-11-05T12:32:36Z</dcterms:created>
  <dcterms:modified xsi:type="dcterms:W3CDTF">2020-11-22T17:25:48Z</dcterms:modified>
</cp:coreProperties>
</file>