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1" r:id="rId2"/>
    <p:sldId id="257" r:id="rId3"/>
    <p:sldId id="258" r:id="rId4"/>
    <p:sldId id="259" r:id="rId5"/>
    <p:sldId id="260" r:id="rId6"/>
  </p:sldIdLst>
  <p:sldSz cx="12801600" cy="64008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1" d="100"/>
          <a:sy n="61" d="100"/>
        </p:scale>
        <p:origin x="-77" y="-149"/>
      </p:cViewPr>
      <p:guideLst>
        <p:guide orient="horz" pos="2016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960120" y="1988402"/>
            <a:ext cx="10881360" cy="1372022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920240" y="3627120"/>
            <a:ext cx="8961120" cy="16357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C392C-C357-44D2-B2EB-9F879767507D}" type="datetimeFigureOut">
              <a:rPr lang="ar-IQ" smtClean="0"/>
              <a:pPr/>
              <a:t>20/04/1442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2B8F2-2285-4C2C-AEB5-83FD383C6114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C392C-C357-44D2-B2EB-9F879767507D}" type="datetimeFigureOut">
              <a:rPr lang="ar-IQ" smtClean="0"/>
              <a:pPr/>
              <a:t>20/04/1442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2B8F2-2285-4C2C-AEB5-83FD383C6114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13921740" y="256333"/>
            <a:ext cx="4320540" cy="5461422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960120" y="256333"/>
            <a:ext cx="12748260" cy="5461422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C392C-C357-44D2-B2EB-9F879767507D}" type="datetimeFigureOut">
              <a:rPr lang="ar-IQ" smtClean="0"/>
              <a:pPr/>
              <a:t>20/04/1442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2B8F2-2285-4C2C-AEB5-83FD383C6114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C392C-C357-44D2-B2EB-9F879767507D}" type="datetimeFigureOut">
              <a:rPr lang="ar-IQ" smtClean="0"/>
              <a:pPr/>
              <a:t>20/04/1442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2B8F2-2285-4C2C-AEB5-83FD383C6114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011238" y="4113110"/>
            <a:ext cx="10881360" cy="1271270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011238" y="2712934"/>
            <a:ext cx="10881360" cy="1400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C392C-C357-44D2-B2EB-9F879767507D}" type="datetimeFigureOut">
              <a:rPr lang="ar-IQ" smtClean="0"/>
              <a:pPr/>
              <a:t>20/04/1442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2B8F2-2285-4C2C-AEB5-83FD383C6114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960120" y="1493525"/>
            <a:ext cx="8534400" cy="422423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9707880" y="1493525"/>
            <a:ext cx="8534400" cy="422423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C392C-C357-44D2-B2EB-9F879767507D}" type="datetimeFigureOut">
              <a:rPr lang="ar-IQ" smtClean="0"/>
              <a:pPr/>
              <a:t>20/04/1442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2B8F2-2285-4C2C-AEB5-83FD383C6114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40080" y="256329"/>
            <a:ext cx="11521440" cy="10668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40080" y="1432775"/>
            <a:ext cx="5656263" cy="5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40080" y="2029886"/>
            <a:ext cx="5656263" cy="36878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503035" y="1432775"/>
            <a:ext cx="5658486" cy="5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503035" y="2029886"/>
            <a:ext cx="5658486" cy="36878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C392C-C357-44D2-B2EB-9F879767507D}" type="datetimeFigureOut">
              <a:rPr lang="ar-IQ" smtClean="0"/>
              <a:pPr/>
              <a:t>20/04/1442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2B8F2-2285-4C2C-AEB5-83FD383C6114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C392C-C357-44D2-B2EB-9F879767507D}" type="datetimeFigureOut">
              <a:rPr lang="ar-IQ" smtClean="0"/>
              <a:pPr/>
              <a:t>20/04/1442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2B8F2-2285-4C2C-AEB5-83FD383C6114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C392C-C357-44D2-B2EB-9F879767507D}" type="datetimeFigureOut">
              <a:rPr lang="ar-IQ" smtClean="0"/>
              <a:pPr/>
              <a:t>20/04/1442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2B8F2-2285-4C2C-AEB5-83FD383C6114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40088" y="254848"/>
            <a:ext cx="4211638" cy="108458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005072" y="254852"/>
            <a:ext cx="7156450" cy="546290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40088" y="1339432"/>
            <a:ext cx="4211638" cy="43783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C392C-C357-44D2-B2EB-9F879767507D}" type="datetimeFigureOut">
              <a:rPr lang="ar-IQ" smtClean="0"/>
              <a:pPr/>
              <a:t>20/04/1442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2B8F2-2285-4C2C-AEB5-83FD383C6114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09203" y="4480563"/>
            <a:ext cx="7680960" cy="528955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509203" y="571922"/>
            <a:ext cx="7680960" cy="38404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2509203" y="5009518"/>
            <a:ext cx="7680960" cy="75120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C392C-C357-44D2-B2EB-9F879767507D}" type="datetimeFigureOut">
              <a:rPr lang="ar-IQ" smtClean="0"/>
              <a:pPr/>
              <a:t>20/04/1442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2B8F2-2285-4C2C-AEB5-83FD383C6114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640080" y="256329"/>
            <a:ext cx="11521440" cy="10668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40080" y="1493525"/>
            <a:ext cx="11521440" cy="4224231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9174480" y="5932598"/>
            <a:ext cx="2987040" cy="340782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4C392C-C357-44D2-B2EB-9F879767507D}" type="datetimeFigureOut">
              <a:rPr lang="ar-IQ" smtClean="0"/>
              <a:pPr/>
              <a:t>20/04/1442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373880" y="5932598"/>
            <a:ext cx="4053840" cy="340782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40080" y="5932598"/>
            <a:ext cx="2987040" cy="340782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2B8F2-2285-4C2C-AEB5-83FD383C6114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391400" y="256328"/>
            <a:ext cx="5029200" cy="5763471"/>
          </a:xfrm>
        </p:spPr>
        <p:txBody>
          <a:bodyPr>
            <a:normAutofit fontScale="90000"/>
          </a:bodyPr>
          <a:lstStyle/>
          <a:p>
            <a:r>
              <a:rPr lang="ar-SA" sz="6600" b="1" dirty="0" smtClean="0"/>
              <a:t>الاستاذ المساعد الاقتصاد الكلي </a:t>
            </a:r>
            <a:br>
              <a:rPr lang="ar-SA" sz="6600" b="1" dirty="0" smtClean="0"/>
            </a:br>
            <a:r>
              <a:rPr lang="ar-SA" sz="6600" b="1" dirty="0" err="1" smtClean="0"/>
              <a:t>الدكتوره</a:t>
            </a:r>
            <a:r>
              <a:rPr lang="ar-SA" sz="6600" b="1" dirty="0" smtClean="0"/>
              <a:t/>
            </a:r>
            <a:br>
              <a:rPr lang="ar-SA" sz="6600" b="1" dirty="0" smtClean="0"/>
            </a:br>
            <a:r>
              <a:rPr lang="ar-SA" sz="6600" b="1" dirty="0" smtClean="0"/>
              <a:t>منى يونس</a:t>
            </a:r>
            <a:br>
              <a:rPr lang="ar-SA" sz="6600" b="1" dirty="0" smtClean="0"/>
            </a:br>
            <a:r>
              <a:rPr lang="ar-SA" sz="6600" b="1" dirty="0" smtClean="0"/>
              <a:t> حسين</a:t>
            </a:r>
            <a:r>
              <a:rPr lang="ar-SA" b="1" dirty="0" smtClean="0"/>
              <a:t/>
            </a:r>
            <a:br>
              <a:rPr lang="ar-SA" b="1" dirty="0" smtClean="0"/>
            </a:br>
            <a:endParaRPr lang="ar-IQ" b="1" dirty="0"/>
          </a:p>
        </p:txBody>
      </p:sp>
      <p:pic>
        <p:nvPicPr>
          <p:cNvPr id="1026" name="Picture 2" descr="C:\Users\fujitsu\Desktop\DR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1" y="304800"/>
            <a:ext cx="6705600" cy="5791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56492" y="-213360"/>
            <a:ext cx="11521440" cy="853440"/>
          </a:xfrm>
        </p:spPr>
        <p:txBody>
          <a:bodyPr>
            <a:normAutofit/>
          </a:bodyPr>
          <a:lstStyle/>
          <a:p>
            <a:r>
              <a:rPr lang="ar-SA" b="1" dirty="0" smtClean="0"/>
              <a:t>مفردات الاقتصاد الكلي للكورس الاول</a:t>
            </a:r>
            <a:endParaRPr lang="ar-IQ" b="1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97840"/>
            <a:ext cx="12801600" cy="5902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246" y="284480"/>
            <a:ext cx="12063046" cy="61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2369" y="284480"/>
            <a:ext cx="11898923" cy="61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4431" y="284480"/>
            <a:ext cx="11652738" cy="61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مستطيل 3"/>
          <p:cNvSpPr/>
          <p:nvPr/>
        </p:nvSpPr>
        <p:spPr bwMode="white">
          <a:xfrm>
            <a:off x="6975231" y="1778000"/>
            <a:ext cx="3938954" cy="64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dirty="0" err="1" smtClean="0">
                <a:solidFill>
                  <a:schemeClr val="tx1"/>
                </a:solidFill>
              </a:rPr>
              <a:t>ك1</a:t>
            </a:r>
            <a:r>
              <a:rPr lang="ar-SA" sz="4000" dirty="0" smtClean="0">
                <a:solidFill>
                  <a:schemeClr val="tx1"/>
                </a:solidFill>
              </a:rPr>
              <a:t>+ </a:t>
            </a:r>
            <a:r>
              <a:rPr lang="ar-SA" sz="4000" dirty="0" err="1" smtClean="0">
                <a:solidFill>
                  <a:schemeClr val="tx1"/>
                </a:solidFill>
              </a:rPr>
              <a:t>ك2</a:t>
            </a:r>
            <a:endParaRPr lang="ar-IQ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تدرج الرمادي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12</Words>
  <Application>Microsoft Office PowerPoint</Application>
  <PresentationFormat>مخصص</PresentationFormat>
  <Paragraphs>3</Paragraphs>
  <Slides>5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سمة Office</vt:lpstr>
      <vt:lpstr>الاستاذ المساعد الاقتصاد الكلي  الدكتوره منى يونس  حسين </vt:lpstr>
      <vt:lpstr>مفردات الاقتصاد الكلي للكورس الاول</vt:lpstr>
      <vt:lpstr>الشريحة 3</vt:lpstr>
      <vt:lpstr>الشريحة 4</vt:lpstr>
      <vt:lpstr>الشريحة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الاستاذ المساعد الاقتصاد الكلي  الدكتوره منى يونس حسين</dc:title>
  <dc:creator>fujitsu</dc:creator>
  <cp:lastModifiedBy>fujitsu</cp:lastModifiedBy>
  <cp:revision>21</cp:revision>
  <dcterms:created xsi:type="dcterms:W3CDTF">2020-11-19T08:26:19Z</dcterms:created>
  <dcterms:modified xsi:type="dcterms:W3CDTF">2020-12-05T11:13:10Z</dcterms:modified>
</cp:coreProperties>
</file>