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801600" cy="64008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77" y="-149"/>
      </p:cViewPr>
      <p:guideLst>
        <p:guide orient="horz" pos="2016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1988402"/>
            <a:ext cx="10881360" cy="13720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3627120"/>
            <a:ext cx="896112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3921740" y="256333"/>
            <a:ext cx="4320540" cy="546142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60120" y="256333"/>
            <a:ext cx="12748260" cy="546142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113110"/>
            <a:ext cx="10881360" cy="127127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2712934"/>
            <a:ext cx="1088136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60120" y="1493525"/>
            <a:ext cx="8534400" cy="42242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707880" y="1493525"/>
            <a:ext cx="8534400" cy="42242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56329"/>
            <a:ext cx="1152144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432775"/>
            <a:ext cx="5656263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029886"/>
            <a:ext cx="5656263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5" y="1432775"/>
            <a:ext cx="5658486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5" y="2029886"/>
            <a:ext cx="5658486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8" y="254848"/>
            <a:ext cx="4211638" cy="108458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2" y="254852"/>
            <a:ext cx="7156450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8" y="1339432"/>
            <a:ext cx="4211638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4480563"/>
            <a:ext cx="7680960" cy="52895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571922"/>
            <a:ext cx="768096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009518"/>
            <a:ext cx="768096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56329"/>
            <a:ext cx="11521440" cy="10668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493525"/>
            <a:ext cx="11521440" cy="422423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5932598"/>
            <a:ext cx="2987040" cy="3407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392C-C357-44D2-B2EB-9F879767507D}" type="datetimeFigureOut">
              <a:rPr lang="ar-IQ" smtClean="0"/>
              <a:pPr/>
              <a:t>20/04/1442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5932598"/>
            <a:ext cx="4053840" cy="3407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5932598"/>
            <a:ext cx="2987040" cy="34078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B8F2-2285-4C2C-AEB5-83FD383C611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91400" y="256328"/>
            <a:ext cx="5029200" cy="5763471"/>
          </a:xfrm>
        </p:spPr>
        <p:txBody>
          <a:bodyPr>
            <a:normAutofit fontScale="90000"/>
          </a:bodyPr>
          <a:lstStyle/>
          <a:p>
            <a:r>
              <a:rPr lang="ar-SA" sz="6600" b="1" dirty="0" smtClean="0"/>
              <a:t>الاستاذ المساعد الاقتصاد الكلي </a:t>
            </a:r>
            <a:br>
              <a:rPr lang="ar-SA" sz="6600" b="1" dirty="0" smtClean="0"/>
            </a:br>
            <a:r>
              <a:rPr lang="ar-SA" sz="6600" b="1" dirty="0" err="1" smtClean="0"/>
              <a:t>الدكتوره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>منى يونس</a:t>
            </a:r>
            <a:br>
              <a:rPr lang="ar-SA" sz="6600" b="1" dirty="0" smtClean="0"/>
            </a:br>
            <a:r>
              <a:rPr lang="ar-SA" sz="6600" b="1" dirty="0" smtClean="0"/>
              <a:t> حسين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IQ" b="1" dirty="0"/>
          </a:p>
        </p:txBody>
      </p:sp>
      <p:pic>
        <p:nvPicPr>
          <p:cNvPr id="1026" name="Picture 2" descr="C:\Users\fujitsu\Desktop\D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04800"/>
            <a:ext cx="6705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56492" y="-213360"/>
            <a:ext cx="11521440" cy="853440"/>
          </a:xfrm>
        </p:spPr>
        <p:txBody>
          <a:bodyPr>
            <a:normAutofit/>
          </a:bodyPr>
          <a:lstStyle/>
          <a:p>
            <a:r>
              <a:rPr lang="ar-SA" b="1" dirty="0" smtClean="0"/>
              <a:t>مفردات الاقتصاد الكلي للكورس الاول</a:t>
            </a:r>
            <a:endParaRPr lang="ar-IQ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7840"/>
            <a:ext cx="12801600" cy="590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246" y="284480"/>
            <a:ext cx="12063046" cy="61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369" y="284480"/>
            <a:ext cx="11898923" cy="61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431" y="284480"/>
            <a:ext cx="11652738" cy="61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 bwMode="white">
          <a:xfrm>
            <a:off x="6975231" y="1778000"/>
            <a:ext cx="3938954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err="1" smtClean="0">
                <a:solidFill>
                  <a:schemeClr val="tx1"/>
                </a:solidFill>
              </a:rPr>
              <a:t>ك1</a:t>
            </a:r>
            <a:r>
              <a:rPr lang="ar-SA" sz="4000" dirty="0" smtClean="0">
                <a:solidFill>
                  <a:schemeClr val="tx1"/>
                </a:solidFill>
              </a:rPr>
              <a:t>+ </a:t>
            </a:r>
            <a:r>
              <a:rPr lang="ar-SA" sz="4000" dirty="0" err="1" smtClean="0">
                <a:solidFill>
                  <a:schemeClr val="tx1"/>
                </a:solidFill>
              </a:rPr>
              <a:t>ك2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تدرج الرمادي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</Words>
  <Application>Microsoft Office PowerPoint</Application>
  <PresentationFormat>مخصص</PresentationFormat>
  <Paragraphs>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الاستاذ المساعد الاقتصاد الكلي  الدكتوره منى يونس  حسين </vt:lpstr>
      <vt:lpstr>مفردات الاقتصاد الكلي للكورس الاول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الاستاذ المساعد الاقتصاد الكلي  الدكتوره منى يونس حسين</dc:title>
  <dc:creator>fujitsu</dc:creator>
  <cp:lastModifiedBy>fujitsu</cp:lastModifiedBy>
  <cp:revision>21</cp:revision>
  <dcterms:created xsi:type="dcterms:W3CDTF">2020-11-19T08:26:19Z</dcterms:created>
  <dcterms:modified xsi:type="dcterms:W3CDTF">2020-12-05T11:13:10Z</dcterms:modified>
</cp:coreProperties>
</file>