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4"/>
  </p:notesMasterIdLst>
  <p:sldIdLst>
    <p:sldId id="268" r:id="rId2"/>
    <p:sldId id="256" r:id="rId3"/>
    <p:sldId id="257" r:id="rId4"/>
    <p:sldId id="258" r:id="rId5"/>
    <p:sldId id="260" r:id="rId6"/>
    <p:sldId id="259" r:id="rId7"/>
    <p:sldId id="299" r:id="rId8"/>
    <p:sldId id="265" r:id="rId9"/>
    <p:sldId id="261" r:id="rId10"/>
    <p:sldId id="310" r:id="rId11"/>
    <p:sldId id="262" r:id="rId12"/>
    <p:sldId id="300" r:id="rId13"/>
    <p:sldId id="301" r:id="rId14"/>
    <p:sldId id="302" r:id="rId15"/>
    <p:sldId id="303" r:id="rId16"/>
    <p:sldId id="304" r:id="rId17"/>
    <p:sldId id="305" r:id="rId18"/>
    <p:sldId id="306" r:id="rId19"/>
    <p:sldId id="307" r:id="rId20"/>
    <p:sldId id="308" r:id="rId21"/>
    <p:sldId id="309" r:id="rId22"/>
    <p:sldId id="311"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92206" autoAdjust="0"/>
  </p:normalViewPr>
  <p:slideViewPr>
    <p:cSldViewPr snapToGrid="0">
      <p:cViewPr varScale="1">
        <p:scale>
          <a:sx n="77" d="100"/>
          <a:sy n="77" d="100"/>
        </p:scale>
        <p:origin x="835"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9569B49-F5E0-4F92-A71D-C8F846D1CD6B}" type="doc">
      <dgm:prSet loTypeId="urn:microsoft.com/office/officeart/2005/8/layout/vList5" loCatId="list" qsTypeId="urn:microsoft.com/office/officeart/2005/8/quickstyle/3d7" qsCatId="3D" csTypeId="urn:microsoft.com/office/officeart/2005/8/colors/accent1_2" csCatId="accent1" phldr="1"/>
      <dgm:spPr/>
      <dgm:t>
        <a:bodyPr/>
        <a:lstStyle/>
        <a:p>
          <a:endParaRPr lang="en-US"/>
        </a:p>
      </dgm:t>
    </dgm:pt>
    <dgm:pt modelId="{A8406106-9682-439A-A7ED-CCE87FE891C1}">
      <dgm:prSet phldrT="[Text]"/>
      <dgm:spPr>
        <a:solidFill>
          <a:schemeClr val="accent6">
            <a:lumMod val="60000"/>
            <a:lumOff val="40000"/>
          </a:schemeClr>
        </a:solidFill>
        <a:effectLst>
          <a:outerShdw blurRad="76200" dir="18900000" sy="23000" kx="-1200000" algn="bl" rotWithShape="0">
            <a:prstClr val="black">
              <a:alpha val="20000"/>
            </a:prstClr>
          </a:outerShdw>
        </a:effectLst>
        <a:sp3d extrusionH="50600" prstMaterial="metal">
          <a:bevelT w="101600" h="80600" prst="angle"/>
          <a:bevelB w="80600" h="80600" prst="relaxedInset"/>
        </a:sp3d>
      </dgm:spPr>
      <dgm:t>
        <a:bodyPr/>
        <a:lstStyle/>
        <a:p>
          <a:r>
            <a:rPr lang="ar-SA" b="1" dirty="0" smtClean="0">
              <a:solidFill>
                <a:srgbClr val="0070C0"/>
              </a:solidFill>
              <a:latin typeface="Arial" panose="020B0604020202020204" pitchFamily="34" charset="0"/>
              <a:cs typeface="Arial" panose="020B0604020202020204" pitchFamily="34" charset="0"/>
            </a:rPr>
            <a:t>صياغة الاهداف</a:t>
          </a:r>
          <a:endParaRPr lang="en-US" b="1" dirty="0">
            <a:solidFill>
              <a:srgbClr val="0070C0"/>
            </a:solidFill>
            <a:latin typeface="Arial" panose="020B0604020202020204" pitchFamily="34" charset="0"/>
            <a:cs typeface="Arial" panose="020B0604020202020204" pitchFamily="34" charset="0"/>
          </a:endParaRPr>
        </a:p>
      </dgm:t>
    </dgm:pt>
    <dgm:pt modelId="{87996C81-3142-499F-83F5-200BEA469556}" type="parTrans" cxnId="{75FC2F62-ED68-4FD2-8D25-02C449B4EDE3}">
      <dgm:prSet/>
      <dgm:spPr/>
      <dgm:t>
        <a:bodyPr/>
        <a:lstStyle/>
        <a:p>
          <a:endParaRPr lang="en-US"/>
        </a:p>
      </dgm:t>
    </dgm:pt>
    <dgm:pt modelId="{6001478D-851B-4059-B8BF-5D7694C3758D}" type="sibTrans" cxnId="{75FC2F62-ED68-4FD2-8D25-02C449B4EDE3}">
      <dgm:prSet/>
      <dgm:spPr/>
    </dgm:pt>
    <dgm:pt modelId="{A1464EC4-8ECF-4183-9139-D55ECCD05439}">
      <dgm:prSet phldrT="[Text]"/>
      <dgm:spPr>
        <a:solidFill>
          <a:schemeClr val="accent6">
            <a:lumMod val="60000"/>
            <a:lumOff val="40000"/>
          </a:schemeClr>
        </a:solidFill>
        <a:effectLst>
          <a:outerShdw blurRad="76200" dir="18900000" sy="23000" kx="-1200000" algn="bl" rotWithShape="0">
            <a:prstClr val="black">
              <a:alpha val="20000"/>
            </a:prstClr>
          </a:outerShdw>
        </a:effectLst>
        <a:sp3d extrusionH="50600" prstMaterial="metal">
          <a:bevelT w="101600" h="80600" prst="angle"/>
          <a:bevelB w="80600" h="80600" prst="relaxedInset"/>
        </a:sp3d>
      </dgm:spPr>
      <dgm:t>
        <a:bodyPr/>
        <a:lstStyle/>
        <a:p>
          <a:r>
            <a:rPr lang="ar-SA" b="1" dirty="0" smtClean="0">
              <a:solidFill>
                <a:srgbClr val="0070C0"/>
              </a:solidFill>
              <a:latin typeface="Arial" panose="020B0604020202020204" pitchFamily="34" charset="0"/>
              <a:cs typeface="Arial" panose="020B0604020202020204" pitchFamily="34" charset="0"/>
            </a:rPr>
            <a:t>تحديد الاهداف </a:t>
          </a:r>
          <a:endParaRPr lang="en-US" b="1" dirty="0">
            <a:solidFill>
              <a:srgbClr val="0070C0"/>
            </a:solidFill>
            <a:latin typeface="Arial" panose="020B0604020202020204" pitchFamily="34" charset="0"/>
            <a:cs typeface="Arial" panose="020B0604020202020204" pitchFamily="34" charset="0"/>
          </a:endParaRPr>
        </a:p>
      </dgm:t>
    </dgm:pt>
    <dgm:pt modelId="{80F6E78F-EC3A-4778-8F31-4C0CA1C73B4D}" type="parTrans" cxnId="{F8276681-AD5F-4890-B462-02320E78CB84}">
      <dgm:prSet/>
      <dgm:spPr/>
      <dgm:t>
        <a:bodyPr/>
        <a:lstStyle/>
        <a:p>
          <a:endParaRPr lang="en-US"/>
        </a:p>
      </dgm:t>
    </dgm:pt>
    <dgm:pt modelId="{EEE5E1A7-2EA3-4110-B008-E2C8360B2519}" type="sibTrans" cxnId="{F8276681-AD5F-4890-B462-02320E78CB84}">
      <dgm:prSet/>
      <dgm:spPr/>
    </dgm:pt>
    <dgm:pt modelId="{49530449-EBB9-470C-A9D5-5B2C84A6D5CE}">
      <dgm:prSet phldrT="[Text]"/>
      <dgm:spPr>
        <a:solidFill>
          <a:schemeClr val="accent6">
            <a:lumMod val="60000"/>
            <a:lumOff val="40000"/>
          </a:schemeClr>
        </a:solidFill>
        <a:effectLst>
          <a:outerShdw blurRad="76200" dir="18900000" sy="23000" kx="-1200000" algn="bl" rotWithShape="0">
            <a:prstClr val="black">
              <a:alpha val="20000"/>
            </a:prstClr>
          </a:outerShdw>
        </a:effectLst>
        <a:sp3d extrusionH="50600" prstMaterial="metal">
          <a:bevelT w="101600" h="80600" prst="angle"/>
          <a:bevelB w="80600" h="80600" prst="relaxedInset"/>
        </a:sp3d>
      </dgm:spPr>
      <dgm:t>
        <a:bodyPr/>
        <a:lstStyle/>
        <a:p>
          <a:r>
            <a:rPr lang="ar-SA" b="1" dirty="0" smtClean="0">
              <a:solidFill>
                <a:srgbClr val="0070C0"/>
              </a:solidFill>
              <a:latin typeface="Arial" panose="020B0604020202020204" pitchFamily="34" charset="0"/>
              <a:cs typeface="Arial" panose="020B0604020202020204" pitchFamily="34" charset="0"/>
            </a:rPr>
            <a:t>نتائج المراقبة </a:t>
          </a:r>
          <a:endParaRPr lang="en-US" b="1" dirty="0">
            <a:solidFill>
              <a:srgbClr val="0070C0"/>
            </a:solidFill>
            <a:latin typeface="Arial" panose="020B0604020202020204" pitchFamily="34" charset="0"/>
            <a:cs typeface="Arial" panose="020B0604020202020204" pitchFamily="34" charset="0"/>
          </a:endParaRPr>
        </a:p>
      </dgm:t>
    </dgm:pt>
    <dgm:pt modelId="{62B74640-AD55-42B2-B45F-18CDBE63FA2E}" type="parTrans" cxnId="{F723FD3A-C3EB-438C-BDB3-992BBE1BBFE6}">
      <dgm:prSet/>
      <dgm:spPr/>
      <dgm:t>
        <a:bodyPr/>
        <a:lstStyle/>
        <a:p>
          <a:endParaRPr lang="en-US"/>
        </a:p>
      </dgm:t>
    </dgm:pt>
    <dgm:pt modelId="{E320997C-4B8D-40D6-BEEE-43FBE8C123C9}" type="sibTrans" cxnId="{F723FD3A-C3EB-438C-BDB3-992BBE1BBFE6}">
      <dgm:prSet/>
      <dgm:spPr/>
      <dgm:t>
        <a:bodyPr/>
        <a:lstStyle/>
        <a:p>
          <a:endParaRPr lang="en-US" dirty="0"/>
        </a:p>
      </dgm:t>
    </dgm:pt>
    <dgm:pt modelId="{6127A259-DEF2-4707-8165-091CA943BEB4}">
      <dgm:prSet/>
      <dgm:spPr>
        <a:solidFill>
          <a:schemeClr val="accent6">
            <a:lumMod val="60000"/>
            <a:lumOff val="40000"/>
          </a:schemeClr>
        </a:solidFill>
        <a:effectLst>
          <a:outerShdw blurRad="76200" dir="18900000" sy="23000" kx="-1200000" algn="bl" rotWithShape="0">
            <a:prstClr val="black">
              <a:alpha val="20000"/>
            </a:prstClr>
          </a:outerShdw>
        </a:effectLst>
        <a:sp3d extrusionH="50600" prstMaterial="metal">
          <a:bevelT w="101600" h="80600" prst="angle"/>
          <a:bevelB w="80600" h="80600" prst="relaxedInset"/>
        </a:sp3d>
      </dgm:spPr>
      <dgm:t>
        <a:bodyPr/>
        <a:lstStyle/>
        <a:p>
          <a:r>
            <a:rPr lang="ar-SA" b="1" dirty="0" smtClean="0">
              <a:solidFill>
                <a:srgbClr val="0070C0"/>
              </a:solidFill>
              <a:latin typeface="Arial" panose="020B0604020202020204" pitchFamily="34" charset="0"/>
              <a:cs typeface="Arial" panose="020B0604020202020204" pitchFamily="34" charset="0"/>
            </a:rPr>
            <a:t>تحديد المؤشرات</a:t>
          </a:r>
          <a:endParaRPr lang="en-US" b="1" dirty="0">
            <a:solidFill>
              <a:srgbClr val="0070C0"/>
            </a:solidFill>
            <a:latin typeface="Arial" panose="020B0604020202020204" pitchFamily="34" charset="0"/>
            <a:cs typeface="Arial" panose="020B0604020202020204" pitchFamily="34" charset="0"/>
          </a:endParaRPr>
        </a:p>
      </dgm:t>
    </dgm:pt>
    <dgm:pt modelId="{292C240A-BDE6-4716-A005-4E2290C6BE37}" type="parTrans" cxnId="{9796F7F4-51C0-4C5D-BDB5-D0A33A253FB8}">
      <dgm:prSet/>
      <dgm:spPr/>
      <dgm:t>
        <a:bodyPr/>
        <a:lstStyle/>
        <a:p>
          <a:endParaRPr lang="en-US"/>
        </a:p>
      </dgm:t>
    </dgm:pt>
    <dgm:pt modelId="{5EE2BE89-2D60-44BD-A541-E36D82B8FFD0}" type="sibTrans" cxnId="{9796F7F4-51C0-4C5D-BDB5-D0A33A253FB8}">
      <dgm:prSet/>
      <dgm:spPr/>
    </dgm:pt>
    <dgm:pt modelId="{75ACC90C-87CC-4ED0-94F5-FD280705A364}">
      <dgm:prSet phldrT="[Text]"/>
      <dgm:spPr>
        <a:solidFill>
          <a:schemeClr val="accent6">
            <a:lumMod val="60000"/>
            <a:lumOff val="40000"/>
          </a:schemeClr>
        </a:solidFill>
        <a:effectLst>
          <a:outerShdw blurRad="76200" dir="18900000" sy="23000" kx="-1200000" algn="bl" rotWithShape="0">
            <a:prstClr val="black">
              <a:alpha val="20000"/>
            </a:prstClr>
          </a:outerShdw>
        </a:effectLst>
        <a:sp3d extrusionH="50600" prstMaterial="metal">
          <a:bevelT w="101600" h="80600" prst="angle"/>
          <a:bevelB w="80600" h="80600" prst="relaxedInset"/>
        </a:sp3d>
      </dgm:spPr>
      <dgm:t>
        <a:bodyPr/>
        <a:lstStyle/>
        <a:p>
          <a:r>
            <a:rPr lang="ar-SA" b="1" dirty="0" smtClean="0">
              <a:solidFill>
                <a:srgbClr val="0070C0"/>
              </a:solidFill>
              <a:latin typeface="Arial" panose="020B0604020202020204" pitchFamily="34" charset="0"/>
              <a:cs typeface="Arial" panose="020B0604020202020204" pitchFamily="34" charset="0"/>
            </a:rPr>
            <a:t>مراجعة النتائج</a:t>
          </a:r>
          <a:endParaRPr lang="en-US" b="1" dirty="0">
            <a:solidFill>
              <a:srgbClr val="0070C0"/>
            </a:solidFill>
            <a:latin typeface="Arial" panose="020B0604020202020204" pitchFamily="34" charset="0"/>
            <a:cs typeface="Arial" panose="020B0604020202020204" pitchFamily="34" charset="0"/>
          </a:endParaRPr>
        </a:p>
      </dgm:t>
    </dgm:pt>
    <dgm:pt modelId="{078517FF-7C68-4C4E-869F-2977DD2B01AF}" type="parTrans" cxnId="{B065F5DE-F25B-4D3C-A0CC-07CFBFD3FA11}">
      <dgm:prSet/>
      <dgm:spPr/>
      <dgm:t>
        <a:bodyPr/>
        <a:lstStyle/>
        <a:p>
          <a:endParaRPr lang="en-US"/>
        </a:p>
      </dgm:t>
    </dgm:pt>
    <dgm:pt modelId="{10791FD2-3717-439D-B038-61B543687207}" type="sibTrans" cxnId="{B065F5DE-F25B-4D3C-A0CC-07CFBFD3FA11}">
      <dgm:prSet/>
      <dgm:spPr/>
      <dgm:t>
        <a:bodyPr/>
        <a:lstStyle/>
        <a:p>
          <a:endParaRPr lang="en-US"/>
        </a:p>
      </dgm:t>
    </dgm:pt>
    <dgm:pt modelId="{37C74524-19D1-4C48-BD2D-A58E34669E53}">
      <dgm:prSet phldrT="[Text]"/>
      <dgm:spPr>
        <a:solidFill>
          <a:schemeClr val="accent6">
            <a:lumMod val="60000"/>
            <a:lumOff val="40000"/>
          </a:schemeClr>
        </a:solidFill>
        <a:effectLst>
          <a:outerShdw blurRad="76200" dir="18900000" sy="23000" kx="-1200000" algn="bl" rotWithShape="0">
            <a:prstClr val="black">
              <a:alpha val="20000"/>
            </a:prstClr>
          </a:outerShdw>
        </a:effectLst>
        <a:sp3d extrusionH="50600" prstMaterial="metal">
          <a:bevelT w="101600" h="80600" prst="angle"/>
          <a:bevelB w="80600" h="80600" prst="relaxedInset"/>
        </a:sp3d>
      </dgm:spPr>
      <dgm:t>
        <a:bodyPr/>
        <a:lstStyle/>
        <a:p>
          <a:r>
            <a:rPr lang="ar-SA" b="1" dirty="0" smtClean="0">
              <a:solidFill>
                <a:srgbClr val="0070C0"/>
              </a:solidFill>
              <a:latin typeface="Arial" panose="020B0604020202020204" pitchFamily="34" charset="0"/>
              <a:cs typeface="Arial" panose="020B0604020202020204" pitchFamily="34" charset="0"/>
            </a:rPr>
            <a:t>دمج التقييمات</a:t>
          </a:r>
          <a:endParaRPr lang="en-US" b="1" dirty="0">
            <a:solidFill>
              <a:srgbClr val="0070C0"/>
            </a:solidFill>
            <a:latin typeface="Arial" panose="020B0604020202020204" pitchFamily="34" charset="0"/>
            <a:cs typeface="Arial" panose="020B0604020202020204" pitchFamily="34" charset="0"/>
          </a:endParaRPr>
        </a:p>
      </dgm:t>
    </dgm:pt>
    <dgm:pt modelId="{466D498D-EC13-47E7-A497-83F300A1A541}" type="parTrans" cxnId="{191BE39C-D332-4DF9-ACA1-BD61C62DBCB9}">
      <dgm:prSet/>
      <dgm:spPr/>
      <dgm:t>
        <a:bodyPr/>
        <a:lstStyle/>
        <a:p>
          <a:endParaRPr lang="en-US"/>
        </a:p>
      </dgm:t>
    </dgm:pt>
    <dgm:pt modelId="{3FDCDA3E-3159-4364-BB42-F7F614D53120}" type="sibTrans" cxnId="{191BE39C-D332-4DF9-ACA1-BD61C62DBCB9}">
      <dgm:prSet/>
      <dgm:spPr/>
      <dgm:t>
        <a:bodyPr/>
        <a:lstStyle/>
        <a:p>
          <a:endParaRPr lang="en-US"/>
        </a:p>
      </dgm:t>
    </dgm:pt>
    <dgm:pt modelId="{B82E5B0B-7062-4F9E-8EC9-734D839930B1}">
      <dgm:prSet phldrT="[Text]"/>
      <dgm:spPr>
        <a:solidFill>
          <a:schemeClr val="accent6">
            <a:lumMod val="60000"/>
            <a:lumOff val="40000"/>
          </a:schemeClr>
        </a:solidFill>
        <a:effectLst>
          <a:outerShdw blurRad="76200" dir="18900000" sy="23000" kx="-1200000" algn="bl" rotWithShape="0">
            <a:prstClr val="black">
              <a:alpha val="20000"/>
            </a:prstClr>
          </a:outerShdw>
        </a:effectLst>
        <a:sp3d extrusionH="50600" prstMaterial="metal">
          <a:bevelT w="101600" h="80600" prst="angle"/>
          <a:bevelB w="80600" h="80600" prst="relaxedInset"/>
        </a:sp3d>
      </dgm:spPr>
      <dgm:t>
        <a:bodyPr/>
        <a:lstStyle/>
        <a:p>
          <a:r>
            <a:rPr lang="ar-SA" b="1" dirty="0" smtClean="0">
              <a:solidFill>
                <a:srgbClr val="0070C0"/>
              </a:solidFill>
              <a:latin typeface="Arial" panose="020B0604020202020204" pitchFamily="34" charset="0"/>
              <a:cs typeface="Arial" panose="020B0604020202020204" pitchFamily="34" charset="0"/>
            </a:rPr>
            <a:t>استخدام معلومات الاداء</a:t>
          </a:r>
          <a:endParaRPr lang="en-US" b="1" dirty="0">
            <a:solidFill>
              <a:srgbClr val="0070C0"/>
            </a:solidFill>
            <a:latin typeface="Arial" panose="020B0604020202020204" pitchFamily="34" charset="0"/>
            <a:cs typeface="Arial" panose="020B0604020202020204" pitchFamily="34" charset="0"/>
          </a:endParaRPr>
        </a:p>
      </dgm:t>
    </dgm:pt>
    <dgm:pt modelId="{56A2C18A-FCC6-4692-8C19-ED39EADD68C3}" type="parTrans" cxnId="{30EE1B79-FA71-4F6A-9568-2EC3E82DA4F9}">
      <dgm:prSet/>
      <dgm:spPr/>
      <dgm:t>
        <a:bodyPr/>
        <a:lstStyle/>
        <a:p>
          <a:endParaRPr lang="en-US"/>
        </a:p>
      </dgm:t>
    </dgm:pt>
    <dgm:pt modelId="{A9832D46-24D8-409F-B575-4C472548CA70}" type="sibTrans" cxnId="{30EE1B79-FA71-4F6A-9568-2EC3E82DA4F9}">
      <dgm:prSet/>
      <dgm:spPr/>
      <dgm:t>
        <a:bodyPr/>
        <a:lstStyle/>
        <a:p>
          <a:endParaRPr lang="en-US"/>
        </a:p>
      </dgm:t>
    </dgm:pt>
    <dgm:pt modelId="{8F43B7D4-F169-4161-82FC-A945096ADF37}" type="pres">
      <dgm:prSet presAssocID="{99569B49-F5E0-4F92-A71D-C8F846D1CD6B}" presName="Name0" presStyleCnt="0">
        <dgm:presLayoutVars>
          <dgm:dir/>
          <dgm:animLvl val="lvl"/>
          <dgm:resizeHandles val="exact"/>
        </dgm:presLayoutVars>
      </dgm:prSet>
      <dgm:spPr/>
      <dgm:t>
        <a:bodyPr/>
        <a:lstStyle/>
        <a:p>
          <a:endParaRPr lang="en-US"/>
        </a:p>
      </dgm:t>
    </dgm:pt>
    <dgm:pt modelId="{74F9E7ED-4C8D-4A40-A118-DFB62B6DAE6B}" type="pres">
      <dgm:prSet presAssocID="{A8406106-9682-439A-A7ED-CCE87FE891C1}" presName="linNode" presStyleCnt="0"/>
      <dgm:spPr/>
    </dgm:pt>
    <dgm:pt modelId="{0A2250CB-24C0-4970-A289-34DE5FAB9402}" type="pres">
      <dgm:prSet presAssocID="{A8406106-9682-439A-A7ED-CCE87FE891C1}" presName="parentText" presStyleLbl="node1" presStyleIdx="0" presStyleCnt="7">
        <dgm:presLayoutVars>
          <dgm:chMax val="1"/>
          <dgm:bulletEnabled val="1"/>
        </dgm:presLayoutVars>
      </dgm:prSet>
      <dgm:spPr/>
      <dgm:t>
        <a:bodyPr/>
        <a:lstStyle/>
        <a:p>
          <a:endParaRPr lang="en-US"/>
        </a:p>
      </dgm:t>
    </dgm:pt>
    <dgm:pt modelId="{E5A95CF9-08CD-44F3-886C-7E21334D6D44}" type="pres">
      <dgm:prSet presAssocID="{6001478D-851B-4059-B8BF-5D7694C3758D}" presName="sp" presStyleCnt="0"/>
      <dgm:spPr/>
    </dgm:pt>
    <dgm:pt modelId="{DD502D04-0E9B-4EA5-8634-18553D2247C2}" type="pres">
      <dgm:prSet presAssocID="{6127A259-DEF2-4707-8165-091CA943BEB4}" presName="linNode" presStyleCnt="0"/>
      <dgm:spPr/>
    </dgm:pt>
    <dgm:pt modelId="{C7A314B4-77C9-4FC0-A2F2-D9539501512D}" type="pres">
      <dgm:prSet presAssocID="{6127A259-DEF2-4707-8165-091CA943BEB4}" presName="parentText" presStyleLbl="node1" presStyleIdx="1" presStyleCnt="7">
        <dgm:presLayoutVars>
          <dgm:chMax val="1"/>
          <dgm:bulletEnabled val="1"/>
        </dgm:presLayoutVars>
      </dgm:prSet>
      <dgm:spPr/>
      <dgm:t>
        <a:bodyPr/>
        <a:lstStyle/>
        <a:p>
          <a:endParaRPr lang="en-US"/>
        </a:p>
      </dgm:t>
    </dgm:pt>
    <dgm:pt modelId="{370FE261-D547-442C-A863-79E6F52F47A6}" type="pres">
      <dgm:prSet presAssocID="{5EE2BE89-2D60-44BD-A541-E36D82B8FFD0}" presName="sp" presStyleCnt="0"/>
      <dgm:spPr/>
    </dgm:pt>
    <dgm:pt modelId="{04E7B049-97A4-4182-AF3C-0CF652C34BB1}" type="pres">
      <dgm:prSet presAssocID="{A1464EC4-8ECF-4183-9139-D55ECCD05439}" presName="linNode" presStyleCnt="0"/>
      <dgm:spPr/>
    </dgm:pt>
    <dgm:pt modelId="{98ACF082-1916-4510-98D6-AEF22E78BF77}" type="pres">
      <dgm:prSet presAssocID="{A1464EC4-8ECF-4183-9139-D55ECCD05439}" presName="parentText" presStyleLbl="node1" presStyleIdx="2" presStyleCnt="7">
        <dgm:presLayoutVars>
          <dgm:chMax val="1"/>
          <dgm:bulletEnabled val="1"/>
        </dgm:presLayoutVars>
      </dgm:prSet>
      <dgm:spPr/>
      <dgm:t>
        <a:bodyPr/>
        <a:lstStyle/>
        <a:p>
          <a:endParaRPr lang="en-US"/>
        </a:p>
      </dgm:t>
    </dgm:pt>
    <dgm:pt modelId="{C5AE49B8-AB92-4212-A4BD-BB835415CC1B}" type="pres">
      <dgm:prSet presAssocID="{EEE5E1A7-2EA3-4110-B008-E2C8360B2519}" presName="sp" presStyleCnt="0"/>
      <dgm:spPr/>
    </dgm:pt>
    <dgm:pt modelId="{90CC0509-C44A-4B19-8478-C0E3BF29F84C}" type="pres">
      <dgm:prSet presAssocID="{49530449-EBB9-470C-A9D5-5B2C84A6D5CE}" presName="linNode" presStyleCnt="0"/>
      <dgm:spPr/>
    </dgm:pt>
    <dgm:pt modelId="{F8BB1E31-576D-4A58-9939-6FFC53D8CB19}" type="pres">
      <dgm:prSet presAssocID="{49530449-EBB9-470C-A9D5-5B2C84A6D5CE}" presName="parentText" presStyleLbl="node1" presStyleIdx="3" presStyleCnt="7" custLinFactNeighborX="-1130" custLinFactNeighborY="-2865">
        <dgm:presLayoutVars>
          <dgm:chMax val="1"/>
          <dgm:bulletEnabled val="1"/>
        </dgm:presLayoutVars>
      </dgm:prSet>
      <dgm:spPr/>
      <dgm:t>
        <a:bodyPr/>
        <a:lstStyle/>
        <a:p>
          <a:endParaRPr lang="en-US"/>
        </a:p>
      </dgm:t>
    </dgm:pt>
    <dgm:pt modelId="{A2231E79-B350-40EA-A4E6-1B417B5A2A51}" type="pres">
      <dgm:prSet presAssocID="{E320997C-4B8D-40D6-BEEE-43FBE8C123C9}" presName="sp" presStyleCnt="0"/>
      <dgm:spPr/>
    </dgm:pt>
    <dgm:pt modelId="{73084B43-6864-4C17-A284-5298F1D1AB28}" type="pres">
      <dgm:prSet presAssocID="{75ACC90C-87CC-4ED0-94F5-FD280705A364}" presName="linNode" presStyleCnt="0"/>
      <dgm:spPr/>
    </dgm:pt>
    <dgm:pt modelId="{01759C6C-3106-4FA8-82EA-800B272E07BF}" type="pres">
      <dgm:prSet presAssocID="{75ACC90C-87CC-4ED0-94F5-FD280705A364}" presName="parentText" presStyleLbl="node1" presStyleIdx="4" presStyleCnt="7">
        <dgm:presLayoutVars>
          <dgm:chMax val="1"/>
          <dgm:bulletEnabled val="1"/>
        </dgm:presLayoutVars>
      </dgm:prSet>
      <dgm:spPr/>
      <dgm:t>
        <a:bodyPr/>
        <a:lstStyle/>
        <a:p>
          <a:endParaRPr lang="en-US"/>
        </a:p>
      </dgm:t>
    </dgm:pt>
    <dgm:pt modelId="{5C910B04-811A-44D4-938A-C00A3270ED9A}" type="pres">
      <dgm:prSet presAssocID="{10791FD2-3717-439D-B038-61B543687207}" presName="sp" presStyleCnt="0"/>
      <dgm:spPr/>
    </dgm:pt>
    <dgm:pt modelId="{ACB9A413-453B-45B6-AD18-26854C6869CE}" type="pres">
      <dgm:prSet presAssocID="{37C74524-19D1-4C48-BD2D-A58E34669E53}" presName="linNode" presStyleCnt="0"/>
      <dgm:spPr/>
    </dgm:pt>
    <dgm:pt modelId="{C62404BC-AF5D-4507-8497-DFF9BD3D4BC3}" type="pres">
      <dgm:prSet presAssocID="{37C74524-19D1-4C48-BD2D-A58E34669E53}" presName="parentText" presStyleLbl="node1" presStyleIdx="5" presStyleCnt="7">
        <dgm:presLayoutVars>
          <dgm:chMax val="1"/>
          <dgm:bulletEnabled val="1"/>
        </dgm:presLayoutVars>
      </dgm:prSet>
      <dgm:spPr/>
      <dgm:t>
        <a:bodyPr/>
        <a:lstStyle/>
        <a:p>
          <a:endParaRPr lang="en-US"/>
        </a:p>
      </dgm:t>
    </dgm:pt>
    <dgm:pt modelId="{4B21514D-5E66-42BD-85CF-BE392CBD9B86}" type="pres">
      <dgm:prSet presAssocID="{3FDCDA3E-3159-4364-BB42-F7F614D53120}" presName="sp" presStyleCnt="0"/>
      <dgm:spPr/>
    </dgm:pt>
    <dgm:pt modelId="{5175A6A6-CE3C-4F10-B1FF-006F3C2D5706}" type="pres">
      <dgm:prSet presAssocID="{B82E5B0B-7062-4F9E-8EC9-734D839930B1}" presName="linNode" presStyleCnt="0"/>
      <dgm:spPr/>
    </dgm:pt>
    <dgm:pt modelId="{A6BF5698-9112-4B14-9441-22DACF0BB44C}" type="pres">
      <dgm:prSet presAssocID="{B82E5B0B-7062-4F9E-8EC9-734D839930B1}" presName="parentText" presStyleLbl="node1" presStyleIdx="6" presStyleCnt="7">
        <dgm:presLayoutVars>
          <dgm:chMax val="1"/>
          <dgm:bulletEnabled val="1"/>
        </dgm:presLayoutVars>
      </dgm:prSet>
      <dgm:spPr/>
      <dgm:t>
        <a:bodyPr/>
        <a:lstStyle/>
        <a:p>
          <a:endParaRPr lang="en-US"/>
        </a:p>
      </dgm:t>
    </dgm:pt>
  </dgm:ptLst>
  <dgm:cxnLst>
    <dgm:cxn modelId="{6CD97DF7-6C17-42C6-B4B7-63CB4D641A7B}" type="presOf" srcId="{75ACC90C-87CC-4ED0-94F5-FD280705A364}" destId="{01759C6C-3106-4FA8-82EA-800B272E07BF}" srcOrd="0" destOrd="0" presId="urn:microsoft.com/office/officeart/2005/8/layout/vList5"/>
    <dgm:cxn modelId="{9796F7F4-51C0-4C5D-BDB5-D0A33A253FB8}" srcId="{99569B49-F5E0-4F92-A71D-C8F846D1CD6B}" destId="{6127A259-DEF2-4707-8165-091CA943BEB4}" srcOrd="1" destOrd="0" parTransId="{292C240A-BDE6-4716-A005-4E2290C6BE37}" sibTransId="{5EE2BE89-2D60-44BD-A541-E36D82B8FFD0}"/>
    <dgm:cxn modelId="{DB9CAFC0-F400-436A-B8D2-1E1DB35BA82F}" type="presOf" srcId="{A8406106-9682-439A-A7ED-CCE87FE891C1}" destId="{0A2250CB-24C0-4970-A289-34DE5FAB9402}" srcOrd="0" destOrd="0" presId="urn:microsoft.com/office/officeart/2005/8/layout/vList5"/>
    <dgm:cxn modelId="{EEE7488E-97D0-4526-BC30-AE18EB9FF226}" type="presOf" srcId="{99569B49-F5E0-4F92-A71D-C8F846D1CD6B}" destId="{8F43B7D4-F169-4161-82FC-A945096ADF37}" srcOrd="0" destOrd="0" presId="urn:microsoft.com/office/officeart/2005/8/layout/vList5"/>
    <dgm:cxn modelId="{45B3BA58-D278-493D-9EB8-4D2824EAB9B6}" type="presOf" srcId="{37C74524-19D1-4C48-BD2D-A58E34669E53}" destId="{C62404BC-AF5D-4507-8497-DFF9BD3D4BC3}" srcOrd="0" destOrd="0" presId="urn:microsoft.com/office/officeart/2005/8/layout/vList5"/>
    <dgm:cxn modelId="{B065F5DE-F25B-4D3C-A0CC-07CFBFD3FA11}" srcId="{99569B49-F5E0-4F92-A71D-C8F846D1CD6B}" destId="{75ACC90C-87CC-4ED0-94F5-FD280705A364}" srcOrd="4" destOrd="0" parTransId="{078517FF-7C68-4C4E-869F-2977DD2B01AF}" sibTransId="{10791FD2-3717-439D-B038-61B543687207}"/>
    <dgm:cxn modelId="{7BC7498B-8131-4214-80CB-C58712F2023F}" type="presOf" srcId="{49530449-EBB9-470C-A9D5-5B2C84A6D5CE}" destId="{F8BB1E31-576D-4A58-9939-6FFC53D8CB19}" srcOrd="0" destOrd="0" presId="urn:microsoft.com/office/officeart/2005/8/layout/vList5"/>
    <dgm:cxn modelId="{2BF81D7C-AB0D-4DDA-A43B-A802C6A54DB6}" type="presOf" srcId="{6127A259-DEF2-4707-8165-091CA943BEB4}" destId="{C7A314B4-77C9-4FC0-A2F2-D9539501512D}" srcOrd="0" destOrd="0" presId="urn:microsoft.com/office/officeart/2005/8/layout/vList5"/>
    <dgm:cxn modelId="{51D32071-F27C-46DF-AF12-42905640D4E9}" type="presOf" srcId="{A1464EC4-8ECF-4183-9139-D55ECCD05439}" destId="{98ACF082-1916-4510-98D6-AEF22E78BF77}" srcOrd="0" destOrd="0" presId="urn:microsoft.com/office/officeart/2005/8/layout/vList5"/>
    <dgm:cxn modelId="{F8276681-AD5F-4890-B462-02320E78CB84}" srcId="{99569B49-F5E0-4F92-A71D-C8F846D1CD6B}" destId="{A1464EC4-8ECF-4183-9139-D55ECCD05439}" srcOrd="2" destOrd="0" parTransId="{80F6E78F-EC3A-4778-8F31-4C0CA1C73B4D}" sibTransId="{EEE5E1A7-2EA3-4110-B008-E2C8360B2519}"/>
    <dgm:cxn modelId="{75FC2F62-ED68-4FD2-8D25-02C449B4EDE3}" srcId="{99569B49-F5E0-4F92-A71D-C8F846D1CD6B}" destId="{A8406106-9682-439A-A7ED-CCE87FE891C1}" srcOrd="0" destOrd="0" parTransId="{87996C81-3142-499F-83F5-200BEA469556}" sibTransId="{6001478D-851B-4059-B8BF-5D7694C3758D}"/>
    <dgm:cxn modelId="{30EE1B79-FA71-4F6A-9568-2EC3E82DA4F9}" srcId="{99569B49-F5E0-4F92-A71D-C8F846D1CD6B}" destId="{B82E5B0B-7062-4F9E-8EC9-734D839930B1}" srcOrd="6" destOrd="0" parTransId="{56A2C18A-FCC6-4692-8C19-ED39EADD68C3}" sibTransId="{A9832D46-24D8-409F-B575-4C472548CA70}"/>
    <dgm:cxn modelId="{46C95E6C-EC42-400B-B645-511F0213872D}" type="presOf" srcId="{B82E5B0B-7062-4F9E-8EC9-734D839930B1}" destId="{A6BF5698-9112-4B14-9441-22DACF0BB44C}" srcOrd="0" destOrd="0" presId="urn:microsoft.com/office/officeart/2005/8/layout/vList5"/>
    <dgm:cxn modelId="{F723FD3A-C3EB-438C-BDB3-992BBE1BBFE6}" srcId="{99569B49-F5E0-4F92-A71D-C8F846D1CD6B}" destId="{49530449-EBB9-470C-A9D5-5B2C84A6D5CE}" srcOrd="3" destOrd="0" parTransId="{62B74640-AD55-42B2-B45F-18CDBE63FA2E}" sibTransId="{E320997C-4B8D-40D6-BEEE-43FBE8C123C9}"/>
    <dgm:cxn modelId="{191BE39C-D332-4DF9-ACA1-BD61C62DBCB9}" srcId="{99569B49-F5E0-4F92-A71D-C8F846D1CD6B}" destId="{37C74524-19D1-4C48-BD2D-A58E34669E53}" srcOrd="5" destOrd="0" parTransId="{466D498D-EC13-47E7-A497-83F300A1A541}" sibTransId="{3FDCDA3E-3159-4364-BB42-F7F614D53120}"/>
    <dgm:cxn modelId="{72ADAD84-D583-4EBC-A5C6-8E823112CEB8}" type="presParOf" srcId="{8F43B7D4-F169-4161-82FC-A945096ADF37}" destId="{74F9E7ED-4C8D-4A40-A118-DFB62B6DAE6B}" srcOrd="0" destOrd="0" presId="urn:microsoft.com/office/officeart/2005/8/layout/vList5"/>
    <dgm:cxn modelId="{EC6F5B3F-A2E3-49F0-883C-CD6248C75B3D}" type="presParOf" srcId="{74F9E7ED-4C8D-4A40-A118-DFB62B6DAE6B}" destId="{0A2250CB-24C0-4970-A289-34DE5FAB9402}" srcOrd="0" destOrd="0" presId="urn:microsoft.com/office/officeart/2005/8/layout/vList5"/>
    <dgm:cxn modelId="{09622EE1-4C2F-4DED-80B5-05EF9E9324F0}" type="presParOf" srcId="{8F43B7D4-F169-4161-82FC-A945096ADF37}" destId="{E5A95CF9-08CD-44F3-886C-7E21334D6D44}" srcOrd="1" destOrd="0" presId="urn:microsoft.com/office/officeart/2005/8/layout/vList5"/>
    <dgm:cxn modelId="{C7B96A0B-E5FB-4CD9-BB7B-57137091F9EC}" type="presParOf" srcId="{8F43B7D4-F169-4161-82FC-A945096ADF37}" destId="{DD502D04-0E9B-4EA5-8634-18553D2247C2}" srcOrd="2" destOrd="0" presId="urn:microsoft.com/office/officeart/2005/8/layout/vList5"/>
    <dgm:cxn modelId="{6D216500-5B74-49BF-B2A6-1C46ED372BD4}" type="presParOf" srcId="{DD502D04-0E9B-4EA5-8634-18553D2247C2}" destId="{C7A314B4-77C9-4FC0-A2F2-D9539501512D}" srcOrd="0" destOrd="0" presId="urn:microsoft.com/office/officeart/2005/8/layout/vList5"/>
    <dgm:cxn modelId="{F29D78C6-4CD4-4A4D-A6A0-4F6301BBCA8E}" type="presParOf" srcId="{8F43B7D4-F169-4161-82FC-A945096ADF37}" destId="{370FE261-D547-442C-A863-79E6F52F47A6}" srcOrd="3" destOrd="0" presId="urn:microsoft.com/office/officeart/2005/8/layout/vList5"/>
    <dgm:cxn modelId="{43527B09-5BC9-437E-99F6-F238551757AA}" type="presParOf" srcId="{8F43B7D4-F169-4161-82FC-A945096ADF37}" destId="{04E7B049-97A4-4182-AF3C-0CF652C34BB1}" srcOrd="4" destOrd="0" presId="urn:microsoft.com/office/officeart/2005/8/layout/vList5"/>
    <dgm:cxn modelId="{BD99C7EE-3526-4515-B1A6-D4B49D114542}" type="presParOf" srcId="{04E7B049-97A4-4182-AF3C-0CF652C34BB1}" destId="{98ACF082-1916-4510-98D6-AEF22E78BF77}" srcOrd="0" destOrd="0" presId="urn:microsoft.com/office/officeart/2005/8/layout/vList5"/>
    <dgm:cxn modelId="{BD4FC377-47F1-4EC6-B4D9-F1824BE2EEB9}" type="presParOf" srcId="{8F43B7D4-F169-4161-82FC-A945096ADF37}" destId="{C5AE49B8-AB92-4212-A4BD-BB835415CC1B}" srcOrd="5" destOrd="0" presId="urn:microsoft.com/office/officeart/2005/8/layout/vList5"/>
    <dgm:cxn modelId="{87730D5A-9C0E-49C7-AFA2-E8A0354AD787}" type="presParOf" srcId="{8F43B7D4-F169-4161-82FC-A945096ADF37}" destId="{90CC0509-C44A-4B19-8478-C0E3BF29F84C}" srcOrd="6" destOrd="0" presId="urn:microsoft.com/office/officeart/2005/8/layout/vList5"/>
    <dgm:cxn modelId="{566D18D3-F962-4F97-A2B5-3D61F089E29D}" type="presParOf" srcId="{90CC0509-C44A-4B19-8478-C0E3BF29F84C}" destId="{F8BB1E31-576D-4A58-9939-6FFC53D8CB19}" srcOrd="0" destOrd="0" presId="urn:microsoft.com/office/officeart/2005/8/layout/vList5"/>
    <dgm:cxn modelId="{AFC48CD6-FCCA-411A-88FC-6D9D7C9B6CD5}" type="presParOf" srcId="{8F43B7D4-F169-4161-82FC-A945096ADF37}" destId="{A2231E79-B350-40EA-A4E6-1B417B5A2A51}" srcOrd="7" destOrd="0" presId="urn:microsoft.com/office/officeart/2005/8/layout/vList5"/>
    <dgm:cxn modelId="{C69C61F7-851F-43F9-8285-2494AFF06D10}" type="presParOf" srcId="{8F43B7D4-F169-4161-82FC-A945096ADF37}" destId="{73084B43-6864-4C17-A284-5298F1D1AB28}" srcOrd="8" destOrd="0" presId="urn:microsoft.com/office/officeart/2005/8/layout/vList5"/>
    <dgm:cxn modelId="{A73630D1-E775-440A-A02F-9ACBEF0D3727}" type="presParOf" srcId="{73084B43-6864-4C17-A284-5298F1D1AB28}" destId="{01759C6C-3106-4FA8-82EA-800B272E07BF}" srcOrd="0" destOrd="0" presId="urn:microsoft.com/office/officeart/2005/8/layout/vList5"/>
    <dgm:cxn modelId="{6C105D73-6043-47FE-B47B-B745492AD0FE}" type="presParOf" srcId="{8F43B7D4-F169-4161-82FC-A945096ADF37}" destId="{5C910B04-811A-44D4-938A-C00A3270ED9A}" srcOrd="9" destOrd="0" presId="urn:microsoft.com/office/officeart/2005/8/layout/vList5"/>
    <dgm:cxn modelId="{DF5C9F68-04DF-4CBF-BB4F-128BD4387EBB}" type="presParOf" srcId="{8F43B7D4-F169-4161-82FC-A945096ADF37}" destId="{ACB9A413-453B-45B6-AD18-26854C6869CE}" srcOrd="10" destOrd="0" presId="urn:microsoft.com/office/officeart/2005/8/layout/vList5"/>
    <dgm:cxn modelId="{A86C5277-9B51-4940-AE91-245C2A115CB2}" type="presParOf" srcId="{ACB9A413-453B-45B6-AD18-26854C6869CE}" destId="{C62404BC-AF5D-4507-8497-DFF9BD3D4BC3}" srcOrd="0" destOrd="0" presId="urn:microsoft.com/office/officeart/2005/8/layout/vList5"/>
    <dgm:cxn modelId="{7E2B4000-5B7D-48AF-A698-BD6968CA107B}" type="presParOf" srcId="{8F43B7D4-F169-4161-82FC-A945096ADF37}" destId="{4B21514D-5E66-42BD-85CF-BE392CBD9B86}" srcOrd="11" destOrd="0" presId="urn:microsoft.com/office/officeart/2005/8/layout/vList5"/>
    <dgm:cxn modelId="{853B2988-BD42-4B63-9693-BD7B1707C6D1}" type="presParOf" srcId="{8F43B7D4-F169-4161-82FC-A945096ADF37}" destId="{5175A6A6-CE3C-4F10-B1FF-006F3C2D5706}" srcOrd="12" destOrd="0" presId="urn:microsoft.com/office/officeart/2005/8/layout/vList5"/>
    <dgm:cxn modelId="{92A07598-A188-45B3-ACF0-2BD0866BD871}" type="presParOf" srcId="{5175A6A6-CE3C-4F10-B1FF-006F3C2D5706}" destId="{A6BF5698-9112-4B14-9441-22DACF0BB44C}"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8501307-7AC9-4F70-A050-AD5313265482}" type="doc">
      <dgm:prSet loTypeId="urn:microsoft.com/office/officeart/2005/8/layout/hList6" loCatId="list" qsTypeId="urn:microsoft.com/office/officeart/2005/8/quickstyle/3d1" qsCatId="3D" csTypeId="urn:microsoft.com/office/officeart/2005/8/colors/colorful1" csCatId="colorful" phldr="1"/>
      <dgm:spPr/>
      <dgm:t>
        <a:bodyPr/>
        <a:lstStyle/>
        <a:p>
          <a:endParaRPr lang="en-US"/>
        </a:p>
      </dgm:t>
    </dgm:pt>
    <dgm:pt modelId="{651B4CE6-C460-48DB-823B-856011674ED8}">
      <dgm:prSet custT="1"/>
      <dgm: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t>
        <a:bodyPr/>
        <a:lstStyle/>
        <a:p>
          <a:pPr rtl="1"/>
          <a:r>
            <a:rPr lang="ar-SA" sz="2000" dirty="0" smtClean="0"/>
            <a:t>1- </a:t>
          </a:r>
          <a:r>
            <a:rPr lang="ar-IQ" sz="2000" dirty="0" smtClean="0"/>
            <a:t>ترجمة أهداف المنظمة الى الفرد وفرق العمل .</a:t>
          </a:r>
          <a:endParaRPr lang="en-US" sz="2000" dirty="0"/>
        </a:p>
      </dgm:t>
    </dgm:pt>
    <dgm:pt modelId="{970C2E2E-6ABA-4645-9C54-6408877BC910}" type="parTrans" cxnId="{2C98B4D6-967D-46B7-B632-1975BC4DE181}">
      <dgm:prSet/>
      <dgm:spPr/>
      <dgm:t>
        <a:bodyPr/>
        <a:lstStyle/>
        <a:p>
          <a:endParaRPr lang="en-US"/>
        </a:p>
      </dgm:t>
    </dgm:pt>
    <dgm:pt modelId="{D6BC43D3-4B6C-4FE7-931B-398A1AFA5794}" type="sibTrans" cxnId="{2C98B4D6-967D-46B7-B632-1975BC4DE181}">
      <dgm:prSet/>
      <dgm:spPr/>
      <dgm:t>
        <a:bodyPr/>
        <a:lstStyle/>
        <a:p>
          <a:endParaRPr lang="en-US"/>
        </a:p>
      </dgm:t>
    </dgm:pt>
    <dgm:pt modelId="{CFD80837-B9BE-4F7D-B2BB-36830EEE3BD9}">
      <dgm:prSet custT="1"/>
      <dgm: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t>
        <a:bodyPr/>
        <a:lstStyle/>
        <a:p>
          <a:pPr rtl="1"/>
          <a:r>
            <a:rPr lang="ar-SA" sz="2000" dirty="0" smtClean="0"/>
            <a:t>2- </a:t>
          </a:r>
        </a:p>
        <a:p>
          <a:pPr rtl="1"/>
          <a:r>
            <a:rPr lang="ar-SA" sz="2000" dirty="0" smtClean="0"/>
            <a:t>ت</a:t>
          </a:r>
          <a:r>
            <a:rPr lang="ar-IQ" sz="2000" dirty="0" smtClean="0"/>
            <a:t>ساعد في توضيح أهداف المنظمة .</a:t>
          </a:r>
          <a:endParaRPr lang="en-US" sz="2000" dirty="0"/>
        </a:p>
      </dgm:t>
    </dgm:pt>
    <dgm:pt modelId="{3C8E7855-4C07-4D07-89FC-AC0880C62C2D}" type="parTrans" cxnId="{8F9A12FA-BF33-4854-85B9-A290B98E04BF}">
      <dgm:prSet/>
      <dgm:spPr/>
      <dgm:t>
        <a:bodyPr/>
        <a:lstStyle/>
        <a:p>
          <a:endParaRPr lang="en-US"/>
        </a:p>
      </dgm:t>
    </dgm:pt>
    <dgm:pt modelId="{D9BBE9F6-B2FD-4301-B5BB-20A72CFEA08E}" type="sibTrans" cxnId="{8F9A12FA-BF33-4854-85B9-A290B98E04BF}">
      <dgm:prSet/>
      <dgm:spPr/>
      <dgm:t>
        <a:bodyPr/>
        <a:lstStyle/>
        <a:p>
          <a:endParaRPr lang="en-US"/>
        </a:p>
      </dgm:t>
    </dgm:pt>
    <dgm:pt modelId="{EB2E6ABB-8C55-49A8-B566-98E1C48DC71D}">
      <dgm:prSet custT="1"/>
      <dgm: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t>
        <a:bodyPr/>
        <a:lstStyle/>
        <a:p>
          <a:pPr rtl="1"/>
          <a:r>
            <a:rPr lang="ar-SA" sz="1800" dirty="0" smtClean="0"/>
            <a:t>3- </a:t>
          </a:r>
        </a:p>
        <a:p>
          <a:pPr rtl="1"/>
          <a:r>
            <a:rPr lang="ar-IQ" sz="1800" dirty="0" smtClean="0"/>
            <a:t>أنها عملية دؤوبة وتطويرية لتحسين الأداء بمرور الوقت .</a:t>
          </a:r>
          <a:endParaRPr lang="en-US" sz="1800" dirty="0"/>
        </a:p>
      </dgm:t>
    </dgm:pt>
    <dgm:pt modelId="{9775C00D-0A32-4272-A22D-433EBE1D539B}" type="parTrans" cxnId="{D0652B41-D27E-4CBC-BEB2-AF6540D49AE5}">
      <dgm:prSet/>
      <dgm:spPr/>
      <dgm:t>
        <a:bodyPr/>
        <a:lstStyle/>
        <a:p>
          <a:endParaRPr lang="en-US"/>
        </a:p>
      </dgm:t>
    </dgm:pt>
    <dgm:pt modelId="{76AA0A28-45E4-4E07-B68E-BC0BE4B85CA0}" type="sibTrans" cxnId="{D0652B41-D27E-4CBC-BEB2-AF6540D49AE5}">
      <dgm:prSet/>
      <dgm:spPr/>
      <dgm:t>
        <a:bodyPr/>
        <a:lstStyle/>
        <a:p>
          <a:endParaRPr lang="en-US"/>
        </a:p>
      </dgm:t>
    </dgm:pt>
    <dgm:pt modelId="{17805B26-F3E1-414C-9A92-9DAEA8EDA953}">
      <dgm:prSet custT="1"/>
      <dgm: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t>
        <a:bodyPr/>
        <a:lstStyle/>
        <a:p>
          <a:pPr rtl="1"/>
          <a:r>
            <a:rPr lang="ar-SA" sz="1800" dirty="0" smtClean="0"/>
            <a:t>4-</a:t>
          </a:r>
        </a:p>
        <a:p>
          <a:pPr rtl="1"/>
          <a:r>
            <a:rPr lang="ar-IQ" sz="1800" dirty="0" smtClean="0"/>
            <a:t>تعتمد على الاجماع في الرأي والمشاركة </a:t>
          </a:r>
          <a:r>
            <a:rPr lang="ar-IQ" sz="1700" dirty="0" smtClean="0"/>
            <a:t>.</a:t>
          </a:r>
          <a:endParaRPr lang="en-US" sz="1700" dirty="0"/>
        </a:p>
      </dgm:t>
    </dgm:pt>
    <dgm:pt modelId="{8D56E7D1-CB3D-4476-A2FB-4B8B8FDC2022}" type="parTrans" cxnId="{9EBB513C-4BA0-48DC-84B0-30DB1BA69F72}">
      <dgm:prSet/>
      <dgm:spPr/>
      <dgm:t>
        <a:bodyPr/>
        <a:lstStyle/>
        <a:p>
          <a:endParaRPr lang="en-US"/>
        </a:p>
      </dgm:t>
    </dgm:pt>
    <dgm:pt modelId="{167CDDE8-6BA9-4A63-8F35-F11E82AD300F}" type="sibTrans" cxnId="{9EBB513C-4BA0-48DC-84B0-30DB1BA69F72}">
      <dgm:prSet/>
      <dgm:spPr/>
      <dgm:t>
        <a:bodyPr/>
        <a:lstStyle/>
        <a:p>
          <a:endParaRPr lang="en-US"/>
        </a:p>
      </dgm:t>
    </dgm:pt>
    <dgm:pt modelId="{D5BF392F-6B16-4C5D-A9D4-DA356C3DE7E9}">
      <dgm:prSet custT="1"/>
      <dgm: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t>
        <a:bodyPr/>
        <a:lstStyle/>
        <a:p>
          <a:pPr rtl="1"/>
          <a:r>
            <a:rPr lang="ar-SA" sz="1800" dirty="0" smtClean="0"/>
            <a:t>5-  </a:t>
          </a:r>
        </a:p>
        <a:p>
          <a:pPr rtl="1"/>
          <a:r>
            <a:rPr lang="ar-SA" sz="1800" dirty="0" smtClean="0"/>
            <a:t>ت</a:t>
          </a:r>
          <a:r>
            <a:rPr lang="ar-IQ" sz="1800" dirty="0" smtClean="0"/>
            <a:t>خلق فهماً مشتركاً لما هو مطلوب تحسينه في الأداء .</a:t>
          </a:r>
          <a:endParaRPr lang="en-US" sz="1800" dirty="0"/>
        </a:p>
      </dgm:t>
    </dgm:pt>
    <dgm:pt modelId="{4765721B-8115-4EC9-8047-2F8F0FD4CBC9}" type="parTrans" cxnId="{51D47CE5-D1AD-4654-844D-B973C9268378}">
      <dgm:prSet/>
      <dgm:spPr/>
      <dgm:t>
        <a:bodyPr/>
        <a:lstStyle/>
        <a:p>
          <a:endParaRPr lang="en-US"/>
        </a:p>
      </dgm:t>
    </dgm:pt>
    <dgm:pt modelId="{DE2FF8AF-8F9C-4579-979E-1CCA87E43A15}" type="sibTrans" cxnId="{51D47CE5-D1AD-4654-844D-B973C9268378}">
      <dgm:prSet/>
      <dgm:spPr/>
      <dgm:t>
        <a:bodyPr/>
        <a:lstStyle/>
        <a:p>
          <a:endParaRPr lang="en-US"/>
        </a:p>
      </dgm:t>
    </dgm:pt>
    <dgm:pt modelId="{D6167D38-A489-488A-AFF2-3506934C3822}">
      <dgm:prSet custT="1"/>
      <dgm: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t>
        <a:bodyPr/>
        <a:lstStyle/>
        <a:p>
          <a:pPr rtl="1"/>
          <a:r>
            <a:rPr lang="ar-SA" sz="2000" dirty="0" smtClean="0"/>
            <a:t>6- </a:t>
          </a:r>
        </a:p>
        <a:p>
          <a:pPr rtl="1"/>
          <a:r>
            <a:rPr lang="ar-IQ" sz="2000" dirty="0" smtClean="0"/>
            <a:t>تشجيع الادارة الذاتية لأداء الفرد .</a:t>
          </a:r>
          <a:endParaRPr lang="en-US" sz="2000" dirty="0"/>
        </a:p>
      </dgm:t>
    </dgm:pt>
    <dgm:pt modelId="{881CA6BD-13DF-45F0-9AE0-6E0EAAC30B99}" type="parTrans" cxnId="{441DEEEF-6BC7-40EA-B170-FA66E7BF78AE}">
      <dgm:prSet/>
      <dgm:spPr/>
      <dgm:t>
        <a:bodyPr/>
        <a:lstStyle/>
        <a:p>
          <a:endParaRPr lang="en-US"/>
        </a:p>
      </dgm:t>
    </dgm:pt>
    <dgm:pt modelId="{339EFB02-EA43-4247-91C4-2542C8CA580A}" type="sibTrans" cxnId="{441DEEEF-6BC7-40EA-B170-FA66E7BF78AE}">
      <dgm:prSet/>
      <dgm:spPr/>
      <dgm:t>
        <a:bodyPr/>
        <a:lstStyle/>
        <a:p>
          <a:endParaRPr lang="en-US"/>
        </a:p>
      </dgm:t>
    </dgm:pt>
    <dgm:pt modelId="{CB870189-9035-4CC0-8D13-149596AE823F}">
      <dgm:prSet custT="1"/>
      <dgm: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t>
        <a:bodyPr/>
        <a:lstStyle/>
        <a:p>
          <a:pPr algn="ctr" rtl="1"/>
          <a:r>
            <a:rPr lang="ar-SA" sz="1800" dirty="0" smtClean="0"/>
            <a:t>7- </a:t>
          </a:r>
        </a:p>
        <a:p>
          <a:pPr algn="ctr" rtl="1"/>
          <a:r>
            <a:rPr lang="ar-IQ" sz="1800" dirty="0" smtClean="0"/>
            <a:t>تحتاج الى أسلوب إدارة منتج وتشجيع التخاطب بطريقتين بين الرؤساء والمرؤوسين .</a:t>
          </a:r>
          <a:endParaRPr lang="en-US" sz="1800" dirty="0"/>
        </a:p>
      </dgm:t>
    </dgm:pt>
    <dgm:pt modelId="{C5C23A61-43A3-4BBC-B556-A149A58B8D9E}" type="parTrans" cxnId="{2293B51A-4DAC-43DA-9B78-542813B1724D}">
      <dgm:prSet/>
      <dgm:spPr/>
      <dgm:t>
        <a:bodyPr/>
        <a:lstStyle/>
        <a:p>
          <a:endParaRPr lang="en-US"/>
        </a:p>
      </dgm:t>
    </dgm:pt>
    <dgm:pt modelId="{1F782070-EE44-454E-947E-2F34B41C0921}" type="sibTrans" cxnId="{2293B51A-4DAC-43DA-9B78-542813B1724D}">
      <dgm:prSet/>
      <dgm:spPr/>
      <dgm:t>
        <a:bodyPr/>
        <a:lstStyle/>
        <a:p>
          <a:endParaRPr lang="en-US"/>
        </a:p>
      </dgm:t>
    </dgm:pt>
    <dgm:pt modelId="{B1CC2561-DC1B-47BA-924E-1D2007F226D4}">
      <dgm:prSet/>
      <dgm: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t>
        <a:bodyPr/>
        <a:lstStyle/>
        <a:p>
          <a:pPr rtl="1"/>
          <a:r>
            <a:rPr lang="ar-SA" dirty="0" smtClean="0"/>
            <a:t>8- </a:t>
          </a:r>
        </a:p>
        <a:p>
          <a:pPr rtl="1"/>
          <a:r>
            <a:rPr lang="ar-IQ" dirty="0" smtClean="0"/>
            <a:t>تحتاج الى تغذية عكسية دؤوبة .</a:t>
          </a:r>
          <a:endParaRPr lang="en-US" dirty="0"/>
        </a:p>
      </dgm:t>
    </dgm:pt>
    <dgm:pt modelId="{0F551DE3-0619-4A2E-A99B-53D4ADCFBC30}" type="parTrans" cxnId="{7E2749C1-F63F-4600-ABFC-1FB1B7E66E2A}">
      <dgm:prSet/>
      <dgm:spPr/>
      <dgm:t>
        <a:bodyPr/>
        <a:lstStyle/>
        <a:p>
          <a:endParaRPr lang="en-US"/>
        </a:p>
      </dgm:t>
    </dgm:pt>
    <dgm:pt modelId="{7CE54BEA-7B30-40CF-9A0E-551115F18F58}" type="sibTrans" cxnId="{7E2749C1-F63F-4600-ABFC-1FB1B7E66E2A}">
      <dgm:prSet/>
      <dgm:spPr/>
      <dgm:t>
        <a:bodyPr/>
        <a:lstStyle/>
        <a:p>
          <a:endParaRPr lang="en-US"/>
        </a:p>
      </dgm:t>
    </dgm:pt>
    <dgm:pt modelId="{91BB9E84-FE77-4032-87BE-1DE1D4BE7916}" type="pres">
      <dgm:prSet presAssocID="{F8501307-7AC9-4F70-A050-AD5313265482}" presName="Name0" presStyleCnt="0">
        <dgm:presLayoutVars>
          <dgm:dir/>
          <dgm:resizeHandles val="exact"/>
        </dgm:presLayoutVars>
      </dgm:prSet>
      <dgm:spPr/>
      <dgm:t>
        <a:bodyPr/>
        <a:lstStyle/>
        <a:p>
          <a:endParaRPr lang="en-US"/>
        </a:p>
      </dgm:t>
    </dgm:pt>
    <dgm:pt modelId="{B63D3022-EA15-4ABF-88D7-8053346E0B3C}" type="pres">
      <dgm:prSet presAssocID="{651B4CE6-C460-48DB-823B-856011674ED8}" presName="node" presStyleLbl="node1" presStyleIdx="0" presStyleCnt="8" custLinFactX="3831" custLinFactNeighborX="100000" custLinFactNeighborY="511">
        <dgm:presLayoutVars>
          <dgm:bulletEnabled val="1"/>
        </dgm:presLayoutVars>
      </dgm:prSet>
      <dgm:spPr/>
      <dgm:t>
        <a:bodyPr/>
        <a:lstStyle/>
        <a:p>
          <a:endParaRPr lang="en-US"/>
        </a:p>
      </dgm:t>
    </dgm:pt>
    <dgm:pt modelId="{7E025F54-5FC6-4B6D-A322-B21381CF9958}" type="pres">
      <dgm:prSet presAssocID="{D6BC43D3-4B6C-4FE7-931B-398A1AFA5794}" presName="sibTrans" presStyleCnt="0"/>
      <dgm:spPr/>
    </dgm:pt>
    <dgm:pt modelId="{16C3384D-2E54-4278-87D8-F8E6A7A3D971}" type="pres">
      <dgm:prSet presAssocID="{CFD80837-B9BE-4F7D-B2BB-36830EEE3BD9}" presName="node" presStyleLbl="node1" presStyleIdx="1" presStyleCnt="8" custLinFactX="3831" custLinFactNeighborX="100000" custLinFactNeighborY="511">
        <dgm:presLayoutVars>
          <dgm:bulletEnabled val="1"/>
        </dgm:presLayoutVars>
      </dgm:prSet>
      <dgm:spPr/>
      <dgm:t>
        <a:bodyPr/>
        <a:lstStyle/>
        <a:p>
          <a:endParaRPr lang="en-US"/>
        </a:p>
      </dgm:t>
    </dgm:pt>
    <dgm:pt modelId="{121104E7-9B80-491E-BAE9-C04D1B53A0B3}" type="pres">
      <dgm:prSet presAssocID="{D9BBE9F6-B2FD-4301-B5BB-20A72CFEA08E}" presName="sibTrans" presStyleCnt="0"/>
      <dgm:spPr/>
    </dgm:pt>
    <dgm:pt modelId="{B29821F8-60B8-4B5A-8507-F9412F2D8151}" type="pres">
      <dgm:prSet presAssocID="{EB2E6ABB-8C55-49A8-B566-98E1C48DC71D}" presName="node" presStyleLbl="node1" presStyleIdx="2" presStyleCnt="8" custLinFactX="3831" custLinFactNeighborX="100000" custLinFactNeighborY="511">
        <dgm:presLayoutVars>
          <dgm:bulletEnabled val="1"/>
        </dgm:presLayoutVars>
      </dgm:prSet>
      <dgm:spPr/>
      <dgm:t>
        <a:bodyPr/>
        <a:lstStyle/>
        <a:p>
          <a:endParaRPr lang="en-US"/>
        </a:p>
      </dgm:t>
    </dgm:pt>
    <dgm:pt modelId="{312DD289-F3F2-43AD-9BA1-EB51FA8FC58C}" type="pres">
      <dgm:prSet presAssocID="{76AA0A28-45E4-4E07-B68E-BC0BE4B85CA0}" presName="sibTrans" presStyleCnt="0"/>
      <dgm:spPr/>
    </dgm:pt>
    <dgm:pt modelId="{21CC0479-6B88-4DAE-B108-E95B35CE3D41}" type="pres">
      <dgm:prSet presAssocID="{17805B26-F3E1-414C-9A92-9DAEA8EDA953}" presName="node" presStyleLbl="node1" presStyleIdx="3" presStyleCnt="8" custLinFactX="3831" custLinFactNeighborX="100000" custLinFactNeighborY="511">
        <dgm:presLayoutVars>
          <dgm:bulletEnabled val="1"/>
        </dgm:presLayoutVars>
      </dgm:prSet>
      <dgm:spPr/>
      <dgm:t>
        <a:bodyPr/>
        <a:lstStyle/>
        <a:p>
          <a:endParaRPr lang="en-US"/>
        </a:p>
      </dgm:t>
    </dgm:pt>
    <dgm:pt modelId="{1E8E9F97-A4F4-4959-B180-F3B9DE60ADFD}" type="pres">
      <dgm:prSet presAssocID="{167CDDE8-6BA9-4A63-8F35-F11E82AD300F}" presName="sibTrans" presStyleCnt="0"/>
      <dgm:spPr/>
    </dgm:pt>
    <dgm:pt modelId="{744CE80B-ACD1-4431-AEF2-4A4E236C5E89}" type="pres">
      <dgm:prSet presAssocID="{D5BF392F-6B16-4C5D-A9D4-DA356C3DE7E9}" presName="node" presStyleLbl="node1" presStyleIdx="4" presStyleCnt="8" custLinFactX="3831" custLinFactNeighborX="100000" custLinFactNeighborY="511">
        <dgm:presLayoutVars>
          <dgm:bulletEnabled val="1"/>
        </dgm:presLayoutVars>
      </dgm:prSet>
      <dgm:spPr/>
      <dgm:t>
        <a:bodyPr/>
        <a:lstStyle/>
        <a:p>
          <a:endParaRPr lang="en-US"/>
        </a:p>
      </dgm:t>
    </dgm:pt>
    <dgm:pt modelId="{3957CF23-8DB9-4CF7-8F75-A692CF15EC29}" type="pres">
      <dgm:prSet presAssocID="{DE2FF8AF-8F9C-4579-979E-1CCA87E43A15}" presName="sibTrans" presStyleCnt="0"/>
      <dgm:spPr/>
    </dgm:pt>
    <dgm:pt modelId="{AB52D8D5-2F3A-4CAD-9C7F-5BCF319616C1}" type="pres">
      <dgm:prSet presAssocID="{D6167D38-A489-488A-AFF2-3506934C3822}" presName="node" presStyleLbl="node1" presStyleIdx="5" presStyleCnt="8" custLinFactX="3831" custLinFactNeighborX="100000" custLinFactNeighborY="511">
        <dgm:presLayoutVars>
          <dgm:bulletEnabled val="1"/>
        </dgm:presLayoutVars>
      </dgm:prSet>
      <dgm:spPr/>
      <dgm:t>
        <a:bodyPr/>
        <a:lstStyle/>
        <a:p>
          <a:endParaRPr lang="en-US"/>
        </a:p>
      </dgm:t>
    </dgm:pt>
    <dgm:pt modelId="{33EFE7D5-5814-4BF4-BB80-2BA17E8E6640}" type="pres">
      <dgm:prSet presAssocID="{339EFB02-EA43-4247-91C4-2542C8CA580A}" presName="sibTrans" presStyleCnt="0"/>
      <dgm:spPr/>
    </dgm:pt>
    <dgm:pt modelId="{A3A43DC5-E46F-4712-B688-F056D1F3B59D}" type="pres">
      <dgm:prSet presAssocID="{CB870189-9035-4CC0-8D13-149596AE823F}" presName="node" presStyleLbl="node1" presStyleIdx="6" presStyleCnt="8" custLinFactNeighborX="81348" custLinFactNeighborY="511">
        <dgm:presLayoutVars>
          <dgm:bulletEnabled val="1"/>
        </dgm:presLayoutVars>
      </dgm:prSet>
      <dgm:spPr/>
      <dgm:t>
        <a:bodyPr/>
        <a:lstStyle/>
        <a:p>
          <a:endParaRPr lang="en-US"/>
        </a:p>
      </dgm:t>
    </dgm:pt>
    <dgm:pt modelId="{B38FC6F0-EEE4-4D8D-87D0-063EE1056680}" type="pres">
      <dgm:prSet presAssocID="{1F782070-EE44-454E-947E-2F34B41C0921}" presName="sibTrans" presStyleCnt="0"/>
      <dgm:spPr/>
    </dgm:pt>
    <dgm:pt modelId="{A9D9C722-DFA0-4244-86E4-AAD0155037F0}" type="pres">
      <dgm:prSet presAssocID="{B1CC2561-DC1B-47BA-924E-1D2007F226D4}" presName="node" presStyleLbl="node1" presStyleIdx="7" presStyleCnt="8">
        <dgm:presLayoutVars>
          <dgm:bulletEnabled val="1"/>
        </dgm:presLayoutVars>
      </dgm:prSet>
      <dgm:spPr/>
      <dgm:t>
        <a:bodyPr/>
        <a:lstStyle/>
        <a:p>
          <a:endParaRPr lang="en-US"/>
        </a:p>
      </dgm:t>
    </dgm:pt>
  </dgm:ptLst>
  <dgm:cxnLst>
    <dgm:cxn modelId="{A5B70CE7-86BC-4C0F-B32B-F60E67799FD3}" type="presOf" srcId="{CB870189-9035-4CC0-8D13-149596AE823F}" destId="{A3A43DC5-E46F-4712-B688-F056D1F3B59D}" srcOrd="0" destOrd="0" presId="urn:microsoft.com/office/officeart/2005/8/layout/hList6"/>
    <dgm:cxn modelId="{51D47CE5-D1AD-4654-844D-B973C9268378}" srcId="{F8501307-7AC9-4F70-A050-AD5313265482}" destId="{D5BF392F-6B16-4C5D-A9D4-DA356C3DE7E9}" srcOrd="4" destOrd="0" parTransId="{4765721B-8115-4EC9-8047-2F8F0FD4CBC9}" sibTransId="{DE2FF8AF-8F9C-4579-979E-1CCA87E43A15}"/>
    <dgm:cxn modelId="{694E30F6-0686-4177-982D-F60ABF4F6571}" type="presOf" srcId="{F8501307-7AC9-4F70-A050-AD5313265482}" destId="{91BB9E84-FE77-4032-87BE-1DE1D4BE7916}" srcOrd="0" destOrd="0" presId="urn:microsoft.com/office/officeart/2005/8/layout/hList6"/>
    <dgm:cxn modelId="{D0652B41-D27E-4CBC-BEB2-AF6540D49AE5}" srcId="{F8501307-7AC9-4F70-A050-AD5313265482}" destId="{EB2E6ABB-8C55-49A8-B566-98E1C48DC71D}" srcOrd="2" destOrd="0" parTransId="{9775C00D-0A32-4272-A22D-433EBE1D539B}" sibTransId="{76AA0A28-45E4-4E07-B68E-BC0BE4B85CA0}"/>
    <dgm:cxn modelId="{7E2749C1-F63F-4600-ABFC-1FB1B7E66E2A}" srcId="{F8501307-7AC9-4F70-A050-AD5313265482}" destId="{B1CC2561-DC1B-47BA-924E-1D2007F226D4}" srcOrd="7" destOrd="0" parTransId="{0F551DE3-0619-4A2E-A99B-53D4ADCFBC30}" sibTransId="{7CE54BEA-7B30-40CF-9A0E-551115F18F58}"/>
    <dgm:cxn modelId="{31E384EB-1E65-4254-8A33-2DAC467DDDE2}" type="presOf" srcId="{17805B26-F3E1-414C-9A92-9DAEA8EDA953}" destId="{21CC0479-6B88-4DAE-B108-E95B35CE3D41}" srcOrd="0" destOrd="0" presId="urn:microsoft.com/office/officeart/2005/8/layout/hList6"/>
    <dgm:cxn modelId="{FBBF66AD-5A1D-486C-B2F2-92CE8C45278E}" type="presOf" srcId="{651B4CE6-C460-48DB-823B-856011674ED8}" destId="{B63D3022-EA15-4ABF-88D7-8053346E0B3C}" srcOrd="0" destOrd="0" presId="urn:microsoft.com/office/officeart/2005/8/layout/hList6"/>
    <dgm:cxn modelId="{305790D4-EC31-4311-853A-7F0FFEC4CD50}" type="presOf" srcId="{B1CC2561-DC1B-47BA-924E-1D2007F226D4}" destId="{A9D9C722-DFA0-4244-86E4-AAD0155037F0}" srcOrd="0" destOrd="0" presId="urn:microsoft.com/office/officeart/2005/8/layout/hList6"/>
    <dgm:cxn modelId="{57F8100F-C5B0-4FDF-911A-920D4765F008}" type="presOf" srcId="{CFD80837-B9BE-4F7D-B2BB-36830EEE3BD9}" destId="{16C3384D-2E54-4278-87D8-F8E6A7A3D971}" srcOrd="0" destOrd="0" presId="urn:microsoft.com/office/officeart/2005/8/layout/hList6"/>
    <dgm:cxn modelId="{441DEEEF-6BC7-40EA-B170-FA66E7BF78AE}" srcId="{F8501307-7AC9-4F70-A050-AD5313265482}" destId="{D6167D38-A489-488A-AFF2-3506934C3822}" srcOrd="5" destOrd="0" parTransId="{881CA6BD-13DF-45F0-9AE0-6E0EAAC30B99}" sibTransId="{339EFB02-EA43-4247-91C4-2542C8CA580A}"/>
    <dgm:cxn modelId="{2293B51A-4DAC-43DA-9B78-542813B1724D}" srcId="{F8501307-7AC9-4F70-A050-AD5313265482}" destId="{CB870189-9035-4CC0-8D13-149596AE823F}" srcOrd="6" destOrd="0" parTransId="{C5C23A61-43A3-4BBC-B556-A149A58B8D9E}" sibTransId="{1F782070-EE44-454E-947E-2F34B41C0921}"/>
    <dgm:cxn modelId="{2C98B4D6-967D-46B7-B632-1975BC4DE181}" srcId="{F8501307-7AC9-4F70-A050-AD5313265482}" destId="{651B4CE6-C460-48DB-823B-856011674ED8}" srcOrd="0" destOrd="0" parTransId="{970C2E2E-6ABA-4645-9C54-6408877BC910}" sibTransId="{D6BC43D3-4B6C-4FE7-931B-398A1AFA5794}"/>
    <dgm:cxn modelId="{A57B554C-D749-476E-B078-446E46920BC3}" type="presOf" srcId="{EB2E6ABB-8C55-49A8-B566-98E1C48DC71D}" destId="{B29821F8-60B8-4B5A-8507-F9412F2D8151}" srcOrd="0" destOrd="0" presId="urn:microsoft.com/office/officeart/2005/8/layout/hList6"/>
    <dgm:cxn modelId="{9EBB513C-4BA0-48DC-84B0-30DB1BA69F72}" srcId="{F8501307-7AC9-4F70-A050-AD5313265482}" destId="{17805B26-F3E1-414C-9A92-9DAEA8EDA953}" srcOrd="3" destOrd="0" parTransId="{8D56E7D1-CB3D-4476-A2FB-4B8B8FDC2022}" sibTransId="{167CDDE8-6BA9-4A63-8F35-F11E82AD300F}"/>
    <dgm:cxn modelId="{8F9A12FA-BF33-4854-85B9-A290B98E04BF}" srcId="{F8501307-7AC9-4F70-A050-AD5313265482}" destId="{CFD80837-B9BE-4F7D-B2BB-36830EEE3BD9}" srcOrd="1" destOrd="0" parTransId="{3C8E7855-4C07-4D07-89FC-AC0880C62C2D}" sibTransId="{D9BBE9F6-B2FD-4301-B5BB-20A72CFEA08E}"/>
    <dgm:cxn modelId="{16FF2481-5A4C-40DF-A336-6EE20BB0CDA7}" type="presOf" srcId="{D6167D38-A489-488A-AFF2-3506934C3822}" destId="{AB52D8D5-2F3A-4CAD-9C7F-5BCF319616C1}" srcOrd="0" destOrd="0" presId="urn:microsoft.com/office/officeart/2005/8/layout/hList6"/>
    <dgm:cxn modelId="{2DCF9556-7DC9-4FA2-97F2-550B4567D79A}" type="presOf" srcId="{D5BF392F-6B16-4C5D-A9D4-DA356C3DE7E9}" destId="{744CE80B-ACD1-4431-AEF2-4A4E236C5E89}" srcOrd="0" destOrd="0" presId="urn:microsoft.com/office/officeart/2005/8/layout/hList6"/>
    <dgm:cxn modelId="{6C577F7D-D476-4932-B71A-1C6B197F6827}" type="presParOf" srcId="{91BB9E84-FE77-4032-87BE-1DE1D4BE7916}" destId="{B63D3022-EA15-4ABF-88D7-8053346E0B3C}" srcOrd="0" destOrd="0" presId="urn:microsoft.com/office/officeart/2005/8/layout/hList6"/>
    <dgm:cxn modelId="{5C3163A1-A91F-48AF-8582-DD191BBA7A0A}" type="presParOf" srcId="{91BB9E84-FE77-4032-87BE-1DE1D4BE7916}" destId="{7E025F54-5FC6-4B6D-A322-B21381CF9958}" srcOrd="1" destOrd="0" presId="urn:microsoft.com/office/officeart/2005/8/layout/hList6"/>
    <dgm:cxn modelId="{9022653A-484B-4365-93D0-BA274688F325}" type="presParOf" srcId="{91BB9E84-FE77-4032-87BE-1DE1D4BE7916}" destId="{16C3384D-2E54-4278-87D8-F8E6A7A3D971}" srcOrd="2" destOrd="0" presId="urn:microsoft.com/office/officeart/2005/8/layout/hList6"/>
    <dgm:cxn modelId="{4017B02C-9BBF-46B0-8413-8E0113A9D574}" type="presParOf" srcId="{91BB9E84-FE77-4032-87BE-1DE1D4BE7916}" destId="{121104E7-9B80-491E-BAE9-C04D1B53A0B3}" srcOrd="3" destOrd="0" presId="urn:microsoft.com/office/officeart/2005/8/layout/hList6"/>
    <dgm:cxn modelId="{19E21FF9-DCB9-480C-BD19-DBF65632C4D1}" type="presParOf" srcId="{91BB9E84-FE77-4032-87BE-1DE1D4BE7916}" destId="{B29821F8-60B8-4B5A-8507-F9412F2D8151}" srcOrd="4" destOrd="0" presId="urn:microsoft.com/office/officeart/2005/8/layout/hList6"/>
    <dgm:cxn modelId="{2BE31B7D-3C85-477F-8ED9-DCCF80950C06}" type="presParOf" srcId="{91BB9E84-FE77-4032-87BE-1DE1D4BE7916}" destId="{312DD289-F3F2-43AD-9BA1-EB51FA8FC58C}" srcOrd="5" destOrd="0" presId="urn:microsoft.com/office/officeart/2005/8/layout/hList6"/>
    <dgm:cxn modelId="{7380A19D-5861-47BA-B145-08AC946FF972}" type="presParOf" srcId="{91BB9E84-FE77-4032-87BE-1DE1D4BE7916}" destId="{21CC0479-6B88-4DAE-B108-E95B35CE3D41}" srcOrd="6" destOrd="0" presId="urn:microsoft.com/office/officeart/2005/8/layout/hList6"/>
    <dgm:cxn modelId="{6CF7FBD9-A5D4-4C4C-8D8E-7E3B004F24BE}" type="presParOf" srcId="{91BB9E84-FE77-4032-87BE-1DE1D4BE7916}" destId="{1E8E9F97-A4F4-4959-B180-F3B9DE60ADFD}" srcOrd="7" destOrd="0" presId="urn:microsoft.com/office/officeart/2005/8/layout/hList6"/>
    <dgm:cxn modelId="{314AA5FD-874C-4605-AB3F-CD2169C5844F}" type="presParOf" srcId="{91BB9E84-FE77-4032-87BE-1DE1D4BE7916}" destId="{744CE80B-ACD1-4431-AEF2-4A4E236C5E89}" srcOrd="8" destOrd="0" presId="urn:microsoft.com/office/officeart/2005/8/layout/hList6"/>
    <dgm:cxn modelId="{69E2880B-64B7-4147-AEEE-81DE4AE17F3D}" type="presParOf" srcId="{91BB9E84-FE77-4032-87BE-1DE1D4BE7916}" destId="{3957CF23-8DB9-4CF7-8F75-A692CF15EC29}" srcOrd="9" destOrd="0" presId="urn:microsoft.com/office/officeart/2005/8/layout/hList6"/>
    <dgm:cxn modelId="{CA19B272-A366-4AC7-8028-57B24D133002}" type="presParOf" srcId="{91BB9E84-FE77-4032-87BE-1DE1D4BE7916}" destId="{AB52D8D5-2F3A-4CAD-9C7F-5BCF319616C1}" srcOrd="10" destOrd="0" presId="urn:microsoft.com/office/officeart/2005/8/layout/hList6"/>
    <dgm:cxn modelId="{43DCC484-CA07-41CD-8978-41FBF419B863}" type="presParOf" srcId="{91BB9E84-FE77-4032-87BE-1DE1D4BE7916}" destId="{33EFE7D5-5814-4BF4-BB80-2BA17E8E6640}" srcOrd="11" destOrd="0" presId="urn:microsoft.com/office/officeart/2005/8/layout/hList6"/>
    <dgm:cxn modelId="{ED0CF32B-77CF-4537-B08D-B0174387368E}" type="presParOf" srcId="{91BB9E84-FE77-4032-87BE-1DE1D4BE7916}" destId="{A3A43DC5-E46F-4712-B688-F056D1F3B59D}" srcOrd="12" destOrd="0" presId="urn:microsoft.com/office/officeart/2005/8/layout/hList6"/>
    <dgm:cxn modelId="{90C812E9-B203-4847-9803-F77DE4DD0315}" type="presParOf" srcId="{91BB9E84-FE77-4032-87BE-1DE1D4BE7916}" destId="{B38FC6F0-EEE4-4D8D-87D0-063EE1056680}" srcOrd="13" destOrd="0" presId="urn:microsoft.com/office/officeart/2005/8/layout/hList6"/>
    <dgm:cxn modelId="{BE0C3350-B88D-43B1-8045-F1E97DC7A217}" type="presParOf" srcId="{91BB9E84-FE77-4032-87BE-1DE1D4BE7916}" destId="{A9D9C722-DFA0-4244-86E4-AAD0155037F0}" srcOrd="14" destOrd="0" presId="urn:microsoft.com/office/officeart/2005/8/layout/h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C57DDD2-4ED2-478B-8983-3239A72FF595}" type="doc">
      <dgm:prSet loTypeId="urn:microsoft.com/office/officeart/2011/layout/CircleProcess" loCatId="process" qsTypeId="urn:microsoft.com/office/officeart/2005/8/quickstyle/3d7" qsCatId="3D" csTypeId="urn:microsoft.com/office/officeart/2005/8/colors/colorful1" csCatId="colorful" phldr="1"/>
      <dgm:spPr/>
      <dgm:t>
        <a:bodyPr/>
        <a:lstStyle/>
        <a:p>
          <a:endParaRPr lang="en-US"/>
        </a:p>
      </dgm:t>
    </dgm:pt>
    <dgm:pt modelId="{0FAE63A1-F0AE-4796-A8A7-DAC56D28A9E1}">
      <dgm:prSet phldrT="[Text]"/>
      <dgm:spPr>
        <a:effectLst>
          <a:outerShdw blurRad="76200" dir="18900000" sy="23000" kx="-1200000" algn="bl" rotWithShape="0">
            <a:prstClr val="black">
              <a:alpha val="20000"/>
            </a:prstClr>
          </a:outerShdw>
        </a:effectLst>
        <a:sp3d>
          <a:bevelT w="152400" h="50800" prst="softRound"/>
        </a:sp3d>
      </dgm:spPr>
      <dgm:t>
        <a:bodyPr/>
        <a:lstStyle/>
        <a:p>
          <a:r>
            <a:rPr lang="ar-SA" b="1" dirty="0" smtClean="0"/>
            <a:t>مقاومة</a:t>
          </a:r>
          <a:r>
            <a:rPr lang="en-US" b="1" dirty="0" smtClean="0"/>
            <a:t>-1</a:t>
          </a:r>
          <a:r>
            <a:rPr lang="ar-SA" b="1" dirty="0" smtClean="0"/>
            <a:t> </a:t>
          </a:r>
        </a:p>
        <a:p>
          <a:r>
            <a:rPr lang="ar-SA" b="1" dirty="0" smtClean="0"/>
            <a:t>الادارة</a:t>
          </a:r>
          <a:endParaRPr lang="en-US" b="1" dirty="0"/>
        </a:p>
      </dgm:t>
    </dgm:pt>
    <dgm:pt modelId="{6C8EF1BD-D0E3-438A-90E5-17E312E26795}" type="parTrans" cxnId="{54B4B544-2104-4FB7-B2C1-646226077DFD}">
      <dgm:prSet/>
      <dgm:spPr/>
      <dgm:t>
        <a:bodyPr/>
        <a:lstStyle/>
        <a:p>
          <a:endParaRPr lang="en-US"/>
        </a:p>
      </dgm:t>
    </dgm:pt>
    <dgm:pt modelId="{241DF034-6C20-465D-8163-D211FD189C64}" type="sibTrans" cxnId="{54B4B544-2104-4FB7-B2C1-646226077DFD}">
      <dgm:prSet/>
      <dgm:spPr/>
      <dgm:t>
        <a:bodyPr/>
        <a:lstStyle/>
        <a:p>
          <a:endParaRPr lang="en-US"/>
        </a:p>
      </dgm:t>
    </dgm:pt>
    <dgm:pt modelId="{1C003AEE-E461-4C25-AC23-5F068EE6B2BA}">
      <dgm:prSet phldrT="[Text]"/>
      <dgm:spPr>
        <a:effectLst>
          <a:glow rad="228600">
            <a:schemeClr val="accent5">
              <a:satMod val="175000"/>
              <a:alpha val="40000"/>
            </a:schemeClr>
          </a:glow>
          <a:outerShdw blurRad="76200" dir="18900000" sy="23000" kx="-1200000" algn="bl" rotWithShape="0">
            <a:prstClr val="black">
              <a:alpha val="20000"/>
            </a:prstClr>
          </a:outerShdw>
        </a:effectLst>
        <a:sp3d z="57200" extrusionH="600" contourW="3000">
          <a:bevelT w="48600" h="18600" prst="softRound"/>
          <a:bevelB w="48600" h="8600" prst="relaxedInset"/>
        </a:sp3d>
      </dgm:spPr>
      <dgm:t>
        <a:bodyPr/>
        <a:lstStyle/>
        <a:p>
          <a:r>
            <a:rPr lang="ar-SA" b="1" dirty="0" smtClean="0"/>
            <a:t>تكاليف </a:t>
          </a:r>
          <a:r>
            <a:rPr lang="en-US" b="1" dirty="0" smtClean="0"/>
            <a:t>-2 </a:t>
          </a:r>
          <a:r>
            <a:rPr lang="ar-SA" b="1" dirty="0" smtClean="0"/>
            <a:t>التنفيذ</a:t>
          </a:r>
        </a:p>
      </dgm:t>
    </dgm:pt>
    <dgm:pt modelId="{FD624859-61B6-4937-9DBE-693B51B06F4D}" type="parTrans" cxnId="{330802B9-1648-435A-B0CA-7A5FB35FDF5B}">
      <dgm:prSet/>
      <dgm:spPr/>
      <dgm:t>
        <a:bodyPr/>
        <a:lstStyle/>
        <a:p>
          <a:endParaRPr lang="en-US"/>
        </a:p>
      </dgm:t>
    </dgm:pt>
    <dgm:pt modelId="{DE3A995A-ECC5-4F43-9F82-D901DCDF2FED}" type="sibTrans" cxnId="{330802B9-1648-435A-B0CA-7A5FB35FDF5B}">
      <dgm:prSet/>
      <dgm:spPr/>
      <dgm:t>
        <a:bodyPr/>
        <a:lstStyle/>
        <a:p>
          <a:endParaRPr lang="en-US"/>
        </a:p>
      </dgm:t>
    </dgm:pt>
    <dgm:pt modelId="{15114B98-C6C9-4C38-B56C-6FB97CCA2437}">
      <dgm:prSet phldrT="[Text]"/>
      <dgm:spPr>
        <a:effectLst>
          <a:glow rad="228600">
            <a:schemeClr val="accent5">
              <a:satMod val="175000"/>
              <a:alpha val="40000"/>
            </a:schemeClr>
          </a:glow>
          <a:outerShdw blurRad="76200" dir="18900000" sy="23000" kx="-1200000" algn="bl" rotWithShape="0">
            <a:prstClr val="black">
              <a:alpha val="20000"/>
            </a:prstClr>
          </a:outerShdw>
        </a:effectLst>
        <a:sp3d z="57200" extrusionH="600" contourW="3000">
          <a:bevelT w="48600" h="18600" prst="softRound"/>
          <a:bevelB w="48600" h="8600" prst="relaxedInset"/>
        </a:sp3d>
      </dgm:spPr>
      <dgm:t>
        <a:bodyPr/>
        <a:lstStyle/>
        <a:p>
          <a:r>
            <a:rPr lang="ar-SA" b="1" dirty="0" smtClean="0"/>
            <a:t>الترتيبات</a:t>
          </a:r>
          <a:r>
            <a:rPr lang="en-US" b="1" dirty="0" smtClean="0"/>
            <a:t>-3</a:t>
          </a:r>
          <a:r>
            <a:rPr lang="ar-SA" b="1" dirty="0" smtClean="0"/>
            <a:t> الحكومية المؤسساتية</a:t>
          </a:r>
          <a:endParaRPr lang="en-US" b="1" dirty="0"/>
        </a:p>
      </dgm:t>
    </dgm:pt>
    <dgm:pt modelId="{90D3F590-158C-4818-A13A-1B6BC100AE97}" type="parTrans" cxnId="{E530A39A-4FF1-4815-A5F2-5077B815C12E}">
      <dgm:prSet/>
      <dgm:spPr/>
      <dgm:t>
        <a:bodyPr/>
        <a:lstStyle/>
        <a:p>
          <a:endParaRPr lang="en-US"/>
        </a:p>
      </dgm:t>
    </dgm:pt>
    <dgm:pt modelId="{E6AA373C-0B45-4B4D-AA15-9FE7F914E63F}" type="sibTrans" cxnId="{E530A39A-4FF1-4815-A5F2-5077B815C12E}">
      <dgm:prSet/>
      <dgm:spPr/>
      <dgm:t>
        <a:bodyPr/>
        <a:lstStyle/>
        <a:p>
          <a:endParaRPr lang="en-US"/>
        </a:p>
      </dgm:t>
    </dgm:pt>
    <dgm:pt modelId="{E4CE4C67-D0F0-4C40-A717-8DE3103A194D}">
      <dgm:prSet/>
      <dgm:spPr>
        <a:effectLst>
          <a:glow rad="228600">
            <a:schemeClr val="accent5">
              <a:satMod val="175000"/>
              <a:alpha val="40000"/>
            </a:schemeClr>
          </a:glow>
          <a:outerShdw blurRad="76200" dir="18900000" sy="23000" kx="-1200000" algn="bl" rotWithShape="0">
            <a:prstClr val="black">
              <a:alpha val="20000"/>
            </a:prstClr>
          </a:outerShdw>
        </a:effectLst>
        <a:sp3d z="57200" extrusionH="600" contourW="3000">
          <a:bevelT w="48600" h="18600" prst="softRound"/>
          <a:bevelB w="48600" h="8600" prst="relaxedInset"/>
        </a:sp3d>
      </dgm:spPr>
      <dgm:t>
        <a:bodyPr/>
        <a:lstStyle/>
        <a:p>
          <a:r>
            <a:rPr lang="ar-SA" b="1" dirty="0" smtClean="0"/>
            <a:t>مقاومة</a:t>
          </a:r>
          <a:r>
            <a:rPr lang="en-US" b="1" dirty="0" smtClean="0"/>
            <a:t>-4</a:t>
          </a:r>
          <a:r>
            <a:rPr lang="ar-SA" b="1" dirty="0" smtClean="0"/>
            <a:t> العاملين</a:t>
          </a:r>
          <a:endParaRPr lang="en-US" dirty="0"/>
        </a:p>
      </dgm:t>
    </dgm:pt>
    <dgm:pt modelId="{DE601B84-60BD-4B74-8644-EB9A8464F5AF}" type="parTrans" cxnId="{0B00388F-BD2C-401F-A05B-AE4B90A4AEB0}">
      <dgm:prSet/>
      <dgm:spPr/>
      <dgm:t>
        <a:bodyPr/>
        <a:lstStyle/>
        <a:p>
          <a:endParaRPr lang="en-US"/>
        </a:p>
      </dgm:t>
    </dgm:pt>
    <dgm:pt modelId="{A5CCD56C-7871-4E37-9EF1-7EDA5A502F19}" type="sibTrans" cxnId="{0B00388F-BD2C-401F-A05B-AE4B90A4AEB0}">
      <dgm:prSet/>
      <dgm:spPr/>
      <dgm:t>
        <a:bodyPr/>
        <a:lstStyle/>
        <a:p>
          <a:endParaRPr lang="en-US"/>
        </a:p>
      </dgm:t>
    </dgm:pt>
    <dgm:pt modelId="{128C88B2-9AD9-4F76-AE96-2058165030F3}" type="pres">
      <dgm:prSet presAssocID="{7C57DDD2-4ED2-478B-8983-3239A72FF595}" presName="Name0" presStyleCnt="0">
        <dgm:presLayoutVars>
          <dgm:chMax val="11"/>
          <dgm:chPref val="11"/>
          <dgm:dir/>
          <dgm:resizeHandles/>
        </dgm:presLayoutVars>
      </dgm:prSet>
      <dgm:spPr/>
      <dgm:t>
        <a:bodyPr/>
        <a:lstStyle/>
        <a:p>
          <a:endParaRPr lang="en-US"/>
        </a:p>
      </dgm:t>
    </dgm:pt>
    <dgm:pt modelId="{41F83395-2602-43C5-9484-A9A387A47DDA}" type="pres">
      <dgm:prSet presAssocID="{E4CE4C67-D0F0-4C40-A717-8DE3103A194D}" presName="Accent4" presStyleCnt="0"/>
      <dgm:spPr/>
    </dgm:pt>
    <dgm:pt modelId="{B13B9039-ECDC-4CC4-B28E-79E59810E9A5}" type="pres">
      <dgm:prSet presAssocID="{E4CE4C67-D0F0-4C40-A717-8DE3103A194D}" presName="Accent" presStyleLbl="node1" presStyleIdx="0" presStyleCnt="4"/>
      <dgm:spPr/>
    </dgm:pt>
    <dgm:pt modelId="{191CDE12-CF78-4928-9C49-F158CEDF76C0}" type="pres">
      <dgm:prSet presAssocID="{E4CE4C67-D0F0-4C40-A717-8DE3103A194D}" presName="ParentBackground4" presStyleCnt="0"/>
      <dgm:spPr/>
    </dgm:pt>
    <dgm:pt modelId="{CA3EA536-7E84-4274-B9C8-677C349F1F03}" type="pres">
      <dgm:prSet presAssocID="{E4CE4C67-D0F0-4C40-A717-8DE3103A194D}" presName="ParentBackground" presStyleLbl="fgAcc1" presStyleIdx="0" presStyleCnt="4"/>
      <dgm:spPr/>
      <dgm:t>
        <a:bodyPr/>
        <a:lstStyle/>
        <a:p>
          <a:endParaRPr lang="en-US"/>
        </a:p>
      </dgm:t>
    </dgm:pt>
    <dgm:pt modelId="{63272A1C-0919-4C6D-906D-E8EBDA43FD39}" type="pres">
      <dgm:prSet presAssocID="{E4CE4C67-D0F0-4C40-A717-8DE3103A194D}" presName="Parent4" presStyleLbl="revTx" presStyleIdx="0" presStyleCnt="0">
        <dgm:presLayoutVars>
          <dgm:chMax val="1"/>
          <dgm:chPref val="1"/>
          <dgm:bulletEnabled val="1"/>
        </dgm:presLayoutVars>
      </dgm:prSet>
      <dgm:spPr/>
      <dgm:t>
        <a:bodyPr/>
        <a:lstStyle/>
        <a:p>
          <a:endParaRPr lang="en-US"/>
        </a:p>
      </dgm:t>
    </dgm:pt>
    <dgm:pt modelId="{48C8534E-C061-4DCA-9A33-504471C9E141}" type="pres">
      <dgm:prSet presAssocID="{15114B98-C6C9-4C38-B56C-6FB97CCA2437}" presName="Accent3" presStyleCnt="0"/>
      <dgm:spPr/>
    </dgm:pt>
    <dgm:pt modelId="{A19FABF8-3C9C-4002-B35E-AA49B492839E}" type="pres">
      <dgm:prSet presAssocID="{15114B98-C6C9-4C38-B56C-6FB97CCA2437}" presName="Accent" presStyleLbl="node1" presStyleIdx="1" presStyleCnt="4"/>
      <dgm:spPr/>
    </dgm:pt>
    <dgm:pt modelId="{93AA673E-3EF0-447A-8C29-75D860F0E3AE}" type="pres">
      <dgm:prSet presAssocID="{15114B98-C6C9-4C38-B56C-6FB97CCA2437}" presName="ParentBackground3" presStyleCnt="0"/>
      <dgm:spPr/>
    </dgm:pt>
    <dgm:pt modelId="{A96FEBC6-309D-498D-91FD-87E09E60431E}" type="pres">
      <dgm:prSet presAssocID="{15114B98-C6C9-4C38-B56C-6FB97CCA2437}" presName="ParentBackground" presStyleLbl="fgAcc1" presStyleIdx="1" presStyleCnt="4"/>
      <dgm:spPr/>
      <dgm:t>
        <a:bodyPr/>
        <a:lstStyle/>
        <a:p>
          <a:endParaRPr lang="en-US"/>
        </a:p>
      </dgm:t>
    </dgm:pt>
    <dgm:pt modelId="{F983CA61-3870-4D6E-99D3-18EE9CA37AB9}" type="pres">
      <dgm:prSet presAssocID="{15114B98-C6C9-4C38-B56C-6FB97CCA2437}" presName="Parent3" presStyleLbl="revTx" presStyleIdx="0" presStyleCnt="0">
        <dgm:presLayoutVars>
          <dgm:chMax val="1"/>
          <dgm:chPref val="1"/>
          <dgm:bulletEnabled val="1"/>
        </dgm:presLayoutVars>
      </dgm:prSet>
      <dgm:spPr/>
      <dgm:t>
        <a:bodyPr/>
        <a:lstStyle/>
        <a:p>
          <a:endParaRPr lang="en-US"/>
        </a:p>
      </dgm:t>
    </dgm:pt>
    <dgm:pt modelId="{AA068C5F-17F8-4CC4-89F2-2BF183FB7AA2}" type="pres">
      <dgm:prSet presAssocID="{1C003AEE-E461-4C25-AC23-5F068EE6B2BA}" presName="Accent2" presStyleCnt="0"/>
      <dgm:spPr/>
    </dgm:pt>
    <dgm:pt modelId="{AE0DED23-A970-406B-8DF8-2245BA84414D}" type="pres">
      <dgm:prSet presAssocID="{1C003AEE-E461-4C25-AC23-5F068EE6B2BA}" presName="Accent" presStyleLbl="node1" presStyleIdx="2" presStyleCnt="4"/>
      <dgm:spPr/>
    </dgm:pt>
    <dgm:pt modelId="{08A5F2CA-9222-4A35-AF4C-BB12BC9EBED6}" type="pres">
      <dgm:prSet presAssocID="{1C003AEE-E461-4C25-AC23-5F068EE6B2BA}" presName="ParentBackground2" presStyleCnt="0"/>
      <dgm:spPr/>
    </dgm:pt>
    <dgm:pt modelId="{31F4A220-D05C-4DF9-A5F1-EF79437BA74C}" type="pres">
      <dgm:prSet presAssocID="{1C003AEE-E461-4C25-AC23-5F068EE6B2BA}" presName="ParentBackground" presStyleLbl="fgAcc1" presStyleIdx="2" presStyleCnt="4"/>
      <dgm:spPr/>
      <dgm:t>
        <a:bodyPr/>
        <a:lstStyle/>
        <a:p>
          <a:endParaRPr lang="en-US"/>
        </a:p>
      </dgm:t>
    </dgm:pt>
    <dgm:pt modelId="{EEC9C739-4309-4C82-8AD0-C9862810A2D6}" type="pres">
      <dgm:prSet presAssocID="{1C003AEE-E461-4C25-AC23-5F068EE6B2BA}" presName="Parent2" presStyleLbl="revTx" presStyleIdx="0" presStyleCnt="0">
        <dgm:presLayoutVars>
          <dgm:chMax val="1"/>
          <dgm:chPref val="1"/>
          <dgm:bulletEnabled val="1"/>
        </dgm:presLayoutVars>
      </dgm:prSet>
      <dgm:spPr/>
      <dgm:t>
        <a:bodyPr/>
        <a:lstStyle/>
        <a:p>
          <a:endParaRPr lang="en-US"/>
        </a:p>
      </dgm:t>
    </dgm:pt>
    <dgm:pt modelId="{98A3DCA6-859E-46E5-B052-B50947C92766}" type="pres">
      <dgm:prSet presAssocID="{0FAE63A1-F0AE-4796-A8A7-DAC56D28A9E1}" presName="Accent1" presStyleCnt="0"/>
      <dgm:spPr/>
    </dgm:pt>
    <dgm:pt modelId="{B7A53906-8567-4B90-8FE9-03B59426D703}" type="pres">
      <dgm:prSet presAssocID="{0FAE63A1-F0AE-4796-A8A7-DAC56D28A9E1}" presName="Accent" presStyleLbl="node1" presStyleIdx="3" presStyleCnt="4"/>
      <dgm:spPr>
        <a:effectLst>
          <a:glow rad="228600">
            <a:schemeClr val="accent5">
              <a:satMod val="175000"/>
              <a:alpha val="40000"/>
            </a:schemeClr>
          </a:glow>
        </a:effectLst>
      </dgm:spPr>
    </dgm:pt>
    <dgm:pt modelId="{ADA98BF8-9AC8-4B9C-A455-192BE1362690}" type="pres">
      <dgm:prSet presAssocID="{0FAE63A1-F0AE-4796-A8A7-DAC56D28A9E1}" presName="ParentBackground1" presStyleCnt="0"/>
      <dgm:spPr/>
    </dgm:pt>
    <dgm:pt modelId="{8BDBE5AC-E81A-4E9A-BDF7-322BFB2C81F0}" type="pres">
      <dgm:prSet presAssocID="{0FAE63A1-F0AE-4796-A8A7-DAC56D28A9E1}" presName="ParentBackground" presStyleLbl="fgAcc1" presStyleIdx="3" presStyleCnt="4"/>
      <dgm:spPr/>
      <dgm:t>
        <a:bodyPr/>
        <a:lstStyle/>
        <a:p>
          <a:endParaRPr lang="en-US"/>
        </a:p>
      </dgm:t>
    </dgm:pt>
    <dgm:pt modelId="{EA7CBBB8-7B31-4538-B1E8-D754F4BB0699}" type="pres">
      <dgm:prSet presAssocID="{0FAE63A1-F0AE-4796-A8A7-DAC56D28A9E1}" presName="Parent1" presStyleLbl="revTx" presStyleIdx="0" presStyleCnt="0">
        <dgm:presLayoutVars>
          <dgm:chMax val="1"/>
          <dgm:chPref val="1"/>
          <dgm:bulletEnabled val="1"/>
        </dgm:presLayoutVars>
      </dgm:prSet>
      <dgm:spPr/>
      <dgm:t>
        <a:bodyPr/>
        <a:lstStyle/>
        <a:p>
          <a:endParaRPr lang="en-US"/>
        </a:p>
      </dgm:t>
    </dgm:pt>
  </dgm:ptLst>
  <dgm:cxnLst>
    <dgm:cxn modelId="{56719513-62F7-4D02-8AA2-41504EDC8ACF}" type="presOf" srcId="{E4CE4C67-D0F0-4C40-A717-8DE3103A194D}" destId="{CA3EA536-7E84-4274-B9C8-677C349F1F03}" srcOrd="0" destOrd="0" presId="urn:microsoft.com/office/officeart/2011/layout/CircleProcess"/>
    <dgm:cxn modelId="{3A453E69-13C7-4142-8571-2252BD329A0C}" type="presOf" srcId="{1C003AEE-E461-4C25-AC23-5F068EE6B2BA}" destId="{31F4A220-D05C-4DF9-A5F1-EF79437BA74C}" srcOrd="0" destOrd="0" presId="urn:microsoft.com/office/officeart/2011/layout/CircleProcess"/>
    <dgm:cxn modelId="{D3826CE9-84E4-476F-9653-E0B7A403ED8C}" type="presOf" srcId="{0FAE63A1-F0AE-4796-A8A7-DAC56D28A9E1}" destId="{EA7CBBB8-7B31-4538-B1E8-D754F4BB0699}" srcOrd="1" destOrd="0" presId="urn:microsoft.com/office/officeart/2011/layout/CircleProcess"/>
    <dgm:cxn modelId="{D9ACD699-1371-4B0B-AA3F-385FFB0097AB}" type="presOf" srcId="{E4CE4C67-D0F0-4C40-A717-8DE3103A194D}" destId="{63272A1C-0919-4C6D-906D-E8EBDA43FD39}" srcOrd="1" destOrd="0" presId="urn:microsoft.com/office/officeart/2011/layout/CircleProcess"/>
    <dgm:cxn modelId="{54B4B544-2104-4FB7-B2C1-646226077DFD}" srcId="{7C57DDD2-4ED2-478B-8983-3239A72FF595}" destId="{0FAE63A1-F0AE-4796-A8A7-DAC56D28A9E1}" srcOrd="0" destOrd="0" parTransId="{6C8EF1BD-D0E3-438A-90E5-17E312E26795}" sibTransId="{241DF034-6C20-465D-8163-D211FD189C64}"/>
    <dgm:cxn modelId="{28C64746-DB7E-4306-9131-5D01B5E0B61F}" type="presOf" srcId="{0FAE63A1-F0AE-4796-A8A7-DAC56D28A9E1}" destId="{8BDBE5AC-E81A-4E9A-BDF7-322BFB2C81F0}" srcOrd="0" destOrd="0" presId="urn:microsoft.com/office/officeart/2011/layout/CircleProcess"/>
    <dgm:cxn modelId="{330802B9-1648-435A-B0CA-7A5FB35FDF5B}" srcId="{7C57DDD2-4ED2-478B-8983-3239A72FF595}" destId="{1C003AEE-E461-4C25-AC23-5F068EE6B2BA}" srcOrd="1" destOrd="0" parTransId="{FD624859-61B6-4937-9DBE-693B51B06F4D}" sibTransId="{DE3A995A-ECC5-4F43-9F82-D901DCDF2FED}"/>
    <dgm:cxn modelId="{9DF16350-9203-4A08-964C-586B1E5F6806}" type="presOf" srcId="{7C57DDD2-4ED2-478B-8983-3239A72FF595}" destId="{128C88B2-9AD9-4F76-AE96-2058165030F3}" srcOrd="0" destOrd="0" presId="urn:microsoft.com/office/officeart/2011/layout/CircleProcess"/>
    <dgm:cxn modelId="{B6E1E459-6227-4B45-A080-CAE2DED021E6}" type="presOf" srcId="{1C003AEE-E461-4C25-AC23-5F068EE6B2BA}" destId="{EEC9C739-4309-4C82-8AD0-C9862810A2D6}" srcOrd="1" destOrd="0" presId="urn:microsoft.com/office/officeart/2011/layout/CircleProcess"/>
    <dgm:cxn modelId="{CD60424F-C5FE-458E-835A-66CBE2AB0798}" type="presOf" srcId="{15114B98-C6C9-4C38-B56C-6FB97CCA2437}" destId="{A96FEBC6-309D-498D-91FD-87E09E60431E}" srcOrd="0" destOrd="0" presId="urn:microsoft.com/office/officeart/2011/layout/CircleProcess"/>
    <dgm:cxn modelId="{0B00388F-BD2C-401F-A05B-AE4B90A4AEB0}" srcId="{7C57DDD2-4ED2-478B-8983-3239A72FF595}" destId="{E4CE4C67-D0F0-4C40-A717-8DE3103A194D}" srcOrd="3" destOrd="0" parTransId="{DE601B84-60BD-4B74-8644-EB9A8464F5AF}" sibTransId="{A5CCD56C-7871-4E37-9EF1-7EDA5A502F19}"/>
    <dgm:cxn modelId="{E530A39A-4FF1-4815-A5F2-5077B815C12E}" srcId="{7C57DDD2-4ED2-478B-8983-3239A72FF595}" destId="{15114B98-C6C9-4C38-B56C-6FB97CCA2437}" srcOrd="2" destOrd="0" parTransId="{90D3F590-158C-4818-A13A-1B6BC100AE97}" sibTransId="{E6AA373C-0B45-4B4D-AA15-9FE7F914E63F}"/>
    <dgm:cxn modelId="{D45D93EE-451C-45B7-9258-9061B6B1370D}" type="presOf" srcId="{15114B98-C6C9-4C38-B56C-6FB97CCA2437}" destId="{F983CA61-3870-4D6E-99D3-18EE9CA37AB9}" srcOrd="1" destOrd="0" presId="urn:microsoft.com/office/officeart/2011/layout/CircleProcess"/>
    <dgm:cxn modelId="{60AC36B4-76EC-44CD-95B9-EC0AE25DD8AB}" type="presParOf" srcId="{128C88B2-9AD9-4F76-AE96-2058165030F3}" destId="{41F83395-2602-43C5-9484-A9A387A47DDA}" srcOrd="0" destOrd="0" presId="urn:microsoft.com/office/officeart/2011/layout/CircleProcess"/>
    <dgm:cxn modelId="{FF069DA3-AD61-4ACE-9E63-1D51754EF5AF}" type="presParOf" srcId="{41F83395-2602-43C5-9484-A9A387A47DDA}" destId="{B13B9039-ECDC-4CC4-B28E-79E59810E9A5}" srcOrd="0" destOrd="0" presId="urn:microsoft.com/office/officeart/2011/layout/CircleProcess"/>
    <dgm:cxn modelId="{AA2D19AB-A886-49B1-8EA3-0CEC50B328E9}" type="presParOf" srcId="{128C88B2-9AD9-4F76-AE96-2058165030F3}" destId="{191CDE12-CF78-4928-9C49-F158CEDF76C0}" srcOrd="1" destOrd="0" presId="urn:microsoft.com/office/officeart/2011/layout/CircleProcess"/>
    <dgm:cxn modelId="{EEF6A6E7-CC03-4276-9FB1-484681BEA96A}" type="presParOf" srcId="{191CDE12-CF78-4928-9C49-F158CEDF76C0}" destId="{CA3EA536-7E84-4274-B9C8-677C349F1F03}" srcOrd="0" destOrd="0" presId="urn:microsoft.com/office/officeart/2011/layout/CircleProcess"/>
    <dgm:cxn modelId="{A388E605-E0FE-411B-BB22-84B3EE850F76}" type="presParOf" srcId="{128C88B2-9AD9-4F76-AE96-2058165030F3}" destId="{63272A1C-0919-4C6D-906D-E8EBDA43FD39}" srcOrd="2" destOrd="0" presId="urn:microsoft.com/office/officeart/2011/layout/CircleProcess"/>
    <dgm:cxn modelId="{A9B9D609-D647-448E-999C-7F6B70FC2AA6}" type="presParOf" srcId="{128C88B2-9AD9-4F76-AE96-2058165030F3}" destId="{48C8534E-C061-4DCA-9A33-504471C9E141}" srcOrd="3" destOrd="0" presId="urn:microsoft.com/office/officeart/2011/layout/CircleProcess"/>
    <dgm:cxn modelId="{4FDA8A0B-3BD4-40D4-B6DA-1C6724ACF4DD}" type="presParOf" srcId="{48C8534E-C061-4DCA-9A33-504471C9E141}" destId="{A19FABF8-3C9C-4002-B35E-AA49B492839E}" srcOrd="0" destOrd="0" presId="urn:microsoft.com/office/officeart/2011/layout/CircleProcess"/>
    <dgm:cxn modelId="{BA8111CF-7B3C-4018-821B-6311465995EA}" type="presParOf" srcId="{128C88B2-9AD9-4F76-AE96-2058165030F3}" destId="{93AA673E-3EF0-447A-8C29-75D860F0E3AE}" srcOrd="4" destOrd="0" presId="urn:microsoft.com/office/officeart/2011/layout/CircleProcess"/>
    <dgm:cxn modelId="{065B0BA4-085C-49E5-B15C-29A607955331}" type="presParOf" srcId="{93AA673E-3EF0-447A-8C29-75D860F0E3AE}" destId="{A96FEBC6-309D-498D-91FD-87E09E60431E}" srcOrd="0" destOrd="0" presId="urn:microsoft.com/office/officeart/2011/layout/CircleProcess"/>
    <dgm:cxn modelId="{2829E2B1-4DF6-4480-A7DF-59BC045E24B9}" type="presParOf" srcId="{128C88B2-9AD9-4F76-AE96-2058165030F3}" destId="{F983CA61-3870-4D6E-99D3-18EE9CA37AB9}" srcOrd="5" destOrd="0" presId="urn:microsoft.com/office/officeart/2011/layout/CircleProcess"/>
    <dgm:cxn modelId="{0774A2FB-C8B3-4C7D-A82A-A7C0A686BE23}" type="presParOf" srcId="{128C88B2-9AD9-4F76-AE96-2058165030F3}" destId="{AA068C5F-17F8-4CC4-89F2-2BF183FB7AA2}" srcOrd="6" destOrd="0" presId="urn:microsoft.com/office/officeart/2011/layout/CircleProcess"/>
    <dgm:cxn modelId="{F5074C90-7576-4E32-858E-F37613F76F6A}" type="presParOf" srcId="{AA068C5F-17F8-4CC4-89F2-2BF183FB7AA2}" destId="{AE0DED23-A970-406B-8DF8-2245BA84414D}" srcOrd="0" destOrd="0" presId="urn:microsoft.com/office/officeart/2011/layout/CircleProcess"/>
    <dgm:cxn modelId="{F646F211-D48E-4C75-8F3D-097B68CE6F49}" type="presParOf" srcId="{128C88B2-9AD9-4F76-AE96-2058165030F3}" destId="{08A5F2CA-9222-4A35-AF4C-BB12BC9EBED6}" srcOrd="7" destOrd="0" presId="urn:microsoft.com/office/officeart/2011/layout/CircleProcess"/>
    <dgm:cxn modelId="{35840E91-D2FB-49B8-B662-3305D872C8F9}" type="presParOf" srcId="{08A5F2CA-9222-4A35-AF4C-BB12BC9EBED6}" destId="{31F4A220-D05C-4DF9-A5F1-EF79437BA74C}" srcOrd="0" destOrd="0" presId="urn:microsoft.com/office/officeart/2011/layout/CircleProcess"/>
    <dgm:cxn modelId="{577DB211-207A-44D8-868B-3518F6226191}" type="presParOf" srcId="{128C88B2-9AD9-4F76-AE96-2058165030F3}" destId="{EEC9C739-4309-4C82-8AD0-C9862810A2D6}" srcOrd="8" destOrd="0" presId="urn:microsoft.com/office/officeart/2011/layout/CircleProcess"/>
    <dgm:cxn modelId="{FD904528-10A4-4D47-87B3-B59455D24BF4}" type="presParOf" srcId="{128C88B2-9AD9-4F76-AE96-2058165030F3}" destId="{98A3DCA6-859E-46E5-B052-B50947C92766}" srcOrd="9" destOrd="0" presId="urn:microsoft.com/office/officeart/2011/layout/CircleProcess"/>
    <dgm:cxn modelId="{6E8B6B06-0168-4B2B-8278-3C2AB92BEFE2}" type="presParOf" srcId="{98A3DCA6-859E-46E5-B052-B50947C92766}" destId="{B7A53906-8567-4B90-8FE9-03B59426D703}" srcOrd="0" destOrd="0" presId="urn:microsoft.com/office/officeart/2011/layout/CircleProcess"/>
    <dgm:cxn modelId="{CD34646C-48EF-4C1D-BDBD-1F3A68E22ED3}" type="presParOf" srcId="{128C88B2-9AD9-4F76-AE96-2058165030F3}" destId="{ADA98BF8-9AC8-4B9C-A455-192BE1362690}" srcOrd="10" destOrd="0" presId="urn:microsoft.com/office/officeart/2011/layout/CircleProcess"/>
    <dgm:cxn modelId="{8D8DCA78-40F4-47A0-9641-6CB4F67BA76B}" type="presParOf" srcId="{ADA98BF8-9AC8-4B9C-A455-192BE1362690}" destId="{8BDBE5AC-E81A-4E9A-BDF7-322BFB2C81F0}" srcOrd="0" destOrd="0" presId="urn:microsoft.com/office/officeart/2011/layout/CircleProcess"/>
    <dgm:cxn modelId="{352CF1AF-AD0C-4225-B718-F56597FE6AFE}" type="presParOf" srcId="{128C88B2-9AD9-4F76-AE96-2058165030F3}" destId="{EA7CBBB8-7B31-4538-B1E8-D754F4BB0699}" srcOrd="11" destOrd="0" presId="urn:microsoft.com/office/officeart/2011/layout/CircleProcess"/>
  </dgm:cxnLst>
  <dgm:bg>
    <a:effectLst>
      <a:outerShdw blurRad="76200" dir="18900000" sy="23000" kx="-1200000" algn="bl" rotWithShape="0">
        <a:prstClr val="black">
          <a:alpha val="20000"/>
        </a:prstClr>
      </a:outerShdw>
    </a:effect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224CAD3-7C39-4166-9AB7-103AD2AF8679}" type="doc">
      <dgm:prSet loTypeId="urn:microsoft.com/office/officeart/2008/layout/VerticalCurvedList" loCatId="list" qsTypeId="urn:microsoft.com/office/officeart/2005/8/quickstyle/3d7" qsCatId="3D" csTypeId="urn:microsoft.com/office/officeart/2005/8/colors/colorful1" csCatId="colorful" phldr="1"/>
      <dgm:spPr/>
      <dgm:t>
        <a:bodyPr/>
        <a:lstStyle/>
        <a:p>
          <a:endParaRPr lang="en-US"/>
        </a:p>
      </dgm:t>
    </dgm:pt>
    <dgm:pt modelId="{F7FE3313-AE0A-4A8A-A1A8-B8394BF9FD37}">
      <dgm:prSet/>
      <dgm:spPr>
        <a:effectLst>
          <a:glow rad="228600">
            <a:schemeClr val="accent3">
              <a:satMod val="175000"/>
              <a:alpha val="40000"/>
            </a:schemeClr>
          </a:glow>
          <a:outerShdw blurRad="76200" dir="18900000" sy="23000" kx="-1200000" algn="bl" rotWithShape="0">
            <a:prstClr val="black">
              <a:alpha val="20000"/>
            </a:prstClr>
          </a:outerShdw>
        </a:effectLst>
      </dgm:spPr>
      <dgm:t>
        <a:bodyPr/>
        <a:lstStyle/>
        <a:p>
          <a:pPr algn="ctr"/>
          <a:r>
            <a:rPr lang="ar-IQ" b="1" dirty="0" smtClean="0">
              <a:solidFill>
                <a:schemeClr val="tx1"/>
              </a:solidFill>
            </a:rPr>
            <a:t>أ – نشاطات اعتيادية واعادة تصميم الاعمال بما يحقق الاغناء الوظيفي واثراء مسؤوليتهم اتجاه الاعمال المنوطة بهم . </a:t>
          </a:r>
          <a:endParaRPr lang="en-US" b="1" dirty="0">
            <a:solidFill>
              <a:schemeClr val="tx1"/>
            </a:solidFill>
          </a:endParaRPr>
        </a:p>
      </dgm:t>
    </dgm:pt>
    <dgm:pt modelId="{2B43C4EC-B58E-4164-B803-A36171916DB2}" type="parTrans" cxnId="{709F9FC7-BF93-4C85-AA7D-6B7BC090A2AE}">
      <dgm:prSet/>
      <dgm:spPr/>
      <dgm:t>
        <a:bodyPr/>
        <a:lstStyle/>
        <a:p>
          <a:endParaRPr lang="en-US"/>
        </a:p>
      </dgm:t>
    </dgm:pt>
    <dgm:pt modelId="{71E1FBDC-C523-4F91-AFA6-303D264E5853}" type="sibTrans" cxnId="{709F9FC7-BF93-4C85-AA7D-6B7BC090A2AE}">
      <dgm:prSet/>
      <dgm:spPr/>
      <dgm:t>
        <a:bodyPr/>
        <a:lstStyle/>
        <a:p>
          <a:endParaRPr lang="en-US"/>
        </a:p>
      </dgm:t>
    </dgm:pt>
    <dgm:pt modelId="{397C094B-AFFA-4B67-B983-0DCB399CF73F}">
      <dgm:prSet/>
      <dgm:spPr>
        <a:effectLst>
          <a:glow rad="228600">
            <a:schemeClr val="accent3">
              <a:satMod val="175000"/>
              <a:alpha val="40000"/>
            </a:schemeClr>
          </a:glow>
          <a:outerShdw blurRad="76200" dir="18900000" sy="23000" kx="-1200000" algn="bl" rotWithShape="0">
            <a:prstClr val="black">
              <a:alpha val="20000"/>
            </a:prstClr>
          </a:outerShdw>
        </a:effectLst>
      </dgm:spPr>
      <dgm:t>
        <a:bodyPr/>
        <a:lstStyle/>
        <a:p>
          <a:pPr algn="ctr" rtl="1"/>
          <a:r>
            <a:rPr lang="ar-IQ" b="1" dirty="0" smtClean="0"/>
            <a:t>ب – تشجيع مقترحات العاملين .</a:t>
          </a:r>
          <a:endParaRPr lang="ar-SA" b="1" dirty="0" smtClean="0"/>
        </a:p>
        <a:p>
          <a:pPr algn="ctr" rtl="1"/>
          <a:r>
            <a:rPr lang="ar-SA" b="1" dirty="0" smtClean="0"/>
            <a:t>ج</a:t>
          </a:r>
          <a:r>
            <a:rPr lang="ar-IQ" b="1" dirty="0" smtClean="0"/>
            <a:t> – تمكين العاملين على نحو تام .</a:t>
          </a:r>
          <a:endParaRPr lang="en-US" b="1" dirty="0"/>
        </a:p>
      </dgm:t>
    </dgm:pt>
    <dgm:pt modelId="{9DA3AD5A-BF5B-465C-AC5A-4523465A9AE6}" type="parTrans" cxnId="{E42D8230-9B4C-4AB7-848C-0E370B083824}">
      <dgm:prSet/>
      <dgm:spPr/>
      <dgm:t>
        <a:bodyPr/>
        <a:lstStyle/>
        <a:p>
          <a:endParaRPr lang="en-US"/>
        </a:p>
      </dgm:t>
    </dgm:pt>
    <dgm:pt modelId="{560980C9-EB37-4B8E-8FEC-4908D7589495}" type="sibTrans" cxnId="{E42D8230-9B4C-4AB7-848C-0E370B083824}">
      <dgm:prSet/>
      <dgm:spPr/>
      <dgm:t>
        <a:bodyPr/>
        <a:lstStyle/>
        <a:p>
          <a:endParaRPr lang="en-US"/>
        </a:p>
      </dgm:t>
    </dgm:pt>
    <dgm:pt modelId="{DB3112E8-3D82-4AA9-AD06-9DE49B570E37}">
      <dgm:prSet/>
      <dgm:spPr>
        <a:effectLst>
          <a:glow rad="228600">
            <a:schemeClr val="accent3">
              <a:satMod val="175000"/>
              <a:alpha val="40000"/>
            </a:schemeClr>
          </a:glow>
          <a:outerShdw blurRad="76200" dir="18900000" sy="23000" kx="-1200000" algn="bl" rotWithShape="0">
            <a:prstClr val="black">
              <a:alpha val="20000"/>
            </a:prstClr>
          </a:outerShdw>
        </a:effectLst>
      </dgm:spPr>
      <dgm:t>
        <a:bodyPr/>
        <a:lstStyle/>
        <a:p>
          <a:pPr algn="ctr"/>
          <a:r>
            <a:rPr lang="ar-SA" b="1" dirty="0" smtClean="0"/>
            <a:t>د</a:t>
          </a:r>
          <a:r>
            <a:rPr lang="ar-IQ" b="1" dirty="0" smtClean="0"/>
            <a:t> – منح العاملين فرصة المشاركة في صنع القرارات ومسؤولية أنجازها وبخاصة من ينال الثقة منهم .</a:t>
          </a:r>
          <a:endParaRPr lang="en-US" b="1" dirty="0"/>
        </a:p>
      </dgm:t>
    </dgm:pt>
    <dgm:pt modelId="{BAE67BD7-D514-4338-B5E2-C216C1AD8116}" type="parTrans" cxnId="{85CBA0E6-9AA9-4ED0-9573-D10F16C44385}">
      <dgm:prSet/>
      <dgm:spPr/>
      <dgm:t>
        <a:bodyPr/>
        <a:lstStyle/>
        <a:p>
          <a:endParaRPr lang="en-US"/>
        </a:p>
      </dgm:t>
    </dgm:pt>
    <dgm:pt modelId="{6E563D3B-E1FA-472E-846C-9AC342C20B4D}" type="sibTrans" cxnId="{85CBA0E6-9AA9-4ED0-9573-D10F16C44385}">
      <dgm:prSet/>
      <dgm:spPr/>
      <dgm:t>
        <a:bodyPr/>
        <a:lstStyle/>
        <a:p>
          <a:endParaRPr lang="en-US"/>
        </a:p>
      </dgm:t>
    </dgm:pt>
    <dgm:pt modelId="{258F7BE2-85E5-4C22-8BCB-73AFEF91C883}">
      <dgm:prSet/>
      <dgm:spPr>
        <a:effectLst>
          <a:glow rad="228600">
            <a:schemeClr val="accent3">
              <a:satMod val="175000"/>
              <a:alpha val="40000"/>
            </a:schemeClr>
          </a:glow>
          <a:outerShdw blurRad="76200" dir="18900000" sy="23000" kx="-1200000" algn="bl" rotWithShape="0">
            <a:prstClr val="black">
              <a:alpha val="20000"/>
            </a:prstClr>
          </a:outerShdw>
        </a:effectLst>
      </dgm:spPr>
      <dgm:t>
        <a:bodyPr/>
        <a:lstStyle/>
        <a:p>
          <a:pPr algn="ctr" rtl="1"/>
          <a:r>
            <a:rPr lang="ar-IQ" b="1" dirty="0" smtClean="0"/>
            <a:t>ه – تشكيل فرق العمل بأنواعها ومنها حلقات الجودة وفرق المهمات الخاصة وفرق حل المشكلات وفرق العمل الذاتية القيادة وفرق المشاريع الخاصة .</a:t>
          </a:r>
          <a:endParaRPr lang="en-US" b="1" dirty="0"/>
        </a:p>
      </dgm:t>
    </dgm:pt>
    <dgm:pt modelId="{4BC7838E-47CB-42EB-BA49-F0F8AE917985}" type="parTrans" cxnId="{712FA9BD-34D6-4917-B82A-F9B078DFFEC4}">
      <dgm:prSet/>
      <dgm:spPr/>
      <dgm:t>
        <a:bodyPr/>
        <a:lstStyle/>
        <a:p>
          <a:endParaRPr lang="en-US"/>
        </a:p>
      </dgm:t>
    </dgm:pt>
    <dgm:pt modelId="{85349910-B4B4-405B-BFB4-255742F2E2EB}" type="sibTrans" cxnId="{712FA9BD-34D6-4917-B82A-F9B078DFFEC4}">
      <dgm:prSet/>
      <dgm:spPr/>
      <dgm:t>
        <a:bodyPr/>
        <a:lstStyle/>
        <a:p>
          <a:endParaRPr lang="en-US"/>
        </a:p>
      </dgm:t>
    </dgm:pt>
    <dgm:pt modelId="{CDD7EFDE-8D86-4DA5-8F39-D3DF227F9990}" type="pres">
      <dgm:prSet presAssocID="{9224CAD3-7C39-4166-9AB7-103AD2AF8679}" presName="Name0" presStyleCnt="0">
        <dgm:presLayoutVars>
          <dgm:chMax val="7"/>
          <dgm:chPref val="7"/>
          <dgm:dir/>
        </dgm:presLayoutVars>
      </dgm:prSet>
      <dgm:spPr/>
      <dgm:t>
        <a:bodyPr/>
        <a:lstStyle/>
        <a:p>
          <a:endParaRPr lang="en-US"/>
        </a:p>
      </dgm:t>
    </dgm:pt>
    <dgm:pt modelId="{181A7A7A-4F46-47A0-BD93-3BD48F5EE897}" type="pres">
      <dgm:prSet presAssocID="{9224CAD3-7C39-4166-9AB7-103AD2AF8679}" presName="Name1" presStyleCnt="0"/>
      <dgm:spPr/>
    </dgm:pt>
    <dgm:pt modelId="{184DF0BA-0DAE-4888-9BE4-E7D195BF9F26}" type="pres">
      <dgm:prSet presAssocID="{9224CAD3-7C39-4166-9AB7-103AD2AF8679}" presName="cycle" presStyleCnt="0"/>
      <dgm:spPr/>
    </dgm:pt>
    <dgm:pt modelId="{6A47A34A-F7A0-46FD-B64F-A3B7BA36AC21}" type="pres">
      <dgm:prSet presAssocID="{9224CAD3-7C39-4166-9AB7-103AD2AF8679}" presName="srcNode" presStyleLbl="node1" presStyleIdx="0" presStyleCnt="4"/>
      <dgm:spPr/>
    </dgm:pt>
    <dgm:pt modelId="{0FB3144A-EEB9-4516-AE0C-5E84DD1F479D}" type="pres">
      <dgm:prSet presAssocID="{9224CAD3-7C39-4166-9AB7-103AD2AF8679}" presName="conn" presStyleLbl="parChTrans1D2" presStyleIdx="0" presStyleCnt="1"/>
      <dgm:spPr/>
      <dgm:t>
        <a:bodyPr/>
        <a:lstStyle/>
        <a:p>
          <a:endParaRPr lang="en-US"/>
        </a:p>
      </dgm:t>
    </dgm:pt>
    <dgm:pt modelId="{93C8381E-1C13-473C-BBA7-7FC382C3B4E1}" type="pres">
      <dgm:prSet presAssocID="{9224CAD3-7C39-4166-9AB7-103AD2AF8679}" presName="extraNode" presStyleLbl="node1" presStyleIdx="0" presStyleCnt="4"/>
      <dgm:spPr/>
    </dgm:pt>
    <dgm:pt modelId="{823265E8-EC7D-4B6A-9FD3-32CAC94A3AF2}" type="pres">
      <dgm:prSet presAssocID="{9224CAD3-7C39-4166-9AB7-103AD2AF8679}" presName="dstNode" presStyleLbl="node1" presStyleIdx="0" presStyleCnt="4"/>
      <dgm:spPr/>
    </dgm:pt>
    <dgm:pt modelId="{4C691F22-C5EC-437B-AA70-583C2F917CF3}" type="pres">
      <dgm:prSet presAssocID="{F7FE3313-AE0A-4A8A-A1A8-B8394BF9FD37}" presName="text_1" presStyleLbl="node1" presStyleIdx="0" presStyleCnt="4">
        <dgm:presLayoutVars>
          <dgm:bulletEnabled val="1"/>
        </dgm:presLayoutVars>
      </dgm:prSet>
      <dgm:spPr/>
      <dgm:t>
        <a:bodyPr/>
        <a:lstStyle/>
        <a:p>
          <a:endParaRPr lang="en-US"/>
        </a:p>
      </dgm:t>
    </dgm:pt>
    <dgm:pt modelId="{AFE6EE73-0C85-4FA1-8D47-460606C21641}" type="pres">
      <dgm:prSet presAssocID="{F7FE3313-AE0A-4A8A-A1A8-B8394BF9FD37}" presName="accent_1" presStyleCnt="0"/>
      <dgm:spPr/>
    </dgm:pt>
    <dgm:pt modelId="{130907C4-01C5-4021-BD04-63B10936CD8A}" type="pres">
      <dgm:prSet presAssocID="{F7FE3313-AE0A-4A8A-A1A8-B8394BF9FD37}" presName="accentRepeatNode" presStyleLbl="solidFgAcc1" presStyleIdx="0" presStyleCnt="4"/>
      <dgm:spPr/>
    </dgm:pt>
    <dgm:pt modelId="{990E3A08-7C90-4FE3-BA79-89A37A81AF7B}" type="pres">
      <dgm:prSet presAssocID="{397C094B-AFFA-4B67-B983-0DCB399CF73F}" presName="text_2" presStyleLbl="node1" presStyleIdx="1" presStyleCnt="4">
        <dgm:presLayoutVars>
          <dgm:bulletEnabled val="1"/>
        </dgm:presLayoutVars>
      </dgm:prSet>
      <dgm:spPr/>
      <dgm:t>
        <a:bodyPr/>
        <a:lstStyle/>
        <a:p>
          <a:endParaRPr lang="en-US"/>
        </a:p>
      </dgm:t>
    </dgm:pt>
    <dgm:pt modelId="{86EF0527-1F4D-4C56-B266-A5C4B96D81FF}" type="pres">
      <dgm:prSet presAssocID="{397C094B-AFFA-4B67-B983-0DCB399CF73F}" presName="accent_2" presStyleCnt="0"/>
      <dgm:spPr/>
    </dgm:pt>
    <dgm:pt modelId="{DE71FD8B-B0BC-46DC-8CF5-FD41D1109632}" type="pres">
      <dgm:prSet presAssocID="{397C094B-AFFA-4B67-B983-0DCB399CF73F}" presName="accentRepeatNode" presStyleLbl="solidFgAcc1" presStyleIdx="1" presStyleCnt="4"/>
      <dgm:spPr/>
    </dgm:pt>
    <dgm:pt modelId="{0F6675AE-9CB8-444A-B4DF-8B97C15DE3A9}" type="pres">
      <dgm:prSet presAssocID="{DB3112E8-3D82-4AA9-AD06-9DE49B570E37}" presName="text_3" presStyleLbl="node1" presStyleIdx="2" presStyleCnt="4">
        <dgm:presLayoutVars>
          <dgm:bulletEnabled val="1"/>
        </dgm:presLayoutVars>
      </dgm:prSet>
      <dgm:spPr/>
      <dgm:t>
        <a:bodyPr/>
        <a:lstStyle/>
        <a:p>
          <a:endParaRPr lang="en-US"/>
        </a:p>
      </dgm:t>
    </dgm:pt>
    <dgm:pt modelId="{A46144BD-C02C-4ADE-8CCB-8931D2EF1293}" type="pres">
      <dgm:prSet presAssocID="{DB3112E8-3D82-4AA9-AD06-9DE49B570E37}" presName="accent_3" presStyleCnt="0"/>
      <dgm:spPr/>
    </dgm:pt>
    <dgm:pt modelId="{183BA818-1B59-4AB4-BD57-1205F009C7CD}" type="pres">
      <dgm:prSet presAssocID="{DB3112E8-3D82-4AA9-AD06-9DE49B570E37}" presName="accentRepeatNode" presStyleLbl="solidFgAcc1" presStyleIdx="2" presStyleCnt="4"/>
      <dgm:spPr/>
    </dgm:pt>
    <dgm:pt modelId="{7A46E81E-D8EE-4902-96D8-BC32B84E7F25}" type="pres">
      <dgm:prSet presAssocID="{258F7BE2-85E5-4C22-8BCB-73AFEF91C883}" presName="text_4" presStyleLbl="node1" presStyleIdx="3" presStyleCnt="4">
        <dgm:presLayoutVars>
          <dgm:bulletEnabled val="1"/>
        </dgm:presLayoutVars>
      </dgm:prSet>
      <dgm:spPr/>
      <dgm:t>
        <a:bodyPr/>
        <a:lstStyle/>
        <a:p>
          <a:endParaRPr lang="en-US"/>
        </a:p>
      </dgm:t>
    </dgm:pt>
    <dgm:pt modelId="{89463169-781F-448F-97C3-E1D02429A11D}" type="pres">
      <dgm:prSet presAssocID="{258F7BE2-85E5-4C22-8BCB-73AFEF91C883}" presName="accent_4" presStyleCnt="0"/>
      <dgm:spPr/>
    </dgm:pt>
    <dgm:pt modelId="{AA521013-5E4D-4876-B152-367D169AD622}" type="pres">
      <dgm:prSet presAssocID="{258F7BE2-85E5-4C22-8BCB-73AFEF91C883}" presName="accentRepeatNode" presStyleLbl="solidFgAcc1" presStyleIdx="3" presStyleCnt="4"/>
      <dgm:spPr/>
    </dgm:pt>
  </dgm:ptLst>
  <dgm:cxnLst>
    <dgm:cxn modelId="{174EECD8-735C-4D8F-81C7-E6AA4B65B1C8}" type="presOf" srcId="{DB3112E8-3D82-4AA9-AD06-9DE49B570E37}" destId="{0F6675AE-9CB8-444A-B4DF-8B97C15DE3A9}" srcOrd="0" destOrd="0" presId="urn:microsoft.com/office/officeart/2008/layout/VerticalCurvedList"/>
    <dgm:cxn modelId="{85CBA0E6-9AA9-4ED0-9573-D10F16C44385}" srcId="{9224CAD3-7C39-4166-9AB7-103AD2AF8679}" destId="{DB3112E8-3D82-4AA9-AD06-9DE49B570E37}" srcOrd="2" destOrd="0" parTransId="{BAE67BD7-D514-4338-B5E2-C216C1AD8116}" sibTransId="{6E563D3B-E1FA-472E-846C-9AC342C20B4D}"/>
    <dgm:cxn modelId="{5CEFD4FA-61CA-4454-B4F2-75BB5E300A46}" type="presOf" srcId="{258F7BE2-85E5-4C22-8BCB-73AFEF91C883}" destId="{7A46E81E-D8EE-4902-96D8-BC32B84E7F25}" srcOrd="0" destOrd="0" presId="urn:microsoft.com/office/officeart/2008/layout/VerticalCurvedList"/>
    <dgm:cxn modelId="{709F9FC7-BF93-4C85-AA7D-6B7BC090A2AE}" srcId="{9224CAD3-7C39-4166-9AB7-103AD2AF8679}" destId="{F7FE3313-AE0A-4A8A-A1A8-B8394BF9FD37}" srcOrd="0" destOrd="0" parTransId="{2B43C4EC-B58E-4164-B803-A36171916DB2}" sibTransId="{71E1FBDC-C523-4F91-AFA6-303D264E5853}"/>
    <dgm:cxn modelId="{013C0355-4D48-4420-AE7C-715B74271094}" type="presOf" srcId="{71E1FBDC-C523-4F91-AFA6-303D264E5853}" destId="{0FB3144A-EEB9-4516-AE0C-5E84DD1F479D}" srcOrd="0" destOrd="0" presId="urn:microsoft.com/office/officeart/2008/layout/VerticalCurvedList"/>
    <dgm:cxn modelId="{75A848F9-6A54-4C0C-B20B-4F1AD780EDBA}" type="presOf" srcId="{F7FE3313-AE0A-4A8A-A1A8-B8394BF9FD37}" destId="{4C691F22-C5EC-437B-AA70-583C2F917CF3}" srcOrd="0" destOrd="0" presId="urn:microsoft.com/office/officeart/2008/layout/VerticalCurvedList"/>
    <dgm:cxn modelId="{BBA4883A-F9A8-4338-84D0-D0616AB499D7}" type="presOf" srcId="{397C094B-AFFA-4B67-B983-0DCB399CF73F}" destId="{990E3A08-7C90-4FE3-BA79-89A37A81AF7B}" srcOrd="0" destOrd="0" presId="urn:microsoft.com/office/officeart/2008/layout/VerticalCurvedList"/>
    <dgm:cxn modelId="{1487C17E-1F21-4A81-BC86-20E32BBD3A77}" type="presOf" srcId="{9224CAD3-7C39-4166-9AB7-103AD2AF8679}" destId="{CDD7EFDE-8D86-4DA5-8F39-D3DF227F9990}" srcOrd="0" destOrd="0" presId="urn:microsoft.com/office/officeart/2008/layout/VerticalCurvedList"/>
    <dgm:cxn modelId="{E42D8230-9B4C-4AB7-848C-0E370B083824}" srcId="{9224CAD3-7C39-4166-9AB7-103AD2AF8679}" destId="{397C094B-AFFA-4B67-B983-0DCB399CF73F}" srcOrd="1" destOrd="0" parTransId="{9DA3AD5A-BF5B-465C-AC5A-4523465A9AE6}" sibTransId="{560980C9-EB37-4B8E-8FEC-4908D7589495}"/>
    <dgm:cxn modelId="{712FA9BD-34D6-4917-B82A-F9B078DFFEC4}" srcId="{9224CAD3-7C39-4166-9AB7-103AD2AF8679}" destId="{258F7BE2-85E5-4C22-8BCB-73AFEF91C883}" srcOrd="3" destOrd="0" parTransId="{4BC7838E-47CB-42EB-BA49-F0F8AE917985}" sibTransId="{85349910-B4B4-405B-BFB4-255742F2E2EB}"/>
    <dgm:cxn modelId="{86145B3B-F8AE-4A8D-9120-6A5FB0EB5A7A}" type="presParOf" srcId="{CDD7EFDE-8D86-4DA5-8F39-D3DF227F9990}" destId="{181A7A7A-4F46-47A0-BD93-3BD48F5EE897}" srcOrd="0" destOrd="0" presId="urn:microsoft.com/office/officeart/2008/layout/VerticalCurvedList"/>
    <dgm:cxn modelId="{96C40652-41C3-4A30-8113-FE1A991F9D36}" type="presParOf" srcId="{181A7A7A-4F46-47A0-BD93-3BD48F5EE897}" destId="{184DF0BA-0DAE-4888-9BE4-E7D195BF9F26}" srcOrd="0" destOrd="0" presId="urn:microsoft.com/office/officeart/2008/layout/VerticalCurvedList"/>
    <dgm:cxn modelId="{000A3FD8-36FB-4C40-83C4-518A86680B5D}" type="presParOf" srcId="{184DF0BA-0DAE-4888-9BE4-E7D195BF9F26}" destId="{6A47A34A-F7A0-46FD-B64F-A3B7BA36AC21}" srcOrd="0" destOrd="0" presId="urn:microsoft.com/office/officeart/2008/layout/VerticalCurvedList"/>
    <dgm:cxn modelId="{E6BE1433-B7BB-4995-966E-E58DF89018D8}" type="presParOf" srcId="{184DF0BA-0DAE-4888-9BE4-E7D195BF9F26}" destId="{0FB3144A-EEB9-4516-AE0C-5E84DD1F479D}" srcOrd="1" destOrd="0" presId="urn:microsoft.com/office/officeart/2008/layout/VerticalCurvedList"/>
    <dgm:cxn modelId="{70E17ADA-0F3E-40D2-9044-A3FE6F736938}" type="presParOf" srcId="{184DF0BA-0DAE-4888-9BE4-E7D195BF9F26}" destId="{93C8381E-1C13-473C-BBA7-7FC382C3B4E1}" srcOrd="2" destOrd="0" presId="urn:microsoft.com/office/officeart/2008/layout/VerticalCurvedList"/>
    <dgm:cxn modelId="{C8A14B4B-DD3A-4BA8-BE82-92DD8FCF05B5}" type="presParOf" srcId="{184DF0BA-0DAE-4888-9BE4-E7D195BF9F26}" destId="{823265E8-EC7D-4B6A-9FD3-32CAC94A3AF2}" srcOrd="3" destOrd="0" presId="urn:microsoft.com/office/officeart/2008/layout/VerticalCurvedList"/>
    <dgm:cxn modelId="{4F191E4C-FF5F-4534-ADE7-0A4F7245A34E}" type="presParOf" srcId="{181A7A7A-4F46-47A0-BD93-3BD48F5EE897}" destId="{4C691F22-C5EC-437B-AA70-583C2F917CF3}" srcOrd="1" destOrd="0" presId="urn:microsoft.com/office/officeart/2008/layout/VerticalCurvedList"/>
    <dgm:cxn modelId="{809305F5-9D74-4906-B8DE-76ADE3904D9F}" type="presParOf" srcId="{181A7A7A-4F46-47A0-BD93-3BD48F5EE897}" destId="{AFE6EE73-0C85-4FA1-8D47-460606C21641}" srcOrd="2" destOrd="0" presId="urn:microsoft.com/office/officeart/2008/layout/VerticalCurvedList"/>
    <dgm:cxn modelId="{05A6C189-3506-453D-BBA2-7BF69A155033}" type="presParOf" srcId="{AFE6EE73-0C85-4FA1-8D47-460606C21641}" destId="{130907C4-01C5-4021-BD04-63B10936CD8A}" srcOrd="0" destOrd="0" presId="urn:microsoft.com/office/officeart/2008/layout/VerticalCurvedList"/>
    <dgm:cxn modelId="{F4910B65-39E2-49E1-870B-CC4ACA433DB2}" type="presParOf" srcId="{181A7A7A-4F46-47A0-BD93-3BD48F5EE897}" destId="{990E3A08-7C90-4FE3-BA79-89A37A81AF7B}" srcOrd="3" destOrd="0" presId="urn:microsoft.com/office/officeart/2008/layout/VerticalCurvedList"/>
    <dgm:cxn modelId="{1225F85F-9FD8-4508-B0C7-2A85F0E71E91}" type="presParOf" srcId="{181A7A7A-4F46-47A0-BD93-3BD48F5EE897}" destId="{86EF0527-1F4D-4C56-B266-A5C4B96D81FF}" srcOrd="4" destOrd="0" presId="urn:microsoft.com/office/officeart/2008/layout/VerticalCurvedList"/>
    <dgm:cxn modelId="{8A1DB245-E02B-4D37-AE83-051B096031DC}" type="presParOf" srcId="{86EF0527-1F4D-4C56-B266-A5C4B96D81FF}" destId="{DE71FD8B-B0BC-46DC-8CF5-FD41D1109632}" srcOrd="0" destOrd="0" presId="urn:microsoft.com/office/officeart/2008/layout/VerticalCurvedList"/>
    <dgm:cxn modelId="{D905F01C-1B7A-4BAC-A399-3D055B3209FB}" type="presParOf" srcId="{181A7A7A-4F46-47A0-BD93-3BD48F5EE897}" destId="{0F6675AE-9CB8-444A-B4DF-8B97C15DE3A9}" srcOrd="5" destOrd="0" presId="urn:microsoft.com/office/officeart/2008/layout/VerticalCurvedList"/>
    <dgm:cxn modelId="{ABAF68AF-58A4-42CB-BE1B-EA92230BB9B1}" type="presParOf" srcId="{181A7A7A-4F46-47A0-BD93-3BD48F5EE897}" destId="{A46144BD-C02C-4ADE-8CCB-8931D2EF1293}" srcOrd="6" destOrd="0" presId="urn:microsoft.com/office/officeart/2008/layout/VerticalCurvedList"/>
    <dgm:cxn modelId="{79FDC95E-AC64-4CB0-88B4-0741502F975F}" type="presParOf" srcId="{A46144BD-C02C-4ADE-8CCB-8931D2EF1293}" destId="{183BA818-1B59-4AB4-BD57-1205F009C7CD}" srcOrd="0" destOrd="0" presId="urn:microsoft.com/office/officeart/2008/layout/VerticalCurvedList"/>
    <dgm:cxn modelId="{7D881602-E5B5-461B-BA71-731A5DBE16FA}" type="presParOf" srcId="{181A7A7A-4F46-47A0-BD93-3BD48F5EE897}" destId="{7A46E81E-D8EE-4902-96D8-BC32B84E7F25}" srcOrd="7" destOrd="0" presId="urn:microsoft.com/office/officeart/2008/layout/VerticalCurvedList"/>
    <dgm:cxn modelId="{04B605AE-F07E-46DB-946E-F630C6D68345}" type="presParOf" srcId="{181A7A7A-4F46-47A0-BD93-3BD48F5EE897}" destId="{89463169-781F-448F-97C3-E1D02429A11D}" srcOrd="8" destOrd="0" presId="urn:microsoft.com/office/officeart/2008/layout/VerticalCurvedList"/>
    <dgm:cxn modelId="{08F7977C-14A3-46F6-B1E1-1B4876311B70}" type="presParOf" srcId="{89463169-781F-448F-97C3-E1D02429A11D}" destId="{AA521013-5E4D-4876-B152-367D169AD622}"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2250CB-24C0-4970-A289-34DE5FAB9402}">
      <dsp:nvSpPr>
        <dsp:cNvPr id="0" name=""/>
        <dsp:cNvSpPr/>
      </dsp:nvSpPr>
      <dsp:spPr>
        <a:xfrm>
          <a:off x="3647439" y="497"/>
          <a:ext cx="4103370" cy="797786"/>
        </a:xfrm>
        <a:prstGeom prst="roundRect">
          <a:avLst/>
        </a:prstGeom>
        <a:solidFill>
          <a:schemeClr val="accent6">
            <a:lumMod val="60000"/>
            <a:lumOff val="40000"/>
          </a:schemeClr>
        </a:solidFill>
        <a:ln>
          <a:noFill/>
        </a:ln>
        <a:effectLst>
          <a:outerShdw blurRad="76200" dir="18900000" sy="23000" kx="-1200000" algn="bl" rotWithShape="0">
            <a:prstClr val="black">
              <a:alpha val="20000"/>
            </a:prstClr>
          </a:outerShdw>
        </a:effectLst>
        <a:sp3d extrusionH="50600" prstMaterial="metal">
          <a:bevelT w="101600" h="80600" prst="angle"/>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44780" tIns="72390" rIns="144780" bIns="72390" numCol="1" spcCol="1270" anchor="ctr" anchorCtr="0">
          <a:noAutofit/>
        </a:bodyPr>
        <a:lstStyle/>
        <a:p>
          <a:pPr lvl="0" algn="ctr" defTabSz="1689100">
            <a:lnSpc>
              <a:spcPct val="90000"/>
            </a:lnSpc>
            <a:spcBef>
              <a:spcPct val="0"/>
            </a:spcBef>
            <a:spcAft>
              <a:spcPct val="35000"/>
            </a:spcAft>
          </a:pPr>
          <a:r>
            <a:rPr lang="ar-SA" sz="3800" b="1" kern="1200" dirty="0" smtClean="0">
              <a:solidFill>
                <a:srgbClr val="0070C0"/>
              </a:solidFill>
              <a:latin typeface="Arial" panose="020B0604020202020204" pitchFamily="34" charset="0"/>
              <a:cs typeface="Arial" panose="020B0604020202020204" pitchFamily="34" charset="0"/>
            </a:rPr>
            <a:t>صياغة الاهداف</a:t>
          </a:r>
          <a:endParaRPr lang="en-US" sz="3800" b="1" kern="1200" dirty="0">
            <a:solidFill>
              <a:srgbClr val="0070C0"/>
            </a:solidFill>
            <a:latin typeface="Arial" panose="020B0604020202020204" pitchFamily="34" charset="0"/>
            <a:cs typeface="Arial" panose="020B0604020202020204" pitchFamily="34" charset="0"/>
          </a:endParaRPr>
        </a:p>
      </dsp:txBody>
      <dsp:txXfrm>
        <a:off x="3686384" y="39442"/>
        <a:ext cx="4025480" cy="719896"/>
      </dsp:txXfrm>
    </dsp:sp>
    <dsp:sp modelId="{C7A314B4-77C9-4FC0-A2F2-D9539501512D}">
      <dsp:nvSpPr>
        <dsp:cNvPr id="0" name=""/>
        <dsp:cNvSpPr/>
      </dsp:nvSpPr>
      <dsp:spPr>
        <a:xfrm>
          <a:off x="3647439" y="838173"/>
          <a:ext cx="4103370" cy="797786"/>
        </a:xfrm>
        <a:prstGeom prst="roundRect">
          <a:avLst/>
        </a:prstGeom>
        <a:solidFill>
          <a:schemeClr val="accent6">
            <a:lumMod val="60000"/>
            <a:lumOff val="40000"/>
          </a:schemeClr>
        </a:solidFill>
        <a:ln>
          <a:noFill/>
        </a:ln>
        <a:effectLst>
          <a:outerShdw blurRad="76200" dir="18900000" sy="23000" kx="-1200000" algn="bl" rotWithShape="0">
            <a:prstClr val="black">
              <a:alpha val="20000"/>
            </a:prstClr>
          </a:outerShdw>
        </a:effectLst>
        <a:sp3d extrusionH="50600" prstMaterial="metal">
          <a:bevelT w="101600" h="80600" prst="angle"/>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44780" tIns="72390" rIns="144780" bIns="72390" numCol="1" spcCol="1270" anchor="ctr" anchorCtr="0">
          <a:noAutofit/>
        </a:bodyPr>
        <a:lstStyle/>
        <a:p>
          <a:pPr lvl="0" algn="ctr" defTabSz="1689100">
            <a:lnSpc>
              <a:spcPct val="90000"/>
            </a:lnSpc>
            <a:spcBef>
              <a:spcPct val="0"/>
            </a:spcBef>
            <a:spcAft>
              <a:spcPct val="35000"/>
            </a:spcAft>
          </a:pPr>
          <a:r>
            <a:rPr lang="ar-SA" sz="3800" b="1" kern="1200" dirty="0" smtClean="0">
              <a:solidFill>
                <a:srgbClr val="0070C0"/>
              </a:solidFill>
              <a:latin typeface="Arial" panose="020B0604020202020204" pitchFamily="34" charset="0"/>
              <a:cs typeface="Arial" panose="020B0604020202020204" pitchFamily="34" charset="0"/>
            </a:rPr>
            <a:t>تحديد المؤشرات</a:t>
          </a:r>
          <a:endParaRPr lang="en-US" sz="3800" b="1" kern="1200" dirty="0">
            <a:solidFill>
              <a:srgbClr val="0070C0"/>
            </a:solidFill>
            <a:latin typeface="Arial" panose="020B0604020202020204" pitchFamily="34" charset="0"/>
            <a:cs typeface="Arial" panose="020B0604020202020204" pitchFamily="34" charset="0"/>
          </a:endParaRPr>
        </a:p>
      </dsp:txBody>
      <dsp:txXfrm>
        <a:off x="3686384" y="877118"/>
        <a:ext cx="4025480" cy="719896"/>
      </dsp:txXfrm>
    </dsp:sp>
    <dsp:sp modelId="{98ACF082-1916-4510-98D6-AEF22E78BF77}">
      <dsp:nvSpPr>
        <dsp:cNvPr id="0" name=""/>
        <dsp:cNvSpPr/>
      </dsp:nvSpPr>
      <dsp:spPr>
        <a:xfrm>
          <a:off x="3647439" y="1675848"/>
          <a:ext cx="4103370" cy="797786"/>
        </a:xfrm>
        <a:prstGeom prst="roundRect">
          <a:avLst/>
        </a:prstGeom>
        <a:solidFill>
          <a:schemeClr val="accent6">
            <a:lumMod val="60000"/>
            <a:lumOff val="40000"/>
          </a:schemeClr>
        </a:solidFill>
        <a:ln>
          <a:noFill/>
        </a:ln>
        <a:effectLst>
          <a:outerShdw blurRad="76200" dir="18900000" sy="23000" kx="-1200000" algn="bl" rotWithShape="0">
            <a:prstClr val="black">
              <a:alpha val="20000"/>
            </a:prstClr>
          </a:outerShdw>
        </a:effectLst>
        <a:sp3d extrusionH="50600" prstMaterial="metal">
          <a:bevelT w="101600" h="80600" prst="angle"/>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44780" tIns="72390" rIns="144780" bIns="72390" numCol="1" spcCol="1270" anchor="ctr" anchorCtr="0">
          <a:noAutofit/>
        </a:bodyPr>
        <a:lstStyle/>
        <a:p>
          <a:pPr lvl="0" algn="ctr" defTabSz="1689100">
            <a:lnSpc>
              <a:spcPct val="90000"/>
            </a:lnSpc>
            <a:spcBef>
              <a:spcPct val="0"/>
            </a:spcBef>
            <a:spcAft>
              <a:spcPct val="35000"/>
            </a:spcAft>
          </a:pPr>
          <a:r>
            <a:rPr lang="ar-SA" sz="3800" b="1" kern="1200" dirty="0" smtClean="0">
              <a:solidFill>
                <a:srgbClr val="0070C0"/>
              </a:solidFill>
              <a:latin typeface="Arial" panose="020B0604020202020204" pitchFamily="34" charset="0"/>
              <a:cs typeface="Arial" panose="020B0604020202020204" pitchFamily="34" charset="0"/>
            </a:rPr>
            <a:t>تحديد الاهداف </a:t>
          </a:r>
          <a:endParaRPr lang="en-US" sz="3800" b="1" kern="1200" dirty="0">
            <a:solidFill>
              <a:srgbClr val="0070C0"/>
            </a:solidFill>
            <a:latin typeface="Arial" panose="020B0604020202020204" pitchFamily="34" charset="0"/>
            <a:cs typeface="Arial" panose="020B0604020202020204" pitchFamily="34" charset="0"/>
          </a:endParaRPr>
        </a:p>
      </dsp:txBody>
      <dsp:txXfrm>
        <a:off x="3686384" y="1714793"/>
        <a:ext cx="4025480" cy="719896"/>
      </dsp:txXfrm>
    </dsp:sp>
    <dsp:sp modelId="{F8BB1E31-576D-4A58-9939-6FFC53D8CB19}">
      <dsp:nvSpPr>
        <dsp:cNvPr id="0" name=""/>
        <dsp:cNvSpPr/>
      </dsp:nvSpPr>
      <dsp:spPr>
        <a:xfrm>
          <a:off x="3601071" y="2490667"/>
          <a:ext cx="4103370" cy="797786"/>
        </a:xfrm>
        <a:prstGeom prst="roundRect">
          <a:avLst/>
        </a:prstGeom>
        <a:solidFill>
          <a:schemeClr val="accent6">
            <a:lumMod val="60000"/>
            <a:lumOff val="40000"/>
          </a:schemeClr>
        </a:solidFill>
        <a:ln>
          <a:noFill/>
        </a:ln>
        <a:effectLst>
          <a:outerShdw blurRad="76200" dir="18900000" sy="23000" kx="-1200000" algn="bl" rotWithShape="0">
            <a:prstClr val="black">
              <a:alpha val="20000"/>
            </a:prstClr>
          </a:outerShdw>
        </a:effectLst>
        <a:sp3d extrusionH="50600" prstMaterial="metal">
          <a:bevelT w="101600" h="80600" prst="angle"/>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44780" tIns="72390" rIns="144780" bIns="72390" numCol="1" spcCol="1270" anchor="ctr" anchorCtr="0">
          <a:noAutofit/>
        </a:bodyPr>
        <a:lstStyle/>
        <a:p>
          <a:pPr lvl="0" algn="ctr" defTabSz="1689100">
            <a:lnSpc>
              <a:spcPct val="90000"/>
            </a:lnSpc>
            <a:spcBef>
              <a:spcPct val="0"/>
            </a:spcBef>
            <a:spcAft>
              <a:spcPct val="35000"/>
            </a:spcAft>
          </a:pPr>
          <a:r>
            <a:rPr lang="ar-SA" sz="3800" b="1" kern="1200" dirty="0" smtClean="0">
              <a:solidFill>
                <a:srgbClr val="0070C0"/>
              </a:solidFill>
              <a:latin typeface="Arial" panose="020B0604020202020204" pitchFamily="34" charset="0"/>
              <a:cs typeface="Arial" panose="020B0604020202020204" pitchFamily="34" charset="0"/>
            </a:rPr>
            <a:t>نتائج المراقبة </a:t>
          </a:r>
          <a:endParaRPr lang="en-US" sz="3800" b="1" kern="1200" dirty="0">
            <a:solidFill>
              <a:srgbClr val="0070C0"/>
            </a:solidFill>
            <a:latin typeface="Arial" panose="020B0604020202020204" pitchFamily="34" charset="0"/>
            <a:cs typeface="Arial" panose="020B0604020202020204" pitchFamily="34" charset="0"/>
          </a:endParaRPr>
        </a:p>
      </dsp:txBody>
      <dsp:txXfrm>
        <a:off x="3640016" y="2529612"/>
        <a:ext cx="4025480" cy="719896"/>
      </dsp:txXfrm>
    </dsp:sp>
    <dsp:sp modelId="{01759C6C-3106-4FA8-82EA-800B272E07BF}">
      <dsp:nvSpPr>
        <dsp:cNvPr id="0" name=""/>
        <dsp:cNvSpPr/>
      </dsp:nvSpPr>
      <dsp:spPr>
        <a:xfrm>
          <a:off x="3647439" y="3351199"/>
          <a:ext cx="4103370" cy="797786"/>
        </a:xfrm>
        <a:prstGeom prst="roundRect">
          <a:avLst/>
        </a:prstGeom>
        <a:solidFill>
          <a:schemeClr val="accent6">
            <a:lumMod val="60000"/>
            <a:lumOff val="40000"/>
          </a:schemeClr>
        </a:solidFill>
        <a:ln>
          <a:noFill/>
        </a:ln>
        <a:effectLst>
          <a:outerShdw blurRad="76200" dir="18900000" sy="23000" kx="-1200000" algn="bl" rotWithShape="0">
            <a:prstClr val="black">
              <a:alpha val="20000"/>
            </a:prstClr>
          </a:outerShdw>
        </a:effectLst>
        <a:sp3d extrusionH="50600" prstMaterial="metal">
          <a:bevelT w="101600" h="80600" prst="angle"/>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44780" tIns="72390" rIns="144780" bIns="72390" numCol="1" spcCol="1270" anchor="ctr" anchorCtr="0">
          <a:noAutofit/>
        </a:bodyPr>
        <a:lstStyle/>
        <a:p>
          <a:pPr lvl="0" algn="ctr" defTabSz="1689100">
            <a:lnSpc>
              <a:spcPct val="90000"/>
            </a:lnSpc>
            <a:spcBef>
              <a:spcPct val="0"/>
            </a:spcBef>
            <a:spcAft>
              <a:spcPct val="35000"/>
            </a:spcAft>
          </a:pPr>
          <a:r>
            <a:rPr lang="ar-SA" sz="3800" b="1" kern="1200" dirty="0" smtClean="0">
              <a:solidFill>
                <a:srgbClr val="0070C0"/>
              </a:solidFill>
              <a:latin typeface="Arial" panose="020B0604020202020204" pitchFamily="34" charset="0"/>
              <a:cs typeface="Arial" panose="020B0604020202020204" pitchFamily="34" charset="0"/>
            </a:rPr>
            <a:t>مراجعة النتائج</a:t>
          </a:r>
          <a:endParaRPr lang="en-US" sz="3800" b="1" kern="1200" dirty="0">
            <a:solidFill>
              <a:srgbClr val="0070C0"/>
            </a:solidFill>
            <a:latin typeface="Arial" panose="020B0604020202020204" pitchFamily="34" charset="0"/>
            <a:cs typeface="Arial" panose="020B0604020202020204" pitchFamily="34" charset="0"/>
          </a:endParaRPr>
        </a:p>
      </dsp:txBody>
      <dsp:txXfrm>
        <a:off x="3686384" y="3390144"/>
        <a:ext cx="4025480" cy="719896"/>
      </dsp:txXfrm>
    </dsp:sp>
    <dsp:sp modelId="{C62404BC-AF5D-4507-8497-DFF9BD3D4BC3}">
      <dsp:nvSpPr>
        <dsp:cNvPr id="0" name=""/>
        <dsp:cNvSpPr/>
      </dsp:nvSpPr>
      <dsp:spPr>
        <a:xfrm>
          <a:off x="3647439" y="4188875"/>
          <a:ext cx="4103370" cy="797786"/>
        </a:xfrm>
        <a:prstGeom prst="roundRect">
          <a:avLst/>
        </a:prstGeom>
        <a:solidFill>
          <a:schemeClr val="accent6">
            <a:lumMod val="60000"/>
            <a:lumOff val="40000"/>
          </a:schemeClr>
        </a:solidFill>
        <a:ln>
          <a:noFill/>
        </a:ln>
        <a:effectLst>
          <a:outerShdw blurRad="76200" dir="18900000" sy="23000" kx="-1200000" algn="bl" rotWithShape="0">
            <a:prstClr val="black">
              <a:alpha val="20000"/>
            </a:prstClr>
          </a:outerShdw>
        </a:effectLst>
        <a:sp3d extrusionH="50600" prstMaterial="metal">
          <a:bevelT w="101600" h="80600" prst="angle"/>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44780" tIns="72390" rIns="144780" bIns="72390" numCol="1" spcCol="1270" anchor="ctr" anchorCtr="0">
          <a:noAutofit/>
        </a:bodyPr>
        <a:lstStyle/>
        <a:p>
          <a:pPr lvl="0" algn="ctr" defTabSz="1689100">
            <a:lnSpc>
              <a:spcPct val="90000"/>
            </a:lnSpc>
            <a:spcBef>
              <a:spcPct val="0"/>
            </a:spcBef>
            <a:spcAft>
              <a:spcPct val="35000"/>
            </a:spcAft>
          </a:pPr>
          <a:r>
            <a:rPr lang="ar-SA" sz="3800" b="1" kern="1200" dirty="0" smtClean="0">
              <a:solidFill>
                <a:srgbClr val="0070C0"/>
              </a:solidFill>
              <a:latin typeface="Arial" panose="020B0604020202020204" pitchFamily="34" charset="0"/>
              <a:cs typeface="Arial" panose="020B0604020202020204" pitchFamily="34" charset="0"/>
            </a:rPr>
            <a:t>دمج التقييمات</a:t>
          </a:r>
          <a:endParaRPr lang="en-US" sz="3800" b="1" kern="1200" dirty="0">
            <a:solidFill>
              <a:srgbClr val="0070C0"/>
            </a:solidFill>
            <a:latin typeface="Arial" panose="020B0604020202020204" pitchFamily="34" charset="0"/>
            <a:cs typeface="Arial" panose="020B0604020202020204" pitchFamily="34" charset="0"/>
          </a:endParaRPr>
        </a:p>
      </dsp:txBody>
      <dsp:txXfrm>
        <a:off x="3686384" y="4227820"/>
        <a:ext cx="4025480" cy="719896"/>
      </dsp:txXfrm>
    </dsp:sp>
    <dsp:sp modelId="{A6BF5698-9112-4B14-9441-22DACF0BB44C}">
      <dsp:nvSpPr>
        <dsp:cNvPr id="0" name=""/>
        <dsp:cNvSpPr/>
      </dsp:nvSpPr>
      <dsp:spPr>
        <a:xfrm>
          <a:off x="3647439" y="5026551"/>
          <a:ext cx="4103370" cy="797786"/>
        </a:xfrm>
        <a:prstGeom prst="roundRect">
          <a:avLst/>
        </a:prstGeom>
        <a:solidFill>
          <a:schemeClr val="accent6">
            <a:lumMod val="60000"/>
            <a:lumOff val="40000"/>
          </a:schemeClr>
        </a:solidFill>
        <a:ln>
          <a:noFill/>
        </a:ln>
        <a:effectLst>
          <a:outerShdw blurRad="76200" dir="18900000" sy="23000" kx="-1200000" algn="bl" rotWithShape="0">
            <a:prstClr val="black">
              <a:alpha val="20000"/>
            </a:prstClr>
          </a:outerShdw>
        </a:effectLst>
        <a:sp3d extrusionH="50600" prstMaterial="metal">
          <a:bevelT w="101600" h="80600" prst="angle"/>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44780" tIns="72390" rIns="144780" bIns="72390" numCol="1" spcCol="1270" anchor="ctr" anchorCtr="0">
          <a:noAutofit/>
        </a:bodyPr>
        <a:lstStyle/>
        <a:p>
          <a:pPr lvl="0" algn="ctr" defTabSz="1689100">
            <a:lnSpc>
              <a:spcPct val="90000"/>
            </a:lnSpc>
            <a:spcBef>
              <a:spcPct val="0"/>
            </a:spcBef>
            <a:spcAft>
              <a:spcPct val="35000"/>
            </a:spcAft>
          </a:pPr>
          <a:r>
            <a:rPr lang="ar-SA" sz="3800" b="1" kern="1200" dirty="0" smtClean="0">
              <a:solidFill>
                <a:srgbClr val="0070C0"/>
              </a:solidFill>
              <a:latin typeface="Arial" panose="020B0604020202020204" pitchFamily="34" charset="0"/>
              <a:cs typeface="Arial" panose="020B0604020202020204" pitchFamily="34" charset="0"/>
            </a:rPr>
            <a:t>استخدام معلومات الاداء</a:t>
          </a:r>
          <a:endParaRPr lang="en-US" sz="3800" b="1" kern="1200" dirty="0">
            <a:solidFill>
              <a:srgbClr val="0070C0"/>
            </a:solidFill>
            <a:latin typeface="Arial" panose="020B0604020202020204" pitchFamily="34" charset="0"/>
            <a:cs typeface="Arial" panose="020B0604020202020204" pitchFamily="34" charset="0"/>
          </a:endParaRPr>
        </a:p>
      </dsp:txBody>
      <dsp:txXfrm>
        <a:off x="3686384" y="5065496"/>
        <a:ext cx="4025480" cy="71989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3D3022-EA15-4ABF-88D7-8053346E0B3C}">
      <dsp:nvSpPr>
        <dsp:cNvPr id="0" name=""/>
        <dsp:cNvSpPr/>
      </dsp:nvSpPr>
      <dsp:spPr>
        <a:xfrm rot="16200000">
          <a:off x="-1426757" y="1580807"/>
          <a:ext cx="4472940" cy="1311324"/>
        </a:xfrm>
        <a:prstGeom prst="flowChartManualOperation">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a:noFill/>
        </a:ln>
        <a:effectLst>
          <a:outerShdw blurRad="190500" dist="228600" dir="2700000" algn="ctr" rotWithShape="0">
            <a:srgbClr val="000000">
              <a:alpha val="30000"/>
            </a:srgbClr>
          </a:outerShdw>
        </a:effectLst>
        <a:scene3d>
          <a:camera prst="orthographicFront">
            <a:rot lat="0" lon="0" rev="0"/>
          </a:camera>
          <a:lightRig rig="glow" dir="t">
            <a:rot lat="0" lon="0" rev="4800000"/>
          </a:lightRig>
        </a:scene3d>
        <a:sp3d prstMaterial="matte">
          <a:bevelT w="127000" h="63500"/>
        </a:sp3d>
      </dsp:spPr>
      <dsp:style>
        <a:lnRef idx="0">
          <a:scrgbClr r="0" g="0" b="0"/>
        </a:lnRef>
        <a:fillRef idx="3">
          <a:scrgbClr r="0" g="0" b="0"/>
        </a:fillRef>
        <a:effectRef idx="2">
          <a:scrgbClr r="0" g="0" b="0"/>
        </a:effectRef>
        <a:fontRef idx="minor">
          <a:schemeClr val="lt1"/>
        </a:fontRef>
      </dsp:style>
      <dsp:txBody>
        <a:bodyPr spcFirstLastPara="0" vert="horz" wrap="square" lIns="127000" tIns="0" rIns="127000" bIns="0" numCol="1" spcCol="1270" anchor="ctr" anchorCtr="0">
          <a:noAutofit/>
        </a:bodyPr>
        <a:lstStyle/>
        <a:p>
          <a:pPr lvl="0" algn="ctr" defTabSz="889000" rtl="1">
            <a:lnSpc>
              <a:spcPct val="90000"/>
            </a:lnSpc>
            <a:spcBef>
              <a:spcPct val="0"/>
            </a:spcBef>
            <a:spcAft>
              <a:spcPct val="35000"/>
            </a:spcAft>
          </a:pPr>
          <a:r>
            <a:rPr lang="ar-SA" sz="2000" kern="1200" dirty="0" smtClean="0"/>
            <a:t>1- </a:t>
          </a:r>
          <a:r>
            <a:rPr lang="ar-IQ" sz="2000" kern="1200" dirty="0" smtClean="0"/>
            <a:t>ترجمة أهداف المنظمة الى الفرد وفرق العمل .</a:t>
          </a:r>
          <a:endParaRPr lang="en-US" sz="2000" kern="1200" dirty="0"/>
        </a:p>
      </dsp:txBody>
      <dsp:txXfrm rot="5400000">
        <a:off x="154051" y="894587"/>
        <a:ext cx="1311324" cy="2683764"/>
      </dsp:txXfrm>
    </dsp:sp>
    <dsp:sp modelId="{16C3384D-2E54-4278-87D8-F8E6A7A3D971}">
      <dsp:nvSpPr>
        <dsp:cNvPr id="0" name=""/>
        <dsp:cNvSpPr/>
      </dsp:nvSpPr>
      <dsp:spPr>
        <a:xfrm rot="16200000">
          <a:off x="-17083" y="1580807"/>
          <a:ext cx="4472940" cy="1311324"/>
        </a:xfrm>
        <a:prstGeom prst="flowChartManualOperation">
          <a:avLst/>
        </a:prstGeom>
        <a:gradFill rotWithShape="0">
          <a:gsLst>
            <a:gs pos="0">
              <a:schemeClr val="accent3">
                <a:hueOff val="0"/>
                <a:satOff val="0"/>
                <a:lumOff val="0"/>
                <a:alphaOff val="0"/>
                <a:tint val="96000"/>
                <a:lumMod val="104000"/>
              </a:schemeClr>
            </a:gs>
            <a:gs pos="100000">
              <a:schemeClr val="accent3">
                <a:hueOff val="0"/>
                <a:satOff val="0"/>
                <a:lumOff val="0"/>
                <a:alphaOff val="0"/>
                <a:shade val="98000"/>
                <a:lumMod val="94000"/>
              </a:schemeClr>
            </a:gs>
          </a:gsLst>
          <a:lin ang="5400000" scaled="0"/>
        </a:gradFill>
        <a:ln>
          <a:noFill/>
        </a:ln>
        <a:effectLst>
          <a:outerShdw blurRad="190500" dist="228600" dir="2700000" algn="ctr" rotWithShape="0">
            <a:srgbClr val="000000">
              <a:alpha val="30000"/>
            </a:srgbClr>
          </a:outerShdw>
        </a:effectLst>
        <a:scene3d>
          <a:camera prst="orthographicFront">
            <a:rot lat="0" lon="0" rev="0"/>
          </a:camera>
          <a:lightRig rig="glow" dir="t">
            <a:rot lat="0" lon="0" rev="4800000"/>
          </a:lightRig>
        </a:scene3d>
        <a:sp3d prstMaterial="matte">
          <a:bevelT w="127000" h="63500"/>
        </a:sp3d>
      </dsp:spPr>
      <dsp:style>
        <a:lnRef idx="0">
          <a:scrgbClr r="0" g="0" b="0"/>
        </a:lnRef>
        <a:fillRef idx="3">
          <a:scrgbClr r="0" g="0" b="0"/>
        </a:fillRef>
        <a:effectRef idx="2">
          <a:scrgbClr r="0" g="0" b="0"/>
        </a:effectRef>
        <a:fontRef idx="minor">
          <a:schemeClr val="lt1"/>
        </a:fontRef>
      </dsp:style>
      <dsp:txBody>
        <a:bodyPr spcFirstLastPara="0" vert="horz" wrap="square" lIns="127000" tIns="0" rIns="127000" bIns="0" numCol="1" spcCol="1270" anchor="ctr" anchorCtr="0">
          <a:noAutofit/>
        </a:bodyPr>
        <a:lstStyle/>
        <a:p>
          <a:pPr lvl="0" algn="ctr" defTabSz="889000" rtl="1">
            <a:lnSpc>
              <a:spcPct val="90000"/>
            </a:lnSpc>
            <a:spcBef>
              <a:spcPct val="0"/>
            </a:spcBef>
            <a:spcAft>
              <a:spcPct val="35000"/>
            </a:spcAft>
          </a:pPr>
          <a:r>
            <a:rPr lang="ar-SA" sz="2000" kern="1200" dirty="0" smtClean="0"/>
            <a:t>2- </a:t>
          </a:r>
        </a:p>
        <a:p>
          <a:pPr lvl="0" algn="ctr" defTabSz="889000" rtl="1">
            <a:lnSpc>
              <a:spcPct val="90000"/>
            </a:lnSpc>
            <a:spcBef>
              <a:spcPct val="0"/>
            </a:spcBef>
            <a:spcAft>
              <a:spcPct val="35000"/>
            </a:spcAft>
          </a:pPr>
          <a:r>
            <a:rPr lang="ar-SA" sz="2000" kern="1200" dirty="0" smtClean="0"/>
            <a:t>ت</a:t>
          </a:r>
          <a:r>
            <a:rPr lang="ar-IQ" sz="2000" kern="1200" dirty="0" smtClean="0"/>
            <a:t>ساعد في توضيح أهداف المنظمة .</a:t>
          </a:r>
          <a:endParaRPr lang="en-US" sz="2000" kern="1200" dirty="0"/>
        </a:p>
      </dsp:txBody>
      <dsp:txXfrm rot="5400000">
        <a:off x="1563725" y="894587"/>
        <a:ext cx="1311324" cy="2683764"/>
      </dsp:txXfrm>
    </dsp:sp>
    <dsp:sp modelId="{B29821F8-60B8-4B5A-8507-F9412F2D8151}">
      <dsp:nvSpPr>
        <dsp:cNvPr id="0" name=""/>
        <dsp:cNvSpPr/>
      </dsp:nvSpPr>
      <dsp:spPr>
        <a:xfrm rot="16200000">
          <a:off x="1392590" y="1580807"/>
          <a:ext cx="4472940" cy="1311324"/>
        </a:xfrm>
        <a:prstGeom prst="flowChartManualOperation">
          <a:avLst/>
        </a:prstGeom>
        <a:gradFill rotWithShape="0">
          <a:gsLst>
            <a:gs pos="0">
              <a:schemeClr val="accent4">
                <a:hueOff val="0"/>
                <a:satOff val="0"/>
                <a:lumOff val="0"/>
                <a:alphaOff val="0"/>
                <a:tint val="96000"/>
                <a:lumMod val="104000"/>
              </a:schemeClr>
            </a:gs>
            <a:gs pos="100000">
              <a:schemeClr val="accent4">
                <a:hueOff val="0"/>
                <a:satOff val="0"/>
                <a:lumOff val="0"/>
                <a:alphaOff val="0"/>
                <a:shade val="98000"/>
                <a:lumMod val="94000"/>
              </a:schemeClr>
            </a:gs>
          </a:gsLst>
          <a:lin ang="5400000" scaled="0"/>
        </a:gradFill>
        <a:ln>
          <a:noFill/>
        </a:ln>
        <a:effectLst>
          <a:outerShdw blurRad="190500" dist="228600" dir="2700000" algn="ctr" rotWithShape="0">
            <a:srgbClr val="000000">
              <a:alpha val="30000"/>
            </a:srgbClr>
          </a:outerShdw>
        </a:effectLst>
        <a:scene3d>
          <a:camera prst="orthographicFront">
            <a:rot lat="0" lon="0" rev="0"/>
          </a:camera>
          <a:lightRig rig="glow" dir="t">
            <a:rot lat="0" lon="0" rev="4800000"/>
          </a:lightRig>
        </a:scene3d>
        <a:sp3d prstMaterial="matte">
          <a:bevelT w="127000" h="63500"/>
        </a:sp3d>
      </dsp:spPr>
      <dsp:style>
        <a:lnRef idx="0">
          <a:scrgbClr r="0" g="0" b="0"/>
        </a:lnRef>
        <a:fillRef idx="3">
          <a:scrgbClr r="0" g="0" b="0"/>
        </a:fillRef>
        <a:effectRef idx="2">
          <a:scrgbClr r="0" g="0" b="0"/>
        </a:effectRef>
        <a:fontRef idx="minor">
          <a:schemeClr val="lt1"/>
        </a:fontRef>
      </dsp:style>
      <dsp:txBody>
        <a:bodyPr spcFirstLastPara="0" vert="horz" wrap="square" lIns="114300" tIns="0" rIns="114300" bIns="0" numCol="1" spcCol="1270" anchor="ctr" anchorCtr="0">
          <a:noAutofit/>
        </a:bodyPr>
        <a:lstStyle/>
        <a:p>
          <a:pPr lvl="0" algn="ctr" defTabSz="800100" rtl="1">
            <a:lnSpc>
              <a:spcPct val="90000"/>
            </a:lnSpc>
            <a:spcBef>
              <a:spcPct val="0"/>
            </a:spcBef>
            <a:spcAft>
              <a:spcPct val="35000"/>
            </a:spcAft>
          </a:pPr>
          <a:r>
            <a:rPr lang="ar-SA" sz="1800" kern="1200" dirty="0" smtClean="0"/>
            <a:t>3- </a:t>
          </a:r>
        </a:p>
        <a:p>
          <a:pPr lvl="0" algn="ctr" defTabSz="800100" rtl="1">
            <a:lnSpc>
              <a:spcPct val="90000"/>
            </a:lnSpc>
            <a:spcBef>
              <a:spcPct val="0"/>
            </a:spcBef>
            <a:spcAft>
              <a:spcPct val="35000"/>
            </a:spcAft>
          </a:pPr>
          <a:r>
            <a:rPr lang="ar-IQ" sz="1800" kern="1200" dirty="0" smtClean="0"/>
            <a:t>أنها عملية دؤوبة وتطويرية لتحسين الأداء بمرور الوقت .</a:t>
          </a:r>
          <a:endParaRPr lang="en-US" sz="1800" kern="1200" dirty="0"/>
        </a:p>
      </dsp:txBody>
      <dsp:txXfrm rot="5400000">
        <a:off x="2973398" y="894587"/>
        <a:ext cx="1311324" cy="2683764"/>
      </dsp:txXfrm>
    </dsp:sp>
    <dsp:sp modelId="{21CC0479-6B88-4DAE-B108-E95B35CE3D41}">
      <dsp:nvSpPr>
        <dsp:cNvPr id="0" name=""/>
        <dsp:cNvSpPr/>
      </dsp:nvSpPr>
      <dsp:spPr>
        <a:xfrm rot="16200000">
          <a:off x="2802264" y="1580807"/>
          <a:ext cx="4472940" cy="1311324"/>
        </a:xfrm>
        <a:prstGeom prst="flowChartManualOperation">
          <a:avLst/>
        </a:prstGeom>
        <a:gradFill rotWithShape="0">
          <a:gsLst>
            <a:gs pos="0">
              <a:schemeClr val="accent5">
                <a:hueOff val="0"/>
                <a:satOff val="0"/>
                <a:lumOff val="0"/>
                <a:alphaOff val="0"/>
                <a:tint val="96000"/>
                <a:lumMod val="104000"/>
              </a:schemeClr>
            </a:gs>
            <a:gs pos="100000">
              <a:schemeClr val="accent5">
                <a:hueOff val="0"/>
                <a:satOff val="0"/>
                <a:lumOff val="0"/>
                <a:alphaOff val="0"/>
                <a:shade val="98000"/>
                <a:lumMod val="94000"/>
              </a:schemeClr>
            </a:gs>
          </a:gsLst>
          <a:lin ang="5400000" scaled="0"/>
        </a:gradFill>
        <a:ln>
          <a:noFill/>
        </a:ln>
        <a:effectLst>
          <a:outerShdw blurRad="190500" dist="228600" dir="2700000" algn="ctr" rotWithShape="0">
            <a:srgbClr val="000000">
              <a:alpha val="30000"/>
            </a:srgbClr>
          </a:outerShdw>
        </a:effectLst>
        <a:scene3d>
          <a:camera prst="orthographicFront">
            <a:rot lat="0" lon="0" rev="0"/>
          </a:camera>
          <a:lightRig rig="glow" dir="t">
            <a:rot lat="0" lon="0" rev="4800000"/>
          </a:lightRig>
        </a:scene3d>
        <a:sp3d prstMaterial="matte">
          <a:bevelT w="127000" h="63500"/>
        </a:sp3d>
      </dsp:spPr>
      <dsp:style>
        <a:lnRef idx="0">
          <a:scrgbClr r="0" g="0" b="0"/>
        </a:lnRef>
        <a:fillRef idx="3">
          <a:scrgbClr r="0" g="0" b="0"/>
        </a:fillRef>
        <a:effectRef idx="2">
          <a:scrgbClr r="0" g="0" b="0"/>
        </a:effectRef>
        <a:fontRef idx="minor">
          <a:schemeClr val="lt1"/>
        </a:fontRef>
      </dsp:style>
      <dsp:txBody>
        <a:bodyPr spcFirstLastPara="0" vert="horz" wrap="square" lIns="114300" tIns="0" rIns="114300" bIns="0" numCol="1" spcCol="1270" anchor="ctr" anchorCtr="0">
          <a:noAutofit/>
        </a:bodyPr>
        <a:lstStyle/>
        <a:p>
          <a:pPr lvl="0" algn="ctr" defTabSz="800100" rtl="1">
            <a:lnSpc>
              <a:spcPct val="90000"/>
            </a:lnSpc>
            <a:spcBef>
              <a:spcPct val="0"/>
            </a:spcBef>
            <a:spcAft>
              <a:spcPct val="35000"/>
            </a:spcAft>
          </a:pPr>
          <a:r>
            <a:rPr lang="ar-SA" sz="1800" kern="1200" dirty="0" smtClean="0"/>
            <a:t>4-</a:t>
          </a:r>
        </a:p>
        <a:p>
          <a:pPr lvl="0" algn="ctr" defTabSz="800100" rtl="1">
            <a:lnSpc>
              <a:spcPct val="90000"/>
            </a:lnSpc>
            <a:spcBef>
              <a:spcPct val="0"/>
            </a:spcBef>
            <a:spcAft>
              <a:spcPct val="35000"/>
            </a:spcAft>
          </a:pPr>
          <a:r>
            <a:rPr lang="ar-IQ" sz="1800" kern="1200" dirty="0" smtClean="0"/>
            <a:t>تعتمد على الاجماع في الرأي والمشاركة </a:t>
          </a:r>
          <a:r>
            <a:rPr lang="ar-IQ" sz="1700" kern="1200" dirty="0" smtClean="0"/>
            <a:t>.</a:t>
          </a:r>
          <a:endParaRPr lang="en-US" sz="1700" kern="1200" dirty="0"/>
        </a:p>
      </dsp:txBody>
      <dsp:txXfrm rot="5400000">
        <a:off x="4383072" y="894587"/>
        <a:ext cx="1311324" cy="2683764"/>
      </dsp:txXfrm>
    </dsp:sp>
    <dsp:sp modelId="{744CE80B-ACD1-4431-AEF2-4A4E236C5E89}">
      <dsp:nvSpPr>
        <dsp:cNvPr id="0" name=""/>
        <dsp:cNvSpPr/>
      </dsp:nvSpPr>
      <dsp:spPr>
        <a:xfrm rot="16200000">
          <a:off x="4211938" y="1580807"/>
          <a:ext cx="4472940" cy="1311324"/>
        </a:xfrm>
        <a:prstGeom prst="flowChartManualOperation">
          <a:avLst/>
        </a:prstGeom>
        <a:gradFill rotWithShape="0">
          <a:gsLst>
            <a:gs pos="0">
              <a:schemeClr val="accent6">
                <a:hueOff val="0"/>
                <a:satOff val="0"/>
                <a:lumOff val="0"/>
                <a:alphaOff val="0"/>
                <a:tint val="96000"/>
                <a:lumMod val="104000"/>
              </a:schemeClr>
            </a:gs>
            <a:gs pos="100000">
              <a:schemeClr val="accent6">
                <a:hueOff val="0"/>
                <a:satOff val="0"/>
                <a:lumOff val="0"/>
                <a:alphaOff val="0"/>
                <a:shade val="98000"/>
                <a:lumMod val="94000"/>
              </a:schemeClr>
            </a:gs>
          </a:gsLst>
          <a:lin ang="5400000" scaled="0"/>
        </a:gradFill>
        <a:ln>
          <a:noFill/>
        </a:ln>
        <a:effectLst>
          <a:outerShdw blurRad="190500" dist="228600" dir="2700000" algn="ctr" rotWithShape="0">
            <a:srgbClr val="000000">
              <a:alpha val="30000"/>
            </a:srgbClr>
          </a:outerShdw>
        </a:effectLst>
        <a:scene3d>
          <a:camera prst="orthographicFront">
            <a:rot lat="0" lon="0" rev="0"/>
          </a:camera>
          <a:lightRig rig="glow" dir="t">
            <a:rot lat="0" lon="0" rev="4800000"/>
          </a:lightRig>
        </a:scene3d>
        <a:sp3d prstMaterial="matte">
          <a:bevelT w="127000" h="63500"/>
        </a:sp3d>
      </dsp:spPr>
      <dsp:style>
        <a:lnRef idx="0">
          <a:scrgbClr r="0" g="0" b="0"/>
        </a:lnRef>
        <a:fillRef idx="3">
          <a:scrgbClr r="0" g="0" b="0"/>
        </a:fillRef>
        <a:effectRef idx="2">
          <a:scrgbClr r="0" g="0" b="0"/>
        </a:effectRef>
        <a:fontRef idx="minor">
          <a:schemeClr val="lt1"/>
        </a:fontRef>
      </dsp:style>
      <dsp:txBody>
        <a:bodyPr spcFirstLastPara="0" vert="horz" wrap="square" lIns="114300" tIns="0" rIns="114300" bIns="0" numCol="1" spcCol="1270" anchor="ctr" anchorCtr="0">
          <a:noAutofit/>
        </a:bodyPr>
        <a:lstStyle/>
        <a:p>
          <a:pPr lvl="0" algn="ctr" defTabSz="800100" rtl="1">
            <a:lnSpc>
              <a:spcPct val="90000"/>
            </a:lnSpc>
            <a:spcBef>
              <a:spcPct val="0"/>
            </a:spcBef>
            <a:spcAft>
              <a:spcPct val="35000"/>
            </a:spcAft>
          </a:pPr>
          <a:r>
            <a:rPr lang="ar-SA" sz="1800" kern="1200" dirty="0" smtClean="0"/>
            <a:t>5-  </a:t>
          </a:r>
        </a:p>
        <a:p>
          <a:pPr lvl="0" algn="ctr" defTabSz="800100" rtl="1">
            <a:lnSpc>
              <a:spcPct val="90000"/>
            </a:lnSpc>
            <a:spcBef>
              <a:spcPct val="0"/>
            </a:spcBef>
            <a:spcAft>
              <a:spcPct val="35000"/>
            </a:spcAft>
          </a:pPr>
          <a:r>
            <a:rPr lang="ar-SA" sz="1800" kern="1200" dirty="0" smtClean="0"/>
            <a:t>ت</a:t>
          </a:r>
          <a:r>
            <a:rPr lang="ar-IQ" sz="1800" kern="1200" dirty="0" smtClean="0"/>
            <a:t>خلق فهماً مشتركاً لما هو مطلوب تحسينه في الأداء .</a:t>
          </a:r>
          <a:endParaRPr lang="en-US" sz="1800" kern="1200" dirty="0"/>
        </a:p>
      </dsp:txBody>
      <dsp:txXfrm rot="5400000">
        <a:off x="5792746" y="894587"/>
        <a:ext cx="1311324" cy="2683764"/>
      </dsp:txXfrm>
    </dsp:sp>
    <dsp:sp modelId="{AB52D8D5-2F3A-4CAD-9C7F-5BCF319616C1}">
      <dsp:nvSpPr>
        <dsp:cNvPr id="0" name=""/>
        <dsp:cNvSpPr/>
      </dsp:nvSpPr>
      <dsp:spPr>
        <a:xfrm rot="16200000">
          <a:off x="5621612" y="1580807"/>
          <a:ext cx="4472940" cy="1311324"/>
        </a:xfrm>
        <a:prstGeom prst="flowChartManualOperation">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a:noFill/>
        </a:ln>
        <a:effectLst>
          <a:outerShdw blurRad="190500" dist="228600" dir="2700000" algn="ctr" rotWithShape="0">
            <a:srgbClr val="000000">
              <a:alpha val="30000"/>
            </a:srgbClr>
          </a:outerShdw>
        </a:effectLst>
        <a:scene3d>
          <a:camera prst="orthographicFront">
            <a:rot lat="0" lon="0" rev="0"/>
          </a:camera>
          <a:lightRig rig="glow" dir="t">
            <a:rot lat="0" lon="0" rev="4800000"/>
          </a:lightRig>
        </a:scene3d>
        <a:sp3d prstMaterial="matte">
          <a:bevelT w="127000" h="63500"/>
        </a:sp3d>
      </dsp:spPr>
      <dsp:style>
        <a:lnRef idx="0">
          <a:scrgbClr r="0" g="0" b="0"/>
        </a:lnRef>
        <a:fillRef idx="3">
          <a:scrgbClr r="0" g="0" b="0"/>
        </a:fillRef>
        <a:effectRef idx="2">
          <a:scrgbClr r="0" g="0" b="0"/>
        </a:effectRef>
        <a:fontRef idx="minor">
          <a:schemeClr val="lt1"/>
        </a:fontRef>
      </dsp:style>
      <dsp:txBody>
        <a:bodyPr spcFirstLastPara="0" vert="horz" wrap="square" lIns="127000" tIns="0" rIns="127000" bIns="0" numCol="1" spcCol="1270" anchor="ctr" anchorCtr="0">
          <a:noAutofit/>
        </a:bodyPr>
        <a:lstStyle/>
        <a:p>
          <a:pPr lvl="0" algn="ctr" defTabSz="889000" rtl="1">
            <a:lnSpc>
              <a:spcPct val="90000"/>
            </a:lnSpc>
            <a:spcBef>
              <a:spcPct val="0"/>
            </a:spcBef>
            <a:spcAft>
              <a:spcPct val="35000"/>
            </a:spcAft>
          </a:pPr>
          <a:r>
            <a:rPr lang="ar-SA" sz="2000" kern="1200" dirty="0" smtClean="0"/>
            <a:t>6- </a:t>
          </a:r>
        </a:p>
        <a:p>
          <a:pPr lvl="0" algn="ctr" defTabSz="889000" rtl="1">
            <a:lnSpc>
              <a:spcPct val="90000"/>
            </a:lnSpc>
            <a:spcBef>
              <a:spcPct val="0"/>
            </a:spcBef>
            <a:spcAft>
              <a:spcPct val="35000"/>
            </a:spcAft>
          </a:pPr>
          <a:r>
            <a:rPr lang="ar-IQ" sz="2000" kern="1200" dirty="0" smtClean="0"/>
            <a:t>تشجيع الادارة الذاتية لأداء الفرد .</a:t>
          </a:r>
          <a:endParaRPr lang="en-US" sz="2000" kern="1200" dirty="0"/>
        </a:p>
      </dsp:txBody>
      <dsp:txXfrm rot="5400000">
        <a:off x="7202420" y="894587"/>
        <a:ext cx="1311324" cy="2683764"/>
      </dsp:txXfrm>
    </dsp:sp>
    <dsp:sp modelId="{A3A43DC5-E46F-4712-B688-F056D1F3B59D}">
      <dsp:nvSpPr>
        <dsp:cNvPr id="0" name=""/>
        <dsp:cNvSpPr/>
      </dsp:nvSpPr>
      <dsp:spPr>
        <a:xfrm rot="16200000">
          <a:off x="6962705" y="1580807"/>
          <a:ext cx="4472940" cy="1311324"/>
        </a:xfrm>
        <a:prstGeom prst="flowChartManualOperation">
          <a:avLst/>
        </a:prstGeom>
        <a:gradFill rotWithShape="0">
          <a:gsLst>
            <a:gs pos="0">
              <a:schemeClr val="accent3">
                <a:hueOff val="0"/>
                <a:satOff val="0"/>
                <a:lumOff val="0"/>
                <a:alphaOff val="0"/>
                <a:tint val="96000"/>
                <a:lumMod val="104000"/>
              </a:schemeClr>
            </a:gs>
            <a:gs pos="100000">
              <a:schemeClr val="accent3">
                <a:hueOff val="0"/>
                <a:satOff val="0"/>
                <a:lumOff val="0"/>
                <a:alphaOff val="0"/>
                <a:shade val="98000"/>
                <a:lumMod val="94000"/>
              </a:schemeClr>
            </a:gs>
          </a:gsLst>
          <a:lin ang="5400000" scaled="0"/>
        </a:gradFill>
        <a:ln>
          <a:noFill/>
        </a:ln>
        <a:effectLst>
          <a:outerShdw blurRad="190500" dist="228600" dir="2700000" algn="ctr" rotWithShape="0">
            <a:srgbClr val="000000">
              <a:alpha val="30000"/>
            </a:srgbClr>
          </a:outerShdw>
        </a:effectLst>
        <a:scene3d>
          <a:camera prst="orthographicFront">
            <a:rot lat="0" lon="0" rev="0"/>
          </a:camera>
          <a:lightRig rig="glow" dir="t">
            <a:rot lat="0" lon="0" rev="4800000"/>
          </a:lightRig>
        </a:scene3d>
        <a:sp3d prstMaterial="matte">
          <a:bevelT w="127000" h="63500"/>
        </a:sp3d>
      </dsp:spPr>
      <dsp:style>
        <a:lnRef idx="0">
          <a:scrgbClr r="0" g="0" b="0"/>
        </a:lnRef>
        <a:fillRef idx="3">
          <a:scrgbClr r="0" g="0" b="0"/>
        </a:fillRef>
        <a:effectRef idx="2">
          <a:scrgbClr r="0" g="0" b="0"/>
        </a:effectRef>
        <a:fontRef idx="minor">
          <a:schemeClr val="lt1"/>
        </a:fontRef>
      </dsp:style>
      <dsp:txBody>
        <a:bodyPr spcFirstLastPara="0" vert="horz" wrap="square" lIns="114300" tIns="0" rIns="114300" bIns="0" numCol="1" spcCol="1270" anchor="ctr" anchorCtr="0">
          <a:noAutofit/>
        </a:bodyPr>
        <a:lstStyle/>
        <a:p>
          <a:pPr lvl="0" algn="ctr" defTabSz="800100" rtl="1">
            <a:lnSpc>
              <a:spcPct val="90000"/>
            </a:lnSpc>
            <a:spcBef>
              <a:spcPct val="0"/>
            </a:spcBef>
            <a:spcAft>
              <a:spcPct val="35000"/>
            </a:spcAft>
          </a:pPr>
          <a:r>
            <a:rPr lang="ar-SA" sz="1800" kern="1200" dirty="0" smtClean="0"/>
            <a:t>7- </a:t>
          </a:r>
        </a:p>
        <a:p>
          <a:pPr lvl="0" algn="ctr" defTabSz="800100" rtl="1">
            <a:lnSpc>
              <a:spcPct val="90000"/>
            </a:lnSpc>
            <a:spcBef>
              <a:spcPct val="0"/>
            </a:spcBef>
            <a:spcAft>
              <a:spcPct val="35000"/>
            </a:spcAft>
          </a:pPr>
          <a:r>
            <a:rPr lang="ar-IQ" sz="1800" kern="1200" dirty="0" smtClean="0"/>
            <a:t>تحتاج الى أسلوب إدارة منتج وتشجيع التخاطب بطريقتين بين الرؤساء والمرؤوسين .</a:t>
          </a:r>
          <a:endParaRPr lang="en-US" sz="1800" kern="1200" dirty="0"/>
        </a:p>
      </dsp:txBody>
      <dsp:txXfrm rot="5400000">
        <a:off x="8543513" y="894587"/>
        <a:ext cx="1311324" cy="2683764"/>
      </dsp:txXfrm>
    </dsp:sp>
    <dsp:sp modelId="{A9D9C722-DFA0-4244-86E4-AAD0155037F0}">
      <dsp:nvSpPr>
        <dsp:cNvPr id="0" name=""/>
        <dsp:cNvSpPr/>
      </dsp:nvSpPr>
      <dsp:spPr>
        <a:xfrm rot="16200000">
          <a:off x="8292373" y="1580807"/>
          <a:ext cx="4472940" cy="1311324"/>
        </a:xfrm>
        <a:prstGeom prst="flowChartManualOperation">
          <a:avLst/>
        </a:prstGeom>
        <a:gradFill rotWithShape="0">
          <a:gsLst>
            <a:gs pos="0">
              <a:schemeClr val="accent4">
                <a:hueOff val="0"/>
                <a:satOff val="0"/>
                <a:lumOff val="0"/>
                <a:alphaOff val="0"/>
                <a:tint val="96000"/>
                <a:lumMod val="104000"/>
              </a:schemeClr>
            </a:gs>
            <a:gs pos="100000">
              <a:schemeClr val="accent4">
                <a:hueOff val="0"/>
                <a:satOff val="0"/>
                <a:lumOff val="0"/>
                <a:alphaOff val="0"/>
                <a:shade val="98000"/>
                <a:lumMod val="94000"/>
              </a:schemeClr>
            </a:gs>
          </a:gsLst>
          <a:lin ang="5400000" scaled="0"/>
        </a:gradFill>
        <a:ln>
          <a:noFill/>
        </a:ln>
        <a:effectLst>
          <a:outerShdw blurRad="190500" dist="228600" dir="2700000" algn="ctr" rotWithShape="0">
            <a:srgbClr val="000000">
              <a:alpha val="30000"/>
            </a:srgbClr>
          </a:outerShdw>
        </a:effectLst>
        <a:scene3d>
          <a:camera prst="orthographicFront">
            <a:rot lat="0" lon="0" rev="0"/>
          </a:camera>
          <a:lightRig rig="glow" dir="t">
            <a:rot lat="0" lon="0" rev="4800000"/>
          </a:lightRig>
        </a:scene3d>
        <a:sp3d prstMaterial="matte">
          <a:bevelT w="127000" h="63500"/>
        </a:sp3d>
      </dsp:spPr>
      <dsp:style>
        <a:lnRef idx="0">
          <a:scrgbClr r="0" g="0" b="0"/>
        </a:lnRef>
        <a:fillRef idx="3">
          <a:scrgbClr r="0" g="0" b="0"/>
        </a:fillRef>
        <a:effectRef idx="2">
          <a:scrgbClr r="0" g="0" b="0"/>
        </a:effectRef>
        <a:fontRef idx="minor">
          <a:schemeClr val="lt1"/>
        </a:fontRef>
      </dsp:style>
      <dsp:txBody>
        <a:bodyPr spcFirstLastPara="0" vert="horz" wrap="square" lIns="158750" tIns="0" rIns="156580" bIns="0" numCol="1" spcCol="1270" anchor="ctr" anchorCtr="0">
          <a:noAutofit/>
        </a:bodyPr>
        <a:lstStyle/>
        <a:p>
          <a:pPr lvl="0" algn="ctr" defTabSz="1111250" rtl="1">
            <a:lnSpc>
              <a:spcPct val="90000"/>
            </a:lnSpc>
            <a:spcBef>
              <a:spcPct val="0"/>
            </a:spcBef>
            <a:spcAft>
              <a:spcPct val="35000"/>
            </a:spcAft>
          </a:pPr>
          <a:r>
            <a:rPr lang="ar-SA" sz="2500" kern="1200" dirty="0" smtClean="0"/>
            <a:t>8- </a:t>
          </a:r>
        </a:p>
        <a:p>
          <a:pPr lvl="0" algn="ctr" defTabSz="1111250" rtl="1">
            <a:lnSpc>
              <a:spcPct val="90000"/>
            </a:lnSpc>
            <a:spcBef>
              <a:spcPct val="0"/>
            </a:spcBef>
            <a:spcAft>
              <a:spcPct val="35000"/>
            </a:spcAft>
          </a:pPr>
          <a:r>
            <a:rPr lang="ar-IQ" sz="2500" kern="1200" dirty="0" smtClean="0"/>
            <a:t>تحتاج الى تغذية عكسية دؤوبة .</a:t>
          </a:r>
          <a:endParaRPr lang="en-US" sz="2500" kern="1200" dirty="0"/>
        </a:p>
      </dsp:txBody>
      <dsp:txXfrm rot="5400000">
        <a:off x="9873181" y="894587"/>
        <a:ext cx="1311324" cy="268376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3B9039-ECDC-4CC4-B28E-79E59810E9A5}">
      <dsp:nvSpPr>
        <dsp:cNvPr id="0" name=""/>
        <dsp:cNvSpPr/>
      </dsp:nvSpPr>
      <dsp:spPr>
        <a:xfrm>
          <a:off x="8342449" y="907220"/>
          <a:ext cx="2403527" cy="2403650"/>
        </a:xfrm>
        <a:prstGeom prst="ellipse">
          <a:avLst/>
        </a:prstGeom>
        <a:solidFill>
          <a:schemeClr val="accent2">
            <a:hueOff val="0"/>
            <a:satOff val="0"/>
            <a:lumOff val="0"/>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sp>
    <dsp:sp modelId="{CA3EA536-7E84-4274-B9C8-677C349F1F03}">
      <dsp:nvSpPr>
        <dsp:cNvPr id="0" name=""/>
        <dsp:cNvSpPr/>
      </dsp:nvSpPr>
      <dsp:spPr>
        <a:xfrm>
          <a:off x="8422841" y="987356"/>
          <a:ext cx="2243772" cy="2243378"/>
        </a:xfrm>
        <a:prstGeom prst="ellipse">
          <a:avLst/>
        </a:prstGeom>
        <a:solidFill>
          <a:schemeClr val="lt1">
            <a:alpha val="90000"/>
            <a:hueOff val="0"/>
            <a:satOff val="0"/>
            <a:lumOff val="0"/>
            <a:alphaOff val="0"/>
          </a:schemeClr>
        </a:solidFill>
        <a:ln w="9525" cap="rnd" cmpd="sng" algn="ctr">
          <a:solidFill>
            <a:schemeClr val="accent2">
              <a:hueOff val="0"/>
              <a:satOff val="0"/>
              <a:lumOff val="0"/>
              <a:alphaOff val="0"/>
            </a:schemeClr>
          </a:solidFill>
          <a:prstDash val="solid"/>
        </a:ln>
        <a:effectLst>
          <a:glow rad="228600">
            <a:schemeClr val="accent5">
              <a:satMod val="175000"/>
              <a:alpha val="40000"/>
            </a:schemeClr>
          </a:glow>
          <a:outerShdw blurRad="76200" dir="18900000" sy="23000" kx="-1200000" algn="bl" rotWithShape="0">
            <a:prstClr val="black">
              <a:alpha val="20000"/>
            </a:prstClr>
          </a:outerShdw>
        </a:effectLst>
        <a:sp3d z="57200" extrusionH="600" contourW="3000">
          <a:bevelT w="48600" h="18600" prst="softRound"/>
          <a:bevelB w="48600" h="8600" prst="relaxedInset"/>
        </a:sp3d>
      </dsp:spPr>
      <dsp:style>
        <a:lnRef idx="1">
          <a:scrgbClr r="0" g="0" b="0"/>
        </a:lnRef>
        <a:fillRef idx="1">
          <a:scrgbClr r="0" g="0" b="0"/>
        </a:fillRef>
        <a:effectRef idx="0">
          <a:scrgbClr r="0" g="0" b="0"/>
        </a:effectRef>
        <a:fontRef idx="minor"/>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ar-SA" sz="2000" b="1" kern="1200" dirty="0" smtClean="0"/>
            <a:t>مقاومة</a:t>
          </a:r>
          <a:r>
            <a:rPr lang="en-US" sz="2000" b="1" kern="1200" dirty="0" smtClean="0"/>
            <a:t>-4</a:t>
          </a:r>
          <a:r>
            <a:rPr lang="ar-SA" sz="2000" b="1" kern="1200" dirty="0" smtClean="0"/>
            <a:t> العاملين</a:t>
          </a:r>
          <a:endParaRPr lang="en-US" sz="2000" kern="1200" dirty="0"/>
        </a:p>
      </dsp:txBody>
      <dsp:txXfrm>
        <a:off x="8743380" y="1307899"/>
        <a:ext cx="1602694" cy="1602292"/>
      </dsp:txXfrm>
    </dsp:sp>
    <dsp:sp modelId="{A19FABF8-3C9C-4002-B35E-AA49B492839E}">
      <dsp:nvSpPr>
        <dsp:cNvPr id="0" name=""/>
        <dsp:cNvSpPr/>
      </dsp:nvSpPr>
      <dsp:spPr>
        <a:xfrm rot="2700000">
          <a:off x="5848203" y="907051"/>
          <a:ext cx="2403566" cy="2403566"/>
        </a:xfrm>
        <a:prstGeom prst="teardrop">
          <a:avLst>
            <a:gd name="adj" fmla="val 100000"/>
          </a:avLst>
        </a:prstGeom>
        <a:solidFill>
          <a:schemeClr val="accent3">
            <a:hueOff val="0"/>
            <a:satOff val="0"/>
            <a:lumOff val="0"/>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sp>
    <dsp:sp modelId="{A96FEBC6-309D-498D-91FD-87E09E60431E}">
      <dsp:nvSpPr>
        <dsp:cNvPr id="0" name=""/>
        <dsp:cNvSpPr/>
      </dsp:nvSpPr>
      <dsp:spPr>
        <a:xfrm>
          <a:off x="5938921" y="987356"/>
          <a:ext cx="2243772" cy="2243378"/>
        </a:xfrm>
        <a:prstGeom prst="ellipse">
          <a:avLst/>
        </a:prstGeom>
        <a:solidFill>
          <a:schemeClr val="lt1">
            <a:alpha val="90000"/>
            <a:hueOff val="0"/>
            <a:satOff val="0"/>
            <a:lumOff val="0"/>
            <a:alphaOff val="0"/>
          </a:schemeClr>
        </a:solidFill>
        <a:ln w="9525" cap="rnd" cmpd="sng" algn="ctr">
          <a:solidFill>
            <a:schemeClr val="accent3">
              <a:hueOff val="0"/>
              <a:satOff val="0"/>
              <a:lumOff val="0"/>
              <a:alphaOff val="0"/>
            </a:schemeClr>
          </a:solidFill>
          <a:prstDash val="solid"/>
        </a:ln>
        <a:effectLst>
          <a:glow rad="228600">
            <a:schemeClr val="accent5">
              <a:satMod val="175000"/>
              <a:alpha val="40000"/>
            </a:schemeClr>
          </a:glow>
          <a:outerShdw blurRad="76200" dir="18900000" sy="23000" kx="-1200000" algn="bl" rotWithShape="0">
            <a:prstClr val="black">
              <a:alpha val="20000"/>
            </a:prstClr>
          </a:outerShdw>
        </a:effectLst>
        <a:sp3d z="57200" extrusionH="600" contourW="3000">
          <a:bevelT w="48600" h="18600" prst="softRound"/>
          <a:bevelB w="48600" h="8600" prst="relaxedInset"/>
        </a:sp3d>
      </dsp:spPr>
      <dsp:style>
        <a:lnRef idx="1">
          <a:scrgbClr r="0" g="0" b="0"/>
        </a:lnRef>
        <a:fillRef idx="1">
          <a:scrgbClr r="0" g="0" b="0"/>
        </a:fillRef>
        <a:effectRef idx="0">
          <a:scrgbClr r="0" g="0" b="0"/>
        </a:effectRef>
        <a:fontRef idx="minor"/>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ar-SA" sz="2000" b="1" kern="1200" dirty="0" smtClean="0"/>
            <a:t>الترتيبات</a:t>
          </a:r>
          <a:r>
            <a:rPr lang="en-US" sz="2000" b="1" kern="1200" dirty="0" smtClean="0"/>
            <a:t>-3</a:t>
          </a:r>
          <a:r>
            <a:rPr lang="ar-SA" sz="2000" b="1" kern="1200" dirty="0" smtClean="0"/>
            <a:t> الحكومية المؤسساتية</a:t>
          </a:r>
          <a:endParaRPr lang="en-US" sz="2000" b="1" kern="1200" dirty="0"/>
        </a:p>
      </dsp:txBody>
      <dsp:txXfrm>
        <a:off x="6259460" y="1307899"/>
        <a:ext cx="1602694" cy="1602292"/>
      </dsp:txXfrm>
    </dsp:sp>
    <dsp:sp modelId="{AE0DED23-A970-406B-8DF8-2245BA84414D}">
      <dsp:nvSpPr>
        <dsp:cNvPr id="0" name=""/>
        <dsp:cNvSpPr/>
      </dsp:nvSpPr>
      <dsp:spPr>
        <a:xfrm rot="2700000">
          <a:off x="3374590" y="907051"/>
          <a:ext cx="2403566" cy="2403566"/>
        </a:xfrm>
        <a:prstGeom prst="teardrop">
          <a:avLst>
            <a:gd name="adj" fmla="val 100000"/>
          </a:avLst>
        </a:prstGeom>
        <a:solidFill>
          <a:schemeClr val="accent4">
            <a:hueOff val="0"/>
            <a:satOff val="0"/>
            <a:lumOff val="0"/>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sp>
    <dsp:sp modelId="{31F4A220-D05C-4DF9-A5F1-EF79437BA74C}">
      <dsp:nvSpPr>
        <dsp:cNvPr id="0" name=""/>
        <dsp:cNvSpPr/>
      </dsp:nvSpPr>
      <dsp:spPr>
        <a:xfrm>
          <a:off x="3455002" y="987356"/>
          <a:ext cx="2243772" cy="2243378"/>
        </a:xfrm>
        <a:prstGeom prst="ellipse">
          <a:avLst/>
        </a:prstGeom>
        <a:solidFill>
          <a:schemeClr val="lt1">
            <a:alpha val="90000"/>
            <a:hueOff val="0"/>
            <a:satOff val="0"/>
            <a:lumOff val="0"/>
            <a:alphaOff val="0"/>
          </a:schemeClr>
        </a:solidFill>
        <a:ln w="9525" cap="rnd" cmpd="sng" algn="ctr">
          <a:solidFill>
            <a:schemeClr val="accent4">
              <a:hueOff val="0"/>
              <a:satOff val="0"/>
              <a:lumOff val="0"/>
              <a:alphaOff val="0"/>
            </a:schemeClr>
          </a:solidFill>
          <a:prstDash val="solid"/>
        </a:ln>
        <a:effectLst>
          <a:glow rad="228600">
            <a:schemeClr val="accent5">
              <a:satMod val="175000"/>
              <a:alpha val="40000"/>
            </a:schemeClr>
          </a:glow>
          <a:outerShdw blurRad="76200" dir="18900000" sy="23000" kx="-1200000" algn="bl" rotWithShape="0">
            <a:prstClr val="black">
              <a:alpha val="20000"/>
            </a:prstClr>
          </a:outerShdw>
        </a:effectLst>
        <a:sp3d z="57200" extrusionH="600" contourW="3000">
          <a:bevelT w="48600" h="18600" prst="softRound"/>
          <a:bevelB w="48600" h="8600" prst="relaxedInset"/>
        </a:sp3d>
      </dsp:spPr>
      <dsp:style>
        <a:lnRef idx="1">
          <a:scrgbClr r="0" g="0" b="0"/>
        </a:lnRef>
        <a:fillRef idx="1">
          <a:scrgbClr r="0" g="0" b="0"/>
        </a:fillRef>
        <a:effectRef idx="0">
          <a:scrgbClr r="0" g="0" b="0"/>
        </a:effectRef>
        <a:fontRef idx="minor"/>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ar-SA" sz="2000" b="1" kern="1200" dirty="0" smtClean="0"/>
            <a:t>تكاليف </a:t>
          </a:r>
          <a:r>
            <a:rPr lang="en-US" sz="2000" b="1" kern="1200" dirty="0" smtClean="0"/>
            <a:t>-2 </a:t>
          </a:r>
          <a:r>
            <a:rPr lang="ar-SA" sz="2000" b="1" kern="1200" dirty="0" smtClean="0"/>
            <a:t>التنفيذ</a:t>
          </a:r>
        </a:p>
      </dsp:txBody>
      <dsp:txXfrm>
        <a:off x="3775541" y="1307899"/>
        <a:ext cx="1602694" cy="1602292"/>
      </dsp:txXfrm>
    </dsp:sp>
    <dsp:sp modelId="{B7A53906-8567-4B90-8FE9-03B59426D703}">
      <dsp:nvSpPr>
        <dsp:cNvPr id="0" name=""/>
        <dsp:cNvSpPr/>
      </dsp:nvSpPr>
      <dsp:spPr>
        <a:xfrm rot="2700000">
          <a:off x="890670" y="907051"/>
          <a:ext cx="2403566" cy="2403566"/>
        </a:xfrm>
        <a:prstGeom prst="teardrop">
          <a:avLst>
            <a:gd name="adj" fmla="val 100000"/>
          </a:avLst>
        </a:prstGeom>
        <a:solidFill>
          <a:schemeClr val="accent5">
            <a:hueOff val="0"/>
            <a:satOff val="0"/>
            <a:lumOff val="0"/>
            <a:alphaOff val="0"/>
          </a:schemeClr>
        </a:solidFill>
        <a:ln>
          <a:noFill/>
        </a:ln>
        <a:effectLst>
          <a:glow rad="228600">
            <a:schemeClr val="accent5">
              <a:satMod val="175000"/>
              <a:alpha val="40000"/>
            </a:schemeClr>
          </a:glo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sp>
    <dsp:sp modelId="{8BDBE5AC-E81A-4E9A-BDF7-322BFB2C81F0}">
      <dsp:nvSpPr>
        <dsp:cNvPr id="0" name=""/>
        <dsp:cNvSpPr/>
      </dsp:nvSpPr>
      <dsp:spPr>
        <a:xfrm>
          <a:off x="971082" y="987356"/>
          <a:ext cx="2243772" cy="2243378"/>
        </a:xfrm>
        <a:prstGeom prst="ellipse">
          <a:avLst/>
        </a:prstGeom>
        <a:solidFill>
          <a:schemeClr val="lt1">
            <a:alpha val="90000"/>
            <a:hueOff val="0"/>
            <a:satOff val="0"/>
            <a:lumOff val="0"/>
            <a:alphaOff val="0"/>
          </a:schemeClr>
        </a:solidFill>
        <a:ln w="9525" cap="rnd" cmpd="sng" algn="ctr">
          <a:solidFill>
            <a:schemeClr val="accent5">
              <a:hueOff val="0"/>
              <a:satOff val="0"/>
              <a:lumOff val="0"/>
              <a:alphaOff val="0"/>
            </a:schemeClr>
          </a:solidFill>
          <a:prstDash val="solid"/>
        </a:ln>
        <a:effectLst>
          <a:outerShdw blurRad="76200" dir="18900000" sy="23000" kx="-1200000" algn="bl" rotWithShape="0">
            <a:prstClr val="black">
              <a:alpha val="20000"/>
            </a:prstClr>
          </a:outerShdw>
        </a:effectLst>
        <a:sp3d>
          <a:bevelT w="152400" h="50800" prst="softRound"/>
        </a:sp3d>
      </dsp:spPr>
      <dsp:style>
        <a:lnRef idx="1">
          <a:scrgbClr r="0" g="0" b="0"/>
        </a:lnRef>
        <a:fillRef idx="1">
          <a:scrgbClr r="0" g="0" b="0"/>
        </a:fillRef>
        <a:effectRef idx="0">
          <a:scrgbClr r="0" g="0" b="0"/>
        </a:effectRef>
        <a:fontRef idx="minor"/>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ar-SA" sz="2000" b="1" kern="1200" dirty="0" smtClean="0"/>
            <a:t>مقاومة</a:t>
          </a:r>
          <a:r>
            <a:rPr lang="en-US" sz="2000" b="1" kern="1200" dirty="0" smtClean="0"/>
            <a:t>-1</a:t>
          </a:r>
          <a:r>
            <a:rPr lang="ar-SA" sz="2000" b="1" kern="1200" dirty="0" smtClean="0"/>
            <a:t> </a:t>
          </a:r>
        </a:p>
        <a:p>
          <a:pPr lvl="0" algn="ctr" defTabSz="889000">
            <a:lnSpc>
              <a:spcPct val="90000"/>
            </a:lnSpc>
            <a:spcBef>
              <a:spcPct val="0"/>
            </a:spcBef>
            <a:spcAft>
              <a:spcPct val="35000"/>
            </a:spcAft>
          </a:pPr>
          <a:r>
            <a:rPr lang="ar-SA" sz="2000" b="1" kern="1200" dirty="0" smtClean="0"/>
            <a:t>الادارة</a:t>
          </a:r>
          <a:endParaRPr lang="en-US" sz="2000" b="1" kern="1200" dirty="0"/>
        </a:p>
      </dsp:txBody>
      <dsp:txXfrm>
        <a:off x="1291621" y="1307899"/>
        <a:ext cx="1602694" cy="160229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B3144A-EEB9-4516-AE0C-5E84DD1F479D}">
      <dsp:nvSpPr>
        <dsp:cNvPr id="0" name=""/>
        <dsp:cNvSpPr/>
      </dsp:nvSpPr>
      <dsp:spPr>
        <a:xfrm>
          <a:off x="-6010597" y="-919717"/>
          <a:ext cx="7155232" cy="7155232"/>
        </a:xfrm>
        <a:prstGeom prst="blockArc">
          <a:avLst>
            <a:gd name="adj1" fmla="val 18900000"/>
            <a:gd name="adj2" fmla="val 2700000"/>
            <a:gd name="adj3" fmla="val 302"/>
          </a:avLst>
        </a:prstGeom>
        <a:noFill/>
        <a:ln w="15875" cap="rnd" cmpd="sng" algn="ctr">
          <a:solidFill>
            <a:schemeClr val="accent2">
              <a:hueOff val="0"/>
              <a:satOff val="0"/>
              <a:lumOff val="0"/>
              <a:alphaOff val="0"/>
            </a:schemeClr>
          </a:solidFill>
          <a:prstDash val="solid"/>
        </a:ln>
        <a:effectLst/>
        <a:sp3d z="-110000"/>
      </dsp:spPr>
      <dsp:style>
        <a:lnRef idx="2">
          <a:scrgbClr r="0" g="0" b="0"/>
        </a:lnRef>
        <a:fillRef idx="0">
          <a:scrgbClr r="0" g="0" b="0"/>
        </a:fillRef>
        <a:effectRef idx="0">
          <a:scrgbClr r="0" g="0" b="0"/>
        </a:effectRef>
        <a:fontRef idx="minor"/>
      </dsp:style>
    </dsp:sp>
    <dsp:sp modelId="{4C691F22-C5EC-437B-AA70-583C2F917CF3}">
      <dsp:nvSpPr>
        <dsp:cNvPr id="0" name=""/>
        <dsp:cNvSpPr/>
      </dsp:nvSpPr>
      <dsp:spPr>
        <a:xfrm>
          <a:off x="599085" y="408678"/>
          <a:ext cx="10698806" cy="817782"/>
        </a:xfrm>
        <a:prstGeom prst="rect">
          <a:avLst/>
        </a:prstGeom>
        <a:solidFill>
          <a:schemeClr val="accent2">
            <a:hueOff val="0"/>
            <a:satOff val="0"/>
            <a:lumOff val="0"/>
            <a:alphaOff val="0"/>
          </a:schemeClr>
        </a:solidFill>
        <a:ln>
          <a:noFill/>
        </a:ln>
        <a:effectLst>
          <a:glow rad="228600">
            <a:schemeClr val="accent3">
              <a:satMod val="175000"/>
              <a:alpha val="40000"/>
            </a:schemeClr>
          </a:glow>
          <a:outerShdw blurRad="76200" dir="18900000" sy="23000" kx="-1200000" algn="bl" rotWithShape="0">
            <a:prstClr val="black">
              <a:alpha val="20000"/>
            </a:prst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649115" tIns="53340" rIns="53340" bIns="53340" numCol="1" spcCol="1270" anchor="ctr" anchorCtr="0">
          <a:noAutofit/>
        </a:bodyPr>
        <a:lstStyle/>
        <a:p>
          <a:pPr lvl="0" algn="ctr" defTabSz="933450">
            <a:lnSpc>
              <a:spcPct val="90000"/>
            </a:lnSpc>
            <a:spcBef>
              <a:spcPct val="0"/>
            </a:spcBef>
            <a:spcAft>
              <a:spcPct val="35000"/>
            </a:spcAft>
          </a:pPr>
          <a:r>
            <a:rPr lang="ar-IQ" sz="2100" b="1" kern="1200" dirty="0" smtClean="0">
              <a:solidFill>
                <a:schemeClr val="tx1"/>
              </a:solidFill>
            </a:rPr>
            <a:t>أ – نشاطات اعتيادية واعادة تصميم الاعمال بما يحقق الاغناء الوظيفي واثراء مسؤوليتهم اتجاه الاعمال المنوطة بهم . </a:t>
          </a:r>
          <a:endParaRPr lang="en-US" sz="2100" b="1" kern="1200" dirty="0">
            <a:solidFill>
              <a:schemeClr val="tx1"/>
            </a:solidFill>
          </a:endParaRPr>
        </a:p>
      </dsp:txBody>
      <dsp:txXfrm>
        <a:off x="599085" y="408678"/>
        <a:ext cx="10698806" cy="817782"/>
      </dsp:txXfrm>
    </dsp:sp>
    <dsp:sp modelId="{130907C4-01C5-4021-BD04-63B10936CD8A}">
      <dsp:nvSpPr>
        <dsp:cNvPr id="0" name=""/>
        <dsp:cNvSpPr/>
      </dsp:nvSpPr>
      <dsp:spPr>
        <a:xfrm>
          <a:off x="87971" y="306455"/>
          <a:ext cx="1022227" cy="1022227"/>
        </a:xfrm>
        <a:prstGeom prst="ellipse">
          <a:avLst/>
        </a:prstGeom>
        <a:solidFill>
          <a:schemeClr val="lt1">
            <a:hueOff val="0"/>
            <a:satOff val="0"/>
            <a:lumOff val="0"/>
            <a:alphaOff val="0"/>
          </a:schemeClr>
        </a:solidFill>
        <a:ln>
          <a:noFill/>
        </a:ln>
        <a:effectLst/>
        <a:sp3d z="57200" extrusionH="600" contourW="3000">
          <a:bevelT w="48600" h="18600" prst="relaxedInset"/>
          <a:bevelB w="48600" h="8600" prst="relaxedInset"/>
        </a:sp3d>
      </dsp:spPr>
      <dsp:style>
        <a:lnRef idx="0">
          <a:scrgbClr r="0" g="0" b="0"/>
        </a:lnRef>
        <a:fillRef idx="1">
          <a:scrgbClr r="0" g="0" b="0"/>
        </a:fillRef>
        <a:effectRef idx="0">
          <a:scrgbClr r="0" g="0" b="0"/>
        </a:effectRef>
        <a:fontRef idx="minor"/>
      </dsp:style>
    </dsp:sp>
    <dsp:sp modelId="{990E3A08-7C90-4FE3-BA79-89A37A81AF7B}">
      <dsp:nvSpPr>
        <dsp:cNvPr id="0" name=""/>
        <dsp:cNvSpPr/>
      </dsp:nvSpPr>
      <dsp:spPr>
        <a:xfrm>
          <a:off x="1067939" y="1635564"/>
          <a:ext cx="10229953" cy="817782"/>
        </a:xfrm>
        <a:prstGeom prst="rect">
          <a:avLst/>
        </a:prstGeom>
        <a:solidFill>
          <a:schemeClr val="accent3">
            <a:hueOff val="0"/>
            <a:satOff val="0"/>
            <a:lumOff val="0"/>
            <a:alphaOff val="0"/>
          </a:schemeClr>
        </a:solidFill>
        <a:ln>
          <a:noFill/>
        </a:ln>
        <a:effectLst>
          <a:glow rad="228600">
            <a:schemeClr val="accent3">
              <a:satMod val="175000"/>
              <a:alpha val="40000"/>
            </a:schemeClr>
          </a:glow>
          <a:outerShdw blurRad="76200" dir="18900000" sy="23000" kx="-1200000" algn="bl" rotWithShape="0">
            <a:prstClr val="black">
              <a:alpha val="20000"/>
            </a:prst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649115" tIns="53340" rIns="53340" bIns="53340" numCol="1" spcCol="1270" anchor="ctr" anchorCtr="0">
          <a:noAutofit/>
        </a:bodyPr>
        <a:lstStyle/>
        <a:p>
          <a:pPr lvl="0" algn="ctr" defTabSz="933450" rtl="1">
            <a:lnSpc>
              <a:spcPct val="90000"/>
            </a:lnSpc>
            <a:spcBef>
              <a:spcPct val="0"/>
            </a:spcBef>
            <a:spcAft>
              <a:spcPct val="35000"/>
            </a:spcAft>
          </a:pPr>
          <a:r>
            <a:rPr lang="ar-IQ" sz="2100" b="1" kern="1200" dirty="0" smtClean="0"/>
            <a:t>ب – تشجيع مقترحات العاملين .</a:t>
          </a:r>
          <a:endParaRPr lang="ar-SA" sz="2100" b="1" kern="1200" dirty="0" smtClean="0"/>
        </a:p>
        <a:p>
          <a:pPr lvl="0" algn="ctr" defTabSz="933450" rtl="1">
            <a:lnSpc>
              <a:spcPct val="90000"/>
            </a:lnSpc>
            <a:spcBef>
              <a:spcPct val="0"/>
            </a:spcBef>
            <a:spcAft>
              <a:spcPct val="35000"/>
            </a:spcAft>
          </a:pPr>
          <a:r>
            <a:rPr lang="ar-SA" sz="2100" b="1" kern="1200" dirty="0" smtClean="0"/>
            <a:t>ج</a:t>
          </a:r>
          <a:r>
            <a:rPr lang="ar-IQ" sz="2100" b="1" kern="1200" dirty="0" smtClean="0"/>
            <a:t> – تمكين العاملين على نحو تام .</a:t>
          </a:r>
          <a:endParaRPr lang="en-US" sz="2100" b="1" kern="1200" dirty="0"/>
        </a:p>
      </dsp:txBody>
      <dsp:txXfrm>
        <a:off x="1067939" y="1635564"/>
        <a:ext cx="10229953" cy="817782"/>
      </dsp:txXfrm>
    </dsp:sp>
    <dsp:sp modelId="{DE71FD8B-B0BC-46DC-8CF5-FD41D1109632}">
      <dsp:nvSpPr>
        <dsp:cNvPr id="0" name=""/>
        <dsp:cNvSpPr/>
      </dsp:nvSpPr>
      <dsp:spPr>
        <a:xfrm>
          <a:off x="556825" y="1533341"/>
          <a:ext cx="1022227" cy="1022227"/>
        </a:xfrm>
        <a:prstGeom prst="ellipse">
          <a:avLst/>
        </a:prstGeom>
        <a:solidFill>
          <a:schemeClr val="lt1">
            <a:hueOff val="0"/>
            <a:satOff val="0"/>
            <a:lumOff val="0"/>
            <a:alphaOff val="0"/>
          </a:schemeClr>
        </a:solidFill>
        <a:ln>
          <a:noFill/>
        </a:ln>
        <a:effectLst/>
        <a:sp3d z="57200" extrusionH="600" contourW="3000">
          <a:bevelT w="48600" h="18600" prst="relaxedInset"/>
          <a:bevelB w="48600" h="8600" prst="relaxedInset"/>
        </a:sp3d>
      </dsp:spPr>
      <dsp:style>
        <a:lnRef idx="0">
          <a:scrgbClr r="0" g="0" b="0"/>
        </a:lnRef>
        <a:fillRef idx="1">
          <a:scrgbClr r="0" g="0" b="0"/>
        </a:fillRef>
        <a:effectRef idx="0">
          <a:scrgbClr r="0" g="0" b="0"/>
        </a:effectRef>
        <a:fontRef idx="minor"/>
      </dsp:style>
    </dsp:sp>
    <dsp:sp modelId="{0F6675AE-9CB8-444A-B4DF-8B97C15DE3A9}">
      <dsp:nvSpPr>
        <dsp:cNvPr id="0" name=""/>
        <dsp:cNvSpPr/>
      </dsp:nvSpPr>
      <dsp:spPr>
        <a:xfrm>
          <a:off x="1067939" y="2862450"/>
          <a:ext cx="10229953" cy="817782"/>
        </a:xfrm>
        <a:prstGeom prst="rect">
          <a:avLst/>
        </a:prstGeom>
        <a:solidFill>
          <a:schemeClr val="accent4">
            <a:hueOff val="0"/>
            <a:satOff val="0"/>
            <a:lumOff val="0"/>
            <a:alphaOff val="0"/>
          </a:schemeClr>
        </a:solidFill>
        <a:ln>
          <a:noFill/>
        </a:ln>
        <a:effectLst>
          <a:glow rad="228600">
            <a:schemeClr val="accent3">
              <a:satMod val="175000"/>
              <a:alpha val="40000"/>
            </a:schemeClr>
          </a:glow>
          <a:outerShdw blurRad="76200" dir="18900000" sy="23000" kx="-1200000" algn="bl" rotWithShape="0">
            <a:prstClr val="black">
              <a:alpha val="20000"/>
            </a:prst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649115" tIns="53340" rIns="53340" bIns="53340" numCol="1" spcCol="1270" anchor="ctr" anchorCtr="0">
          <a:noAutofit/>
        </a:bodyPr>
        <a:lstStyle/>
        <a:p>
          <a:pPr lvl="0" algn="ctr" defTabSz="933450">
            <a:lnSpc>
              <a:spcPct val="90000"/>
            </a:lnSpc>
            <a:spcBef>
              <a:spcPct val="0"/>
            </a:spcBef>
            <a:spcAft>
              <a:spcPct val="35000"/>
            </a:spcAft>
          </a:pPr>
          <a:r>
            <a:rPr lang="ar-SA" sz="2100" b="1" kern="1200" dirty="0" smtClean="0"/>
            <a:t>د</a:t>
          </a:r>
          <a:r>
            <a:rPr lang="ar-IQ" sz="2100" b="1" kern="1200" dirty="0" smtClean="0"/>
            <a:t> – منح العاملين فرصة المشاركة في صنع القرارات ومسؤولية أنجازها وبخاصة من ينال الثقة منهم .</a:t>
          </a:r>
          <a:endParaRPr lang="en-US" sz="2100" b="1" kern="1200" dirty="0"/>
        </a:p>
      </dsp:txBody>
      <dsp:txXfrm>
        <a:off x="1067939" y="2862450"/>
        <a:ext cx="10229953" cy="817782"/>
      </dsp:txXfrm>
    </dsp:sp>
    <dsp:sp modelId="{183BA818-1B59-4AB4-BD57-1205F009C7CD}">
      <dsp:nvSpPr>
        <dsp:cNvPr id="0" name=""/>
        <dsp:cNvSpPr/>
      </dsp:nvSpPr>
      <dsp:spPr>
        <a:xfrm>
          <a:off x="556825" y="2760228"/>
          <a:ext cx="1022227" cy="1022227"/>
        </a:xfrm>
        <a:prstGeom prst="ellipse">
          <a:avLst/>
        </a:prstGeom>
        <a:solidFill>
          <a:schemeClr val="lt1">
            <a:hueOff val="0"/>
            <a:satOff val="0"/>
            <a:lumOff val="0"/>
            <a:alphaOff val="0"/>
          </a:schemeClr>
        </a:solidFill>
        <a:ln>
          <a:noFill/>
        </a:ln>
        <a:effectLst/>
        <a:sp3d z="57200" extrusionH="600" contourW="3000">
          <a:bevelT w="48600" h="18600" prst="relaxedInset"/>
          <a:bevelB w="48600" h="8600" prst="relaxedInset"/>
        </a:sp3d>
      </dsp:spPr>
      <dsp:style>
        <a:lnRef idx="0">
          <a:scrgbClr r="0" g="0" b="0"/>
        </a:lnRef>
        <a:fillRef idx="1">
          <a:scrgbClr r="0" g="0" b="0"/>
        </a:fillRef>
        <a:effectRef idx="0">
          <a:scrgbClr r="0" g="0" b="0"/>
        </a:effectRef>
        <a:fontRef idx="minor"/>
      </dsp:style>
    </dsp:sp>
    <dsp:sp modelId="{7A46E81E-D8EE-4902-96D8-BC32B84E7F25}">
      <dsp:nvSpPr>
        <dsp:cNvPr id="0" name=""/>
        <dsp:cNvSpPr/>
      </dsp:nvSpPr>
      <dsp:spPr>
        <a:xfrm>
          <a:off x="599085" y="4089337"/>
          <a:ext cx="10698806" cy="817782"/>
        </a:xfrm>
        <a:prstGeom prst="rect">
          <a:avLst/>
        </a:prstGeom>
        <a:solidFill>
          <a:schemeClr val="accent5">
            <a:hueOff val="0"/>
            <a:satOff val="0"/>
            <a:lumOff val="0"/>
            <a:alphaOff val="0"/>
          </a:schemeClr>
        </a:solidFill>
        <a:ln>
          <a:noFill/>
        </a:ln>
        <a:effectLst>
          <a:glow rad="228600">
            <a:schemeClr val="accent3">
              <a:satMod val="175000"/>
              <a:alpha val="40000"/>
            </a:schemeClr>
          </a:glow>
          <a:outerShdw blurRad="76200" dir="18900000" sy="23000" kx="-1200000" algn="bl" rotWithShape="0">
            <a:prstClr val="black">
              <a:alpha val="20000"/>
            </a:prst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649115" tIns="53340" rIns="53340" bIns="53340" numCol="1" spcCol="1270" anchor="ctr" anchorCtr="0">
          <a:noAutofit/>
        </a:bodyPr>
        <a:lstStyle/>
        <a:p>
          <a:pPr lvl="0" algn="ctr" defTabSz="933450" rtl="1">
            <a:lnSpc>
              <a:spcPct val="90000"/>
            </a:lnSpc>
            <a:spcBef>
              <a:spcPct val="0"/>
            </a:spcBef>
            <a:spcAft>
              <a:spcPct val="35000"/>
            </a:spcAft>
          </a:pPr>
          <a:r>
            <a:rPr lang="ar-IQ" sz="2100" b="1" kern="1200" dirty="0" smtClean="0"/>
            <a:t>ه – تشكيل فرق العمل بأنواعها ومنها حلقات الجودة وفرق المهمات الخاصة وفرق حل المشكلات وفرق العمل الذاتية القيادة وفرق المشاريع الخاصة .</a:t>
          </a:r>
          <a:endParaRPr lang="en-US" sz="2100" b="1" kern="1200" dirty="0"/>
        </a:p>
      </dsp:txBody>
      <dsp:txXfrm>
        <a:off x="599085" y="4089337"/>
        <a:ext cx="10698806" cy="817782"/>
      </dsp:txXfrm>
    </dsp:sp>
    <dsp:sp modelId="{AA521013-5E4D-4876-B152-367D169AD622}">
      <dsp:nvSpPr>
        <dsp:cNvPr id="0" name=""/>
        <dsp:cNvSpPr/>
      </dsp:nvSpPr>
      <dsp:spPr>
        <a:xfrm>
          <a:off x="87971" y="3987114"/>
          <a:ext cx="1022227" cy="1022227"/>
        </a:xfrm>
        <a:prstGeom prst="ellipse">
          <a:avLst/>
        </a:prstGeom>
        <a:solidFill>
          <a:schemeClr val="lt1">
            <a:hueOff val="0"/>
            <a:satOff val="0"/>
            <a:lumOff val="0"/>
            <a:alphaOff val="0"/>
          </a:schemeClr>
        </a:solidFill>
        <a:ln>
          <a:noFill/>
        </a:ln>
        <a:effectLst/>
        <a:sp3d z="57200" extrusionH="600" contourW="3000">
          <a:bevelT w="48600" h="18600" prst="relaxedInset"/>
          <a:bevelB w="48600" h="8600" prst="relaxedInset"/>
        </a:sp3d>
      </dsp:spPr>
      <dsp:style>
        <a:lnRef idx="0">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1/layout/CircleProcess">
  <dgm:title val="Circle Process"/>
  <dgm:desc val="Use to show sequential steps in a process. Limited to eleven Level 1 shapes with an unlimited number of Level 2 shapes. Works best with small amounts of text. Unused text does not appear, but remains available if you switch layouts."/>
  <dgm:catLst>
    <dgm:cat type="process" pri="8500"/>
    <dgm:cat type="officeonline" pri="85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11"/>
      <dgm:chPref val="11"/>
      <dgm:dir/>
      <dgm:resizeHandles/>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5"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Parent2" refType="w" fact="0.6249"/>
              <dgm:constr type="t" for="ch" forName="Parent2" refType="h" fact="0.2022"/>
              <dgm:constr type="w" for="ch" forName="Parent2" refType="w" fact="0.3001"/>
              <dgm:constr type="h" for="ch" forName="Parent2" refType="h" fact="0.3799"/>
              <dgm:constr type="l" for="ch" forName="Parent1" refType="w" fact="0.1597"/>
              <dgm:constr type="t" for="ch" forName="Parent1" refType="h" fact="0.2022"/>
              <dgm:constr type="w" for="ch" forName="Parent1" refType="w" fact="0.3001"/>
              <dgm:constr type="h" for="ch" forName="Parent1" refType="h" fact="0.3799"/>
              <dgm:constr type="l" for="ch" forName="Accent2" refType="w" fact="0.5498"/>
              <dgm:constr type="t" for="ch" forName="Accent2" refType="h" fact="0.1072"/>
              <dgm:constr type="w" for="ch" forName="Accent2" refType="w" fact="0.4502"/>
              <dgm:constr type="h" for="ch" forName="Accent2" refType="h" fact="0.5699"/>
              <dgm:constr type="l" for="ch" forName="ParentBackground2" refType="w" fact="0.5648"/>
              <dgm:constr type="t" for="ch" forName="ParentBackground2" refType="h" fact="0.1262"/>
              <dgm:constr type="w" for="ch" forName="ParentBackground2" refType="w" fact="0.4201"/>
              <dgm:constr type="h" for="ch" forName="ParentBackground2" refType="h" fact="0.5319"/>
              <dgm:constr type="l" for="ch" forName="Child2" refType="w" fact="0.5648"/>
              <dgm:constr type="t" for="ch" forName="Child2" refType="h" fact="0.6876"/>
              <dgm:constr type="w" for="ch" forName="Child2" refType="w" fact="0.4201"/>
              <dgm:constr type="h" for="ch" forName="Child2" refType="h" fact="0.3124"/>
              <dgm:constr type="l" for="ch" forName="Accent1" refType="w" fact="-0.0086"/>
              <dgm:constr type="t" for="ch" forName="Accent1" refType="h" fact="-0.0109"/>
              <dgm:constr type="w" for="ch" forName="Accent1" refType="w" fact="0.6367"/>
              <dgm:constr type="h" for="ch" forName="Accent1" refType="h" fact="0.806"/>
              <dgm:constr type="l" for="ch" forName="ParentBackground1" refType="w" fact="0.0997"/>
              <dgm:constr type="t" for="ch" forName="ParentBackground1" refType="h" fact="0.1262"/>
              <dgm:constr type="w" for="ch" forName="ParentBackground1" refType="w" fact="0.4201"/>
              <dgm:constr type="h" for="ch" forName="ParentBackground1" refType="h" fact="0.5319"/>
              <dgm:constr type="l" for="ch" forName="Child1" refType="w" fact="0.0997"/>
              <dgm:constr type="t" for="ch" forName="Child1" refType="h" fact="0.6876"/>
              <dgm:constr type="w" for="ch" forName="Child1" refType="w" fact="0.4201"/>
              <dgm:constr type="h" for="ch" forName="Child1" refType="h" fact="0.3124"/>
            </dgm:constrLst>
          </dgm:if>
          <dgm:if name="Name6"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Parent3" refType="w" fact="0.744"/>
              <dgm:constr type="t" for="ch" forName="Parent3" refType="h" fact="0.2022"/>
              <dgm:constr type="w" for="ch" forName="Parent3" refType="w" fact="0.2048"/>
              <dgm:constr type="h" for="ch" forName="Parent3" refType="h" fact="0.3799"/>
              <dgm:constr type="l" for="ch" forName="Parent2" refType="w" fact="0.4265"/>
              <dgm:constr type="t" for="ch" forName="Parent2" refType="h" fact="0.2022"/>
              <dgm:constr type="w" for="ch" forName="Parent2" refType="w" fact="0.2048"/>
              <dgm:constr type="h" for="ch" forName="Parent2" refType="h" fact="0.3799"/>
              <dgm:constr type="l" for="ch" forName="Parent1" refType="w" fact="0.109"/>
              <dgm:constr type="t" for="ch" forName="Parent1" refType="h" fact="0.2022"/>
              <dgm:constr type="w" for="ch" forName="Parent1" refType="w" fact="0.2048"/>
              <dgm:constr type="h" for="ch" forName="Parent1" refType="h" fact="0.3799"/>
              <dgm:constr type="l" for="ch" forName="Accent3" refType="w" fact="0.6928"/>
              <dgm:constr type="t" for="ch" forName="Accent3" refType="h" fact="0.1072"/>
              <dgm:constr type="w" for="ch" forName="Accent3" refType="w" fact="0.3072"/>
              <dgm:constr type="h" for="ch" forName="Accent3" refType="h" fact="0.5699"/>
              <dgm:constr type="l" for="ch" forName="ParentBackground3" refType="w" fact="0.703"/>
              <dgm:constr type="t" for="ch" forName="ParentBackground3" refType="h" fact="0.1262"/>
              <dgm:constr type="w" for="ch" forName="ParentBackground3" refType="w" fact="0.2868"/>
              <dgm:constr type="h" for="ch" forName="ParentBackground3" refType="h" fact="0.5319"/>
              <dgm:constr type="l" for="ch" forName="Child3" refType="w" fact="0.703"/>
              <dgm:constr type="t" for="ch" forName="Child3" refType="h" fact="0.6876"/>
              <dgm:constr type="w" for="ch" forName="Child3" refType="w" fact="0.2868"/>
              <dgm:constr type="h" for="ch" forName="Child3" refType="h" fact="0.3124"/>
              <dgm:constr type="l" for="ch" forName="Accent2" refType="w" fact="0.3122"/>
              <dgm:constr type="t" for="ch" forName="Accent2" refType="h" fact="-0.0109"/>
              <dgm:constr type="w" for="ch" forName="Accent2" refType="w" fact="0.4334"/>
              <dgm:constr type="h" for="ch" forName="Accent2" refType="h" fact="0.806"/>
              <dgm:constr type="l" for="ch" forName="ParentBackground2" refType="w" fact="0.3855"/>
              <dgm:constr type="t" for="ch" forName="ParentBackground2" refType="h" fact="0.1262"/>
              <dgm:constr type="w" for="ch" forName="ParentBackground2" refType="w" fact="0.2868"/>
              <dgm:constr type="h" for="ch" forName="ParentBackground2" refType="h" fact="0.5319"/>
              <dgm:constr type="l" for="ch" forName="Child2" refType="w" fact="0.3855"/>
              <dgm:constr type="t" for="ch" forName="Child2" refType="h" fact="0.6876"/>
              <dgm:constr type="w" for="ch" forName="Child2" refType="w" fact="0.2868"/>
              <dgm:constr type="h" for="ch" forName="Child2" refType="h" fact="0.3124"/>
              <dgm:constr type="l" for="ch" forName="Accent1" refType="w" fact="-0.0053"/>
              <dgm:constr type="t" for="ch" forName="Accent1" refType="h" fact="-0.0109"/>
              <dgm:constr type="w" for="ch" forName="Accent1" refType="w" fact="0.4334"/>
              <dgm:constr type="h" for="ch" forName="Accent1" refType="h" fact="0.806"/>
              <dgm:constr type="l" for="ch" forName="ParentBackground1" refType="w" fact="0.068"/>
              <dgm:constr type="t" for="ch" forName="ParentBackground1" refType="h" fact="0.1262"/>
              <dgm:constr type="w" for="ch" forName="ParentBackground1" refType="w" fact="0.2868"/>
              <dgm:constr type="h" for="ch" forName="ParentBackground1" refType="h" fact="0.5319"/>
              <dgm:constr type="l" for="ch" forName="Child1" refType="w" fact="0.068"/>
              <dgm:constr type="t" for="ch" forName="Child1" refType="h" fact="0.6876"/>
              <dgm:constr type="w" for="ch" forName="Child1" refType="w" fact="0.2868"/>
              <dgm:constr type="h" for="ch" forName="Child1" refType="h" fact="0.3124"/>
            </dgm:constrLst>
          </dgm:if>
          <dgm:if name="Name7"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Parent4" refType="w" fact="0.8057"/>
              <dgm:constr type="t" for="ch" forName="Parent4" refType="h" fact="0.2022"/>
              <dgm:constr type="w" for="ch" forName="Parent4" refType="w" fact="0.1555"/>
              <dgm:constr type="h" for="ch" forName="Parent4" refType="h" fact="0.3799"/>
              <dgm:constr type="l" for="ch" forName="Parent3" refType="w" fact="0.5647"/>
              <dgm:constr type="t" for="ch" forName="Parent3" refType="h" fact="0.2022"/>
              <dgm:constr type="w" for="ch" forName="Parent3" refType="w" fact="0.1555"/>
              <dgm:constr type="h" for="ch" forName="Parent3" refType="h" fact="0.3799"/>
              <dgm:constr type="l" for="ch" forName="Parent2" refType="w" fact="0.3237"/>
              <dgm:constr type="t" for="ch" forName="Parent2" refType="h" fact="0.2022"/>
              <dgm:constr type="w" for="ch" forName="Parent2" refType="w" fact="0.1555"/>
              <dgm:constr type="h" for="ch" forName="Parent2" refType="h" fact="0.3799"/>
              <dgm:constr type="l" for="ch" forName="Parent1" refType="w" fact="0.0827"/>
              <dgm:constr type="t" for="ch" forName="Parent1" refType="h" fact="0.2022"/>
              <dgm:constr type="w" for="ch" forName="Parent1" refType="w" fact="0.1555"/>
              <dgm:constr type="h" for="ch" forName="Parent1" refType="h" fact="0.3799"/>
              <dgm:constr type="l" for="ch" forName="Accent4" refType="w" fact="0.7668"/>
              <dgm:constr type="t" for="ch" forName="Accent4" refType="h" fact="0.1072"/>
              <dgm:constr type="w" for="ch" forName="Accent4" refType="w" fact="0.2332"/>
              <dgm:constr type="h" for="ch" forName="Accent4" refType="h" fact="0.5699"/>
              <dgm:constr type="l" for="ch" forName="ParentBackground4" refType="w" fact="0.7746"/>
              <dgm:constr type="t" for="ch" forName="ParentBackground4" refType="h" fact="0.1262"/>
              <dgm:constr type="w" for="ch" forName="ParentBackground4" refType="w" fact="0.2177"/>
              <dgm:constr type="h" for="ch" forName="ParentBackground4" refType="h" fact="0.5319"/>
              <dgm:constr type="l" for="ch" forName="Child4" refType="w" fact="0.7746"/>
              <dgm:constr type="t" for="ch" forName="Child4" refType="h" fact="0.6876"/>
              <dgm:constr type="w" for="ch" forName="Child4" refType="w" fact="0.2177"/>
              <dgm:constr type="h" for="ch" forName="Child4" refType="h" fact="0.3124"/>
              <dgm:constr type="l" for="ch" forName="Accent3" refType="w" fact="0.4765"/>
              <dgm:constr type="t" for="ch" forName="Accent3" refType="h" fact="-0.0109"/>
              <dgm:constr type="w" for="ch" forName="Accent3" refType="w" fact="0.3298"/>
              <dgm:constr type="h" for="ch" forName="Accent3" refType="h" fact="0.806"/>
              <dgm:constr type="l" for="ch" forName="ParentBackground3" refType="w" fact="0.5336"/>
              <dgm:constr type="t" for="ch" forName="ParentBackground3" refType="h" fact="0.1262"/>
              <dgm:constr type="w" for="ch" forName="ParentBackground3" refType="w" fact="0.2177"/>
              <dgm:constr type="h" for="ch" forName="ParentBackground3" refType="h" fact="0.5319"/>
              <dgm:constr type="l" for="ch" forName="Child3" refType="w" fact="0.5336"/>
              <dgm:constr type="t" for="ch" forName="Child3" refType="h" fact="0.6876"/>
              <dgm:constr type="w" for="ch" forName="Child3" refType="w" fact="0.2177"/>
              <dgm:constr type="h" for="ch" forName="Child3" refType="h" fact="0.3124"/>
              <dgm:constr type="l" for="ch" forName="Accent2" refType="w" fact="0.2365"/>
              <dgm:constr type="t" for="ch" forName="Accent2" refType="h" fact="-0.0109"/>
              <dgm:constr type="w" for="ch" forName="Accent2" refType="w" fact="0.3298"/>
              <dgm:constr type="h" for="ch" forName="Accent2" refType="h" fact="0.806"/>
              <dgm:constr type="l" for="ch" forName="ParentBackground2" refType="w" fact="0.2926"/>
              <dgm:constr type="t" for="ch" forName="ParentBackground2" refType="h" fact="0.1262"/>
              <dgm:constr type="w" for="ch" forName="ParentBackground2" refType="w" fact="0.2177"/>
              <dgm:constr type="h" for="ch" forName="ParentBackground2" refType="h" fact="0.5319"/>
              <dgm:constr type="l" for="ch" forName="Child2" refType="w" fact="0.2926"/>
              <dgm:constr type="t" for="ch" forName="Child2" refType="h" fact="0.6876"/>
              <dgm:constr type="w" for="ch" forName="Child2" refType="w" fact="0.2177"/>
              <dgm:constr type="h" for="ch" forName="Child2" refType="h" fact="0.3124"/>
              <dgm:constr type="l" for="ch" forName="Accent1" refType="w" fact="-0.0045"/>
              <dgm:constr type="t" for="ch" forName="Accent1" refType="h" fact="-0.0109"/>
              <dgm:constr type="w" for="ch" forName="Accent1" refType="w" fact="0.3298"/>
              <dgm:constr type="h" for="ch" forName="Accent1" refType="h" fact="0.806"/>
              <dgm:constr type="l" for="ch" forName="ParentBackground1" refType="w" fact="0.0516"/>
              <dgm:constr type="t" for="ch" forName="ParentBackground1" refType="h" fact="0.1262"/>
              <dgm:constr type="w" for="ch" forName="ParentBackground1" refType="w" fact="0.2177"/>
              <dgm:constr type="h" for="ch" forName="ParentBackground1" refType="h" fact="0.5319"/>
              <dgm:constr type="l" for="ch" forName="Child1" refType="w" fact="0.0516"/>
              <dgm:constr type="t" for="ch" forName="Child1" refType="h" fact="0.6876"/>
              <dgm:constr type="w" for="ch" forName="Child1" refType="w" fact="0.2177"/>
              <dgm:constr type="h" for="ch" forName="Child1" refType="h" fact="0.3124"/>
            </dgm:constrLst>
          </dgm:if>
          <dgm:if name="Name8"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Parent5" refType="w" fact="0.8434"/>
              <dgm:constr type="t" for="ch" forName="Parent5" refType="h" fact="0.2022"/>
              <dgm:constr type="w" for="ch" forName="Parent5" refType="w" fact="0.1253"/>
              <dgm:constr type="h" for="ch" forName="Parent5" refType="h" fact="0.3799"/>
              <dgm:constr type="l" for="ch" forName="Parent4" refType="w" fact="0.6492"/>
              <dgm:constr type="t" for="ch" forName="Parent4" refType="h" fact="0.2022"/>
              <dgm:constr type="w" for="ch" forName="Parent4" refType="w" fact="0.1253"/>
              <dgm:constr type="h" for="ch" forName="Parent4" refType="h" fact="0.3799"/>
              <dgm:constr type="l" for="ch" forName="Parent3" refType="w" fact="0.455"/>
              <dgm:constr type="t" for="ch" forName="Parent3" refType="h" fact="0.2022"/>
              <dgm:constr type="w" for="ch" forName="Parent3" refType="w" fact="0.1253"/>
              <dgm:constr type="h" for="ch" forName="Parent3" refType="h" fact="0.3799"/>
              <dgm:constr type="l" for="ch" forName="Parent2" refType="w" fact="0.2609"/>
              <dgm:constr type="t" for="ch" forName="Parent2" refType="h" fact="0.2022"/>
              <dgm:constr type="w" for="ch" forName="Parent2" refType="w" fact="0.1253"/>
              <dgm:constr type="h" for="ch" forName="Parent2" refType="h" fact="0.3799"/>
              <dgm:constr type="l" for="ch" forName="Parent1" refType="w" fact="0.0667"/>
              <dgm:constr type="t" for="ch" forName="Parent1" refType="h" fact="0.2022"/>
              <dgm:constr type="w" for="ch" forName="Parent1" refType="w" fact="0.1253"/>
              <dgm:constr type="h" for="ch" forName="Parent1" refType="h" fact="0.3799"/>
              <dgm:constr type="l" for="ch" forName="Accent5" refType="w" fact="0.8121"/>
              <dgm:constr type="t" for="ch" forName="Accent5" refType="h" fact="0.1072"/>
              <dgm:constr type="w" for="ch" forName="Accent5" refType="w" fact="0.1879"/>
              <dgm:constr type="h" for="ch" forName="Accent5" refType="h" fact="0.5699"/>
              <dgm:constr type="l" for="ch" forName="ParentBackground5" refType="w" fact="0.8183"/>
              <dgm:constr type="t" for="ch" forName="ParentBackground5" refType="h" fact="0.1262"/>
              <dgm:constr type="w" for="ch" forName="ParentBackground5" refType="w" fact="0.1754"/>
              <dgm:constr type="h" for="ch" forName="ParentBackground5" refType="h" fact="0.5319"/>
              <dgm:constr type="l" for="ch" forName="Child5" refType="w" fact="0.8183"/>
              <dgm:constr type="t" for="ch" forName="Child5" refType="h" fact="0.6876"/>
              <dgm:constr type="w" for="ch" forName="Child5" refType="w" fact="0.1754"/>
              <dgm:constr type="h" for="ch" forName="Child5" refType="h" fact="0.3124"/>
              <dgm:constr type="l" for="ch" forName="Accent4" refType="w" fact="0.5789"/>
              <dgm:constr type="t" for="ch" forName="Accent4" refType="h" fact="-0.0109"/>
              <dgm:constr type="w" for="ch" forName="Accent4" refType="w" fact="0.2657"/>
              <dgm:constr type="h" for="ch" forName="Accent4" refType="h" fact="0.806"/>
              <dgm:constr type="l" for="ch" forName="ParentBackground4" refType="w" fact="0.6242"/>
              <dgm:constr type="t" for="ch" forName="ParentBackground4" refType="h" fact="0.1262"/>
              <dgm:constr type="w" for="ch" forName="ParentBackground4" refType="w" fact="0.1754"/>
              <dgm:constr type="h" for="ch" forName="ParentBackground4" refType="h" fact="0.5319"/>
              <dgm:constr type="l" for="ch" forName="Child4" refType="w" fact="0.6242"/>
              <dgm:constr type="t" for="ch" forName="Child4" refType="h" fact="0.6876"/>
              <dgm:constr type="w" for="ch" forName="Child4" refType="w" fact="0.1754"/>
              <dgm:constr type="h" for="ch" forName="Child4" refType="h" fact="0.3124"/>
              <dgm:constr type="l" for="ch" forName="Accent3" refType="w" fact="0.3848"/>
              <dgm:constr type="t" for="ch" forName="Accent3" refType="h" fact="-0.0109"/>
              <dgm:constr type="w" for="ch" forName="Accent3" refType="w" fact="0.2657"/>
              <dgm:constr type="h" for="ch" forName="Accent3" refType="h" fact="0.806"/>
              <dgm:constr type="l" for="ch" forName="ParentBackground3" refType="w" fact="0.43"/>
              <dgm:constr type="t" for="ch" forName="ParentBackground3" refType="h" fact="0.1262"/>
              <dgm:constr type="w" for="ch" forName="ParentBackground3" refType="w" fact="0.1754"/>
              <dgm:constr type="h" for="ch" forName="ParentBackground3" refType="h" fact="0.5319"/>
              <dgm:constr type="l" for="ch" forName="Child3" refType="w" fact="0.43"/>
              <dgm:constr type="t" for="ch" forName="Child3" refType="h" fact="0.6876"/>
              <dgm:constr type="w" for="ch" forName="Child3" refType="w" fact="0.1754"/>
              <dgm:constr type="h" for="ch" forName="Child3" refType="h" fact="0.3124"/>
              <dgm:constr type="l" for="ch" forName="Accent2" refType="w" fact="0.1906"/>
              <dgm:constr type="t" for="ch" forName="Accent2" refType="h" fact="-0.0109"/>
              <dgm:constr type="w" for="ch" forName="Accent2" refType="w" fact="0.2657"/>
              <dgm:constr type="h" for="ch" forName="Accent2" refType="h" fact="0.806"/>
              <dgm:constr type="l" for="ch" forName="ParentBackground2" refType="w" fact="0.2358"/>
              <dgm:constr type="t" for="ch" forName="ParentBackground2" refType="h" fact="0.1262"/>
              <dgm:constr type="w" for="ch" forName="ParentBackground2" refType="w" fact="0.1754"/>
              <dgm:constr type="h" for="ch" forName="ParentBackground2" refType="h" fact="0.5319"/>
              <dgm:constr type="l" for="ch" forName="Child2" refType="w" fact="0.2358"/>
              <dgm:constr type="t" for="ch" forName="Child2" refType="h" fact="0.6876"/>
              <dgm:constr type="w" for="ch" forName="Child2" refType="w" fact="0.1754"/>
              <dgm:constr type="h" for="ch" forName="Child2" refType="h" fact="0.3124"/>
              <dgm:constr type="l" for="ch" forName="Accent1" refType="w" fact="-0.0036"/>
              <dgm:constr type="t" for="ch" forName="Accent1" refType="h" fact="-0.0109"/>
              <dgm:constr type="w" for="ch" forName="Accent1" refType="w" fact="0.2657"/>
              <dgm:constr type="h" for="ch" forName="Accent1" refType="h" fact="0.806"/>
              <dgm:constr type="l" for="ch" forName="ParentBackground1" refType="w" fact="0.0416"/>
              <dgm:constr type="t" for="ch" forName="ParentBackground1" refType="h" fact="0.1262"/>
              <dgm:constr type="w" for="ch" forName="ParentBackground1" refType="w" fact="0.1754"/>
              <dgm:constr type="h" for="ch" forName="ParentBackground1" refType="h" fact="0.5319"/>
              <dgm:constr type="l" for="ch" forName="Child1" refType="w" fact="0.0416"/>
              <dgm:constr type="t" for="ch" forName="Child1" refType="h" fact="0.6876"/>
              <dgm:constr type="w" for="ch" forName="Child1" refType="w" fact="0.1754"/>
              <dgm:constr type="h" for="ch" forName="Child1" refType="h" fact="0.3124"/>
            </dgm:constrLst>
          </dgm:if>
          <dgm:if name="Name9"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Parent6" refType="w" fact="0.8689"/>
              <dgm:constr type="t" for="ch" forName="Parent6" refType="h" fact="0.2022"/>
              <dgm:constr type="w" for="ch" forName="Parent6" refType="w" fact="0.1049"/>
              <dgm:constr type="h" for="ch" forName="Parent6" refType="h" fact="0.3799"/>
              <dgm:constr type="l" for="ch" forName="Parent5" refType="w" fact="0.7063"/>
              <dgm:constr type="t" for="ch" forName="Parent5" refType="h" fact="0.2022"/>
              <dgm:constr type="w" for="ch" forName="Parent5" refType="w" fact="0.1049"/>
              <dgm:constr type="h" for="ch" forName="Parent5" refType="h" fact="0.3799"/>
              <dgm:constr type="l" for="ch" forName="Parent4" refType="w" fact="0.5437"/>
              <dgm:constr type="t" for="ch" forName="Parent4" refType="h" fact="0.2022"/>
              <dgm:constr type="w" for="ch" forName="Parent4" refType="w" fact="0.1049"/>
              <dgm:constr type="h" for="ch" forName="Parent4" refType="h" fact="0.3799"/>
              <dgm:constr type="l" for="ch" forName="Parent3" refType="w" fact="0.381"/>
              <dgm:constr type="t" for="ch" forName="Parent3" refType="h" fact="0.2022"/>
              <dgm:constr type="w" for="ch" forName="Parent3" refType="w" fact="0.1049"/>
              <dgm:constr type="h" for="ch" forName="Parent3" refType="h" fact="0.3799"/>
              <dgm:constr type="l" for="ch" forName="Parent2" refType="w" fact="0.2184"/>
              <dgm:constr type="t" for="ch" forName="Parent2" refType="h" fact="0.2022"/>
              <dgm:constr type="w" for="ch" forName="Parent2" refType="w" fact="0.1049"/>
              <dgm:constr type="h" for="ch" forName="Parent2" refType="h" fact="0.3799"/>
              <dgm:constr type="l" for="ch" forName="Parent1" refType="w" fact="0.0558"/>
              <dgm:constr type="t" for="ch" forName="Parent1" refType="h" fact="0.2022"/>
              <dgm:constr type="w" for="ch" forName="Parent1" refType="w" fact="0.1049"/>
              <dgm:constr type="h" for="ch" forName="Parent1" refType="h" fact="0.3799"/>
              <dgm:constr type="l" for="ch" forName="Accent6" refType="w" fact="0.8426"/>
              <dgm:constr type="t" for="ch" forName="Accent6" refType="h" fact="0.1072"/>
              <dgm:constr type="w" for="ch" forName="Accent6" refType="w" fact="0.1574"/>
              <dgm:constr type="h" for="ch" forName="Accent6" refType="h" fact="0.5699"/>
              <dgm:constr type="l" for="ch" forName="ParentBackground6" refType="w" fact="0.8479"/>
              <dgm:constr type="t" for="ch" forName="ParentBackground6" refType="h" fact="0.1262"/>
              <dgm:constr type="w" for="ch" forName="ParentBackground6" refType="w" fact="0.1469"/>
              <dgm:constr type="h" for="ch" forName="ParentBackground6" refType="h" fact="0.5319"/>
              <dgm:constr type="l" for="ch" forName="Child6" refType="w" fact="0.8479"/>
              <dgm:constr type="t" for="ch" forName="Child6" refType="h" fact="0.6876"/>
              <dgm:constr type="w" for="ch" forName="Child6" refType="w" fact="0.1469"/>
              <dgm:constr type="h" for="ch" forName="Child6" refType="h" fact="0.3124"/>
              <dgm:constr type="l" for="ch" forName="Accent5" refType="w" fact="0.6474"/>
              <dgm:constr type="t" for="ch" forName="Accent5" refType="h" fact="-0.0109"/>
              <dgm:constr type="w" for="ch" forName="Accent5" refType="w" fact="0.2226"/>
              <dgm:constr type="h" for="ch" forName="Accent5" refType="h" fact="0.806"/>
              <dgm:constr type="l" for="ch" forName="ParentBackground5" refType="w" fact="0.6853"/>
              <dgm:constr type="t" for="ch" forName="ParentBackground5" refType="h" fact="0.1262"/>
              <dgm:constr type="w" for="ch" forName="ParentBackground5" refType="w" fact="0.1469"/>
              <dgm:constr type="h" for="ch" forName="ParentBackground5" refType="h" fact="0.5319"/>
              <dgm:constr type="l" for="ch" forName="Child5" refType="w" fact="0.6853"/>
              <dgm:constr type="t" for="ch" forName="Child5" refType="h" fact="0.6876"/>
              <dgm:constr type="w" for="ch" forName="Child5" refType="w" fact="0.1469"/>
              <dgm:constr type="h" for="ch" forName="Child5" refType="h" fact="0.3124"/>
              <dgm:constr type="l" for="ch" forName="Accent4" refType="w" fact="0.4848"/>
              <dgm:constr type="t" for="ch" forName="Accent4" refType="h" fact="-0.0109"/>
              <dgm:constr type="w" for="ch" forName="Accent4" refType="w" fact="0.2226"/>
              <dgm:constr type="h" for="ch" forName="Accent4" refType="h" fact="0.806"/>
              <dgm:constr type="l" for="ch" forName="ParentBackground4" refType="w" fact="0.5227"/>
              <dgm:constr type="t" for="ch" forName="ParentBackground4" refType="h" fact="0.1262"/>
              <dgm:constr type="w" for="ch" forName="ParentBackground4" refType="w" fact="0.1469"/>
              <dgm:constr type="h" for="ch" forName="ParentBackground4" refType="h" fact="0.5319"/>
              <dgm:constr type="l" for="ch" forName="Child4" refType="w" fact="0.5227"/>
              <dgm:constr type="t" for="ch" forName="Child4" refType="h" fact="0.6876"/>
              <dgm:constr type="w" for="ch" forName="Child4" refType="w" fact="0.1469"/>
              <dgm:constr type="h" for="ch" forName="Child4" refType="h" fact="0.3124"/>
              <dgm:constr type="l" for="ch" forName="Accent3" refType="w" fact="0.3222"/>
              <dgm:constr type="t" for="ch" forName="Accent3" refType="h" fact="-0.0109"/>
              <dgm:constr type="w" for="ch" forName="Accent3" refType="w" fact="0.2226"/>
              <dgm:constr type="h" for="ch" forName="Accent3" refType="h" fact="0.806"/>
              <dgm:constr type="l" for="ch" forName="ParentBackground3" refType="w" fact="0.3601"/>
              <dgm:constr type="t" for="ch" forName="ParentBackground3" refType="h" fact="0.1262"/>
              <dgm:constr type="w" for="ch" forName="ParentBackground3" refType="w" fact="0.1469"/>
              <dgm:constr type="h" for="ch" forName="ParentBackground3" refType="h" fact="0.5319"/>
              <dgm:constr type="l" for="ch" forName="Child3" refType="w" fact="0.3601"/>
              <dgm:constr type="t" for="ch" forName="Child3" refType="h" fact="0.6876"/>
              <dgm:constr type="w" for="ch" forName="Child3" refType="w" fact="0.1469"/>
              <dgm:constr type="h" for="ch" forName="Child3" refType="h" fact="0.3124"/>
              <dgm:constr type="l" for="ch" forName="Accent2" refType="w" fact="0.1596"/>
              <dgm:constr type="t" for="ch" forName="Accent2" refType="h" fact="-0.0109"/>
              <dgm:constr type="w" for="ch" forName="Accent2" refType="w" fact="0.2226"/>
              <dgm:constr type="h" for="ch" forName="Accent2" refType="h" fact="0.806"/>
              <dgm:constr type="l" for="ch" forName="ParentBackground2" refType="w" fact="0.1975"/>
              <dgm:constr type="t" for="ch" forName="ParentBackground2" refType="h" fact="0.1262"/>
              <dgm:constr type="w" for="ch" forName="ParentBackground2" refType="w" fact="0.1469"/>
              <dgm:constr type="h" for="ch" forName="ParentBackground2" refType="h" fact="0.5319"/>
              <dgm:constr type="l" for="ch" forName="Child2" refType="w" fact="0.1975"/>
              <dgm:constr type="t" for="ch" forName="Child2" refType="h" fact="0.6876"/>
              <dgm:constr type="w" for="ch" forName="Child2" refType="w" fact="0.1469"/>
              <dgm:constr type="h" for="ch" forName="Child2" refType="h" fact="0.3124"/>
              <dgm:constr type="l" for="ch" forName="Accent1" refType="w" fact="-0.003"/>
              <dgm:constr type="t" for="ch" forName="Accent1" refType="h" fact="-0.0109"/>
              <dgm:constr type="w" for="ch" forName="Accent1" refType="w" fact="0.2226"/>
              <dgm:constr type="h" for="ch" forName="Accent1" refType="h" fact="0.806"/>
              <dgm:constr type="l" for="ch" forName="ParentBackground1" refType="w" fact="0.0348"/>
              <dgm:constr type="t" for="ch" forName="ParentBackground1" refType="h" fact="0.1262"/>
              <dgm:constr type="w" for="ch" forName="ParentBackground1" refType="w" fact="0.1469"/>
              <dgm:constr type="h" for="ch" forName="ParentBackground1" refType="h" fact="0.5319"/>
              <dgm:constr type="l" for="ch" forName="Child1" refType="w" fact="0.0348"/>
              <dgm:constr type="t" for="ch" forName="Child1" refType="h" fact="0.6876"/>
              <dgm:constr type="w" for="ch" forName="Child1" refType="w" fact="0.1469"/>
              <dgm:constr type="h" for="ch" forName="Child1" refType="h" fact="0.3124"/>
            </dgm:constrLst>
          </dgm:if>
          <dgm:if name="Name10"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Parent7" refType="w" fact="0.8872"/>
              <dgm:constr type="t" for="ch" forName="Parent7" refType="h" fact="0.2022"/>
              <dgm:constr type="w" for="ch" forName="Parent7" refType="w" fact="0.0902"/>
              <dgm:constr type="h" for="ch" forName="Parent7" refType="h" fact="0.3799"/>
              <dgm:constr type="l" for="ch" forName="Parent6" refType="w" fact="0.7473"/>
              <dgm:constr type="t" for="ch" forName="Parent6" refType="h" fact="0.2022"/>
              <dgm:constr type="w" for="ch" forName="Parent6" refType="w" fact="0.0902"/>
              <dgm:constr type="h" for="ch" forName="Parent6" refType="h" fact="0.3799"/>
              <dgm:constr type="l" for="ch" forName="Parent5" refType="w" fact="0.6075"/>
              <dgm:constr type="t" for="ch" forName="Parent5" refType="h" fact="0.2022"/>
              <dgm:constr type="w" for="ch" forName="Parent5" refType="w" fact="0.0902"/>
              <dgm:constr type="h" for="ch" forName="Parent5" refType="h" fact="0.3799"/>
              <dgm:constr type="l" for="ch" forName="Parent4" refType="w" fact="0.4676"/>
              <dgm:constr type="t" for="ch" forName="Parent4" refType="h" fact="0.2022"/>
              <dgm:constr type="w" for="ch" forName="Parent4" refType="w" fact="0.0902"/>
              <dgm:constr type="h" for="ch" forName="Parent4" refType="h" fact="0.3799"/>
              <dgm:constr type="l" for="ch" forName="Parent3" refType="w" fact="0.3277"/>
              <dgm:constr type="t" for="ch" forName="Parent3" refType="h" fact="0.2022"/>
              <dgm:constr type="w" for="ch" forName="Parent3" refType="w" fact="0.0902"/>
              <dgm:constr type="h" for="ch" forName="Parent3" refType="h" fact="0.3799"/>
              <dgm:constr type="l" for="ch" forName="Parent2" refType="w" fact="0.1879"/>
              <dgm:constr type="t" for="ch" forName="Parent2" refType="h" fact="0.2022"/>
              <dgm:constr type="w" for="ch" forName="Parent2" refType="w" fact="0.0902"/>
              <dgm:constr type="h" for="ch" forName="Parent2" refType="h" fact="0.3799"/>
              <dgm:constr type="l" for="ch" forName="Parent1" refType="w" fact="0.048"/>
              <dgm:constr type="t" for="ch" forName="Parent1" refType="h" fact="0.2022"/>
              <dgm:constr type="w" for="ch" forName="Parent1" refType="w" fact="0.0902"/>
              <dgm:constr type="h" for="ch" forName="Parent1" refType="h" fact="0.3799"/>
              <dgm:constr type="l" for="ch" forName="Accent7" refType="w" fact="0.8646"/>
              <dgm:constr type="t" for="ch" forName="Accent7" refType="h" fact="0.1072"/>
              <dgm:constr type="w" for="ch" forName="Accent7" refType="w" fact="0.1354"/>
              <dgm:constr type="h" for="ch" forName="Accent7" refType="h" fact="0.5699"/>
              <dgm:constr type="l" for="ch" forName="ParentBackground7" refType="w" fact="0.8692"/>
              <dgm:constr type="t" for="ch" forName="ParentBackground7" refType="h" fact="0.1262"/>
              <dgm:constr type="w" for="ch" forName="ParentBackground7" refType="w" fact="0.1263"/>
              <dgm:constr type="h" for="ch" forName="ParentBackground7" refType="h" fact="0.5319"/>
              <dgm:constr type="l" for="ch" forName="Child7" refType="w" fact="0.8692"/>
              <dgm:constr type="t" for="ch" forName="Child7" refType="h" fact="0.6876"/>
              <dgm:constr type="w" for="ch" forName="Child7" refType="w" fact="0.1263"/>
              <dgm:constr type="h" for="ch" forName="Child7" refType="h" fact="0.3124"/>
              <dgm:constr type="l" for="ch" forName="Accent6" refType="w" fact="0.6967"/>
              <dgm:constr type="t" for="ch" forName="Accent6" refType="h" fact="-0.0109"/>
              <dgm:constr type="w" for="ch" forName="Accent6" refType="w" fact="0.1915"/>
              <dgm:constr type="h" for="ch" forName="Accent6" refType="h" fact="0.806"/>
              <dgm:constr type="l" for="ch" forName="ParentBackground6" refType="w" fact="0.7293"/>
              <dgm:constr type="t" for="ch" forName="ParentBackground6" refType="h" fact="0.1262"/>
              <dgm:constr type="w" for="ch" forName="ParentBackground6" refType="w" fact="0.1263"/>
              <dgm:constr type="h" for="ch" forName="ParentBackground6" refType="h" fact="0.5319"/>
              <dgm:constr type="l" for="ch" forName="Child6" refType="w" fact="0.7293"/>
              <dgm:constr type="t" for="ch" forName="Child6" refType="h" fact="0.6876"/>
              <dgm:constr type="w" for="ch" forName="Child6" refType="w" fact="0.1263"/>
              <dgm:constr type="h" for="ch" forName="Child6" refType="h" fact="0.3124"/>
              <dgm:constr type="l" for="ch" forName="Accent5" refType="w" fact="0.5569"/>
              <dgm:constr type="t" for="ch" forName="Accent5" refType="h" fact="-0.0109"/>
              <dgm:constr type="w" for="ch" forName="Accent5" refType="w" fact="0.1915"/>
              <dgm:constr type="h" for="ch" forName="Accent5" refType="h" fact="0.806"/>
              <dgm:constr type="l" for="ch" forName="ParentBackground5" refType="w" fact="0.5894"/>
              <dgm:constr type="t" for="ch" forName="ParentBackground5" refType="h" fact="0.1262"/>
              <dgm:constr type="w" for="ch" forName="ParentBackground5" refType="w" fact="0.1263"/>
              <dgm:constr type="h" for="ch" forName="ParentBackground5" refType="h" fact="0.5319"/>
              <dgm:constr type="l" for="ch" forName="Child5" refType="w" fact="0.5894"/>
              <dgm:constr type="t" for="ch" forName="Child5" refType="h" fact="0.6876"/>
              <dgm:constr type="w" for="ch" forName="Child5" refType="w" fact="0.1263"/>
              <dgm:constr type="h" for="ch" forName="Child5" refType="h" fact="0.3124"/>
              <dgm:constr type="l" for="ch" forName="Accent4" refType="w" fact="0.417"/>
              <dgm:constr type="t" for="ch" forName="Accent4" refType="h" fact="-0.0109"/>
              <dgm:constr type="w" for="ch" forName="Accent4" refType="w" fact="0.1915"/>
              <dgm:constr type="h" for="ch" forName="Accent4" refType="h" fact="0.806"/>
              <dgm:constr type="l" for="ch" forName="ParentBackground4" refType="w" fact="0.4496"/>
              <dgm:constr type="t" for="ch" forName="ParentBackground4" refType="h" fact="0.1262"/>
              <dgm:constr type="w" for="ch" forName="ParentBackground4" refType="w" fact="0.1263"/>
              <dgm:constr type="h" for="ch" forName="ParentBackground4" refType="h" fact="0.5319"/>
              <dgm:constr type="l" for="ch" forName="Child4" refType="w" fact="0.4496"/>
              <dgm:constr type="t" for="ch" forName="Child4" refType="h" fact="0.6876"/>
              <dgm:constr type="w" for="ch" forName="Child4" refType="w" fact="0.1263"/>
              <dgm:constr type="h" for="ch" forName="Child4" refType="h" fact="0.3124"/>
              <dgm:constr type="l" for="ch" forName="Accent3" refType="w" fact="0.2771"/>
              <dgm:constr type="t" for="ch" forName="Accent3" refType="h" fact="-0.0109"/>
              <dgm:constr type="w" for="ch" forName="Accent3" refType="w" fact="0.1915"/>
              <dgm:constr type="h" for="ch" forName="Accent3" refType="h" fact="0.806"/>
              <dgm:constr type="l" for="ch" forName="ParentBackground3" refType="w" fact="0.3097"/>
              <dgm:constr type="t" for="ch" forName="ParentBackground3" refType="h" fact="0.1262"/>
              <dgm:constr type="w" for="ch" forName="ParentBackground3" refType="w" fact="0.1263"/>
              <dgm:constr type="h" for="ch" forName="ParentBackground3" refType="h" fact="0.5319"/>
              <dgm:constr type="l" for="ch" forName="Child3" refType="w" fact="0.3097"/>
              <dgm:constr type="t" for="ch" forName="Child3" refType="h" fact="0.6876"/>
              <dgm:constr type="w" for="ch" forName="Child3" refType="w" fact="0.1263"/>
              <dgm:constr type="h" for="ch" forName="Child3" refType="h" fact="0.3124"/>
              <dgm:constr type="l" for="ch" forName="Accent2" refType="w" fact="0.1373"/>
              <dgm:constr type="t" for="ch" forName="Accent2" refType="h" fact="-0.0109"/>
              <dgm:constr type="w" for="ch" forName="Accent2" refType="w" fact="0.1915"/>
              <dgm:constr type="h" for="ch" forName="Accent2" refType="h" fact="0.806"/>
              <dgm:constr type="l" for="ch" forName="ParentBackground2" refType="w" fact="0.1698"/>
              <dgm:constr type="t" for="ch" forName="ParentBackground2" refType="h" fact="0.1262"/>
              <dgm:constr type="w" for="ch" forName="ParentBackground2" refType="w" fact="0.1263"/>
              <dgm:constr type="h" for="ch" forName="ParentBackground2" refType="h" fact="0.5319"/>
              <dgm:constr type="l" for="ch" forName="Child2" refType="w" fact="0.1698"/>
              <dgm:constr type="t" for="ch" forName="Child2" refType="h" fact="0.6876"/>
              <dgm:constr type="w" for="ch" forName="Child2" refType="w" fact="0.1263"/>
              <dgm:constr type="h" for="ch" forName="Child2" refType="h" fact="0.3124"/>
              <dgm:constr type="l" for="ch" forName="Accent1" refType="w" fact="-0.0026"/>
              <dgm:constr type="t" for="ch" forName="Accent1" refType="h" fact="-0.0109"/>
              <dgm:constr type="w" for="ch" forName="Accent1" refType="w" fact="0.1915"/>
              <dgm:constr type="h" for="ch" forName="Accent1" refType="h" fact="0.806"/>
              <dgm:constr type="l" for="ch" forName="ParentBackground1" refType="w" fact="0.03"/>
              <dgm:constr type="t" for="ch" forName="ParentBackground1" refType="h" fact="0.1262"/>
              <dgm:constr type="w" for="ch" forName="ParentBackground1" refType="w" fact="0.1263"/>
              <dgm:constr type="h" for="ch" forName="ParentBackground1" refType="h" fact="0.5319"/>
              <dgm:constr type="l" for="ch" forName="Child1" refType="w" fact="0.03"/>
              <dgm:constr type="t" for="ch" forName="Child1" refType="h" fact="0.6876"/>
              <dgm:constr type="w" for="ch" forName="Child1" refType="w" fact="0.1263"/>
              <dgm:constr type="h" for="ch" forName="Child1" refType="h" fact="0.3124"/>
            </dgm:constrLst>
          </dgm:if>
          <dgm:if name="Name11"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l" for="ch" forName="Parent8" refType="w" fact="0.901"/>
              <dgm:constr type="t" for="ch" forName="Parent8" refType="h" fact="0.2022"/>
              <dgm:constr type="w" for="ch" forName="Parent8" refType="w" fact="0.0792"/>
              <dgm:constr type="h" for="ch" forName="Parent8" refType="h" fact="0.3799"/>
              <dgm:constr type="l" for="ch" forName="Parent7" refType="w" fact="0.7783"/>
              <dgm:constr type="t" for="ch" forName="Parent7" refType="h" fact="0.2022"/>
              <dgm:constr type="w" for="ch" forName="Parent7" refType="w" fact="0.0792"/>
              <dgm:constr type="h" for="ch" forName="Parent7" refType="h" fact="0.3799"/>
              <dgm:constr type="l" for="ch" forName="Parent6" refType="w" fact="0.6556"/>
              <dgm:constr type="t" for="ch" forName="Parent6" refType="h" fact="0.2022"/>
              <dgm:constr type="w" for="ch" forName="Parent6" refType="w" fact="0.0792"/>
              <dgm:constr type="h" for="ch" forName="Parent6" refType="h" fact="0.3799"/>
              <dgm:constr type="l" for="ch" forName="Parent5" refType="w" fact="0.5329"/>
              <dgm:constr type="t" for="ch" forName="Parent5" refType="h" fact="0.2022"/>
              <dgm:constr type="w" for="ch" forName="Parent5" refType="w" fact="0.0792"/>
              <dgm:constr type="h" for="ch" forName="Parent5" refType="h" fact="0.3799"/>
              <dgm:constr type="l" for="ch" forName="Parent4" refType="w" fact="0.4102"/>
              <dgm:constr type="t" for="ch" forName="Parent4" refType="h" fact="0.2022"/>
              <dgm:constr type="w" for="ch" forName="Parent4" refType="w" fact="0.0792"/>
              <dgm:constr type="h" for="ch" forName="Parent4" refType="h" fact="0.3799"/>
              <dgm:constr type="l" for="ch" forName="Parent3" refType="w" fact="0.2875"/>
              <dgm:constr type="t" for="ch" forName="Parent3" refType="h" fact="0.2022"/>
              <dgm:constr type="w" for="ch" forName="Parent3" refType="w" fact="0.0792"/>
              <dgm:constr type="h" for="ch" forName="Parent3" refType="h" fact="0.3799"/>
              <dgm:constr type="l" for="ch" forName="Parent2" refType="w" fact="0.1648"/>
              <dgm:constr type="t" for="ch" forName="Parent2" refType="h" fact="0.2022"/>
              <dgm:constr type="w" for="ch" forName="Parent2" refType="w" fact="0.0792"/>
              <dgm:constr type="h" for="ch" forName="Parent2" refType="h" fact="0.3799"/>
              <dgm:constr type="l" for="ch" forName="Parent1" refType="w" fact="0.0421"/>
              <dgm:constr type="t" for="ch" forName="Parent1" refType="h" fact="0.2022"/>
              <dgm:constr type="w" for="ch" forName="Parent1" refType="w" fact="0.0792"/>
              <dgm:constr type="h" for="ch" forName="Parent1" refType="h" fact="0.3799"/>
              <dgm:constr type="l" for="ch" forName="Accent8" refType="w" fact="0.8813"/>
              <dgm:constr type="t" for="ch" forName="Accent8" refType="h" fact="0.1072"/>
              <dgm:constr type="w" for="ch" forName="Accent8" refType="w" fact="0.1187"/>
              <dgm:constr type="h" for="ch" forName="Accent8" refType="h" fact="0.5699"/>
              <dgm:constr type="l" for="ch" forName="ParentBackground8" refType="w" fact="0.8852"/>
              <dgm:constr type="t" for="ch" forName="ParentBackground8" refType="h" fact="0.1262"/>
              <dgm:constr type="w" for="ch" forName="ParentBackground8" refType="w" fact="0.1108"/>
              <dgm:constr type="h" for="ch" forName="ParentBackground8" refType="h" fact="0.5319"/>
              <dgm:constr type="l" for="ch" forName="Child8" refType="w" fact="0.8852"/>
              <dgm:constr type="t" for="ch" forName="Child8" refType="h" fact="0.6876"/>
              <dgm:constr type="w" for="ch" forName="Child8" refType="w" fact="0.1108"/>
              <dgm:constr type="h" for="ch" forName="Child8" refType="h" fact="0.3124"/>
              <dgm:constr type="l" for="ch" forName="Accent7" refType="w" fact="0.7339"/>
              <dgm:constr type="t" for="ch" forName="Accent7" refType="h" fact="-0.0109"/>
              <dgm:constr type="w" for="ch" forName="Accent7" refType="w" fact="0.1679"/>
              <dgm:constr type="h" for="ch" forName="Accent7" refType="h" fact="0.806"/>
              <dgm:constr type="l" for="ch" forName="ParentBackground7" refType="w" fact="0.7625"/>
              <dgm:constr type="t" for="ch" forName="ParentBackground7" refType="h" fact="0.1262"/>
              <dgm:constr type="w" for="ch" forName="ParentBackground7" refType="w" fact="0.1108"/>
              <dgm:constr type="h" for="ch" forName="ParentBackground7" refType="h" fact="0.5319"/>
              <dgm:constr type="l" for="ch" forName="Child7" refType="w" fact="0.7625"/>
              <dgm:constr type="t" for="ch" forName="Child7" refType="h" fact="0.6876"/>
              <dgm:constr type="w" for="ch" forName="Child7" refType="w" fact="0.1108"/>
              <dgm:constr type="h" for="ch" forName="Child7" refType="h" fact="0.3124"/>
              <dgm:constr type="l" for="ch" forName="Accent6" refType="w" fact="0.6112"/>
              <dgm:constr type="t" for="ch" forName="Accent6" refType="h" fact="-0.0109"/>
              <dgm:constr type="w" for="ch" forName="Accent6" refType="w" fact="0.1679"/>
              <dgm:constr type="h" for="ch" forName="Accent6" refType="h" fact="0.806"/>
              <dgm:constr type="l" for="ch" forName="ParentBackground6" refType="w" fact="0.6398"/>
              <dgm:constr type="t" for="ch" forName="ParentBackground6" refType="h" fact="0.1262"/>
              <dgm:constr type="w" for="ch" forName="ParentBackground6" refType="w" fact="0.1108"/>
              <dgm:constr type="h" for="ch" forName="ParentBackground6" refType="h" fact="0.5319"/>
              <dgm:constr type="l" for="ch" forName="Child6" refType="w" fact="0.6398"/>
              <dgm:constr type="t" for="ch" forName="Child6" refType="h" fact="0.6876"/>
              <dgm:constr type="w" for="ch" forName="Child6" refType="w" fact="0.1108"/>
              <dgm:constr type="h" for="ch" forName="Child6" refType="h" fact="0.3124"/>
              <dgm:constr type="l" for="ch" forName="Accent5" refType="w" fact="0.4885"/>
              <dgm:constr type="t" for="ch" forName="Accent5" refType="h" fact="-0.0109"/>
              <dgm:constr type="w" for="ch" forName="Accent5" refType="w" fact="0.1679"/>
              <dgm:constr type="h" for="ch" forName="Accent5" refType="h" fact="0.806"/>
              <dgm:constr type="l" for="ch" forName="ParentBackground5" refType="w" fact="0.5171"/>
              <dgm:constr type="t" for="ch" forName="ParentBackground5" refType="h" fact="0.1262"/>
              <dgm:constr type="w" for="ch" forName="ParentBackground5" refType="w" fact="0.1108"/>
              <dgm:constr type="h" for="ch" forName="ParentBackground5" refType="h" fact="0.5319"/>
              <dgm:constr type="l" for="ch" forName="Child5" refType="w" fact="0.5171"/>
              <dgm:constr type="t" for="ch" forName="Child5" refType="h" fact="0.6876"/>
              <dgm:constr type="w" for="ch" forName="Child5" refType="w" fact="0.1108"/>
              <dgm:constr type="h" for="ch" forName="Child5" refType="h" fact="0.3124"/>
              <dgm:constr type="l" for="ch" forName="Accent4" refType="w" fact="0.3658"/>
              <dgm:constr type="t" for="ch" forName="Accent4" refType="h" fact="-0.0109"/>
              <dgm:constr type="w" for="ch" forName="Accent4" refType="w" fact="0.1679"/>
              <dgm:constr type="h" for="ch" forName="Accent4" refType="h" fact="0.806"/>
              <dgm:constr type="l" for="ch" forName="ParentBackground4" refType="w" fact="0.3944"/>
              <dgm:constr type="t" for="ch" forName="ParentBackground4" refType="h" fact="0.1262"/>
              <dgm:constr type="w" for="ch" forName="ParentBackground4" refType="w" fact="0.1108"/>
              <dgm:constr type="h" for="ch" forName="ParentBackground4" refType="h" fact="0.5319"/>
              <dgm:constr type="l" for="ch" forName="Child4" refType="w" fact="0.3944"/>
              <dgm:constr type="t" for="ch" forName="Child4" refType="h" fact="0.6876"/>
              <dgm:constr type="w" for="ch" forName="Child4" refType="w" fact="0.1108"/>
              <dgm:constr type="h" for="ch" forName="Child4" refType="h" fact="0.3124"/>
              <dgm:constr type="l" for="ch" forName="Accent3" refType="w" fact="0.2431"/>
              <dgm:constr type="t" for="ch" forName="Accent3" refType="h" fact="-0.0109"/>
              <dgm:constr type="w" for="ch" forName="Accent3" refType="w" fact="0.1679"/>
              <dgm:constr type="h" for="ch" forName="Accent3" refType="h" fact="0.806"/>
              <dgm:constr type="l" for="ch" forName="ParentBackground3" refType="w" fact="0.2717"/>
              <dgm:constr type="t" for="ch" forName="ParentBackground3" refType="h" fact="0.1262"/>
              <dgm:constr type="w" for="ch" forName="ParentBackground3" refType="w" fact="0.1108"/>
              <dgm:constr type="h" for="ch" forName="ParentBackground3" refType="h" fact="0.5319"/>
              <dgm:constr type="l" for="ch" forName="Child3" refType="w" fact="0.2717"/>
              <dgm:constr type="t" for="ch" forName="Child3" refType="h" fact="0.6876"/>
              <dgm:constr type="w" for="ch" forName="Child3" refType="w" fact="0.1108"/>
              <dgm:constr type="h" for="ch" forName="Child3" refType="h" fact="0.3124"/>
              <dgm:constr type="l" for="ch" forName="Accent2" refType="w" fact="0.1204"/>
              <dgm:constr type="t" for="ch" forName="Accent2" refType="h" fact="-0.0109"/>
              <dgm:constr type="w" for="ch" forName="Accent2" refType="w" fact="0.1679"/>
              <dgm:constr type="h" for="ch" forName="Accent2" refType="h" fact="0.806"/>
              <dgm:constr type="l" for="ch" forName="ParentBackground2" refType="w" fact="0.149"/>
              <dgm:constr type="t" for="ch" forName="ParentBackground2" refType="h" fact="0.1262"/>
              <dgm:constr type="w" for="ch" forName="ParentBackground2" refType="w" fact="0.1108"/>
              <dgm:constr type="h" for="ch" forName="ParentBackground2" refType="h" fact="0.5319"/>
              <dgm:constr type="l" for="ch" forName="Child2" refType="w" fact="0.149"/>
              <dgm:constr type="t" for="ch" forName="Child2" refType="h" fact="0.6876"/>
              <dgm:constr type="w" for="ch" forName="Child2" refType="w" fact="0.1108"/>
              <dgm:constr type="h" for="ch" forName="Child2" refType="h" fact="0.3124"/>
              <dgm:constr type="l" for="ch" forName="Accent1" refType="w" fact="-0.0023"/>
              <dgm:constr type="t" for="ch" forName="Accent1" refType="h" fact="-0.0109"/>
              <dgm:constr type="w" for="ch" forName="Accent1" refType="w" fact="0.1679"/>
              <dgm:constr type="h" for="ch" forName="Accent1" refType="h" fact="0.806"/>
              <dgm:constr type="l" for="ch" forName="ParentBackground1" refType="w" fact="0.0263"/>
              <dgm:constr type="t" for="ch" forName="ParentBackground1" refType="h" fact="0.1262"/>
              <dgm:constr type="w" for="ch" forName="ParentBackground1" refType="w" fact="0.1108"/>
              <dgm:constr type="h" for="ch" forName="ParentBackground1" refType="h" fact="0.5319"/>
              <dgm:constr type="l" for="ch" forName="Child1" refType="w" fact="0.0263"/>
              <dgm:constr type="t" for="ch" forName="Child1" refType="h" fact="0.6876"/>
              <dgm:constr type="w" for="ch" forName="Child1" refType="w" fact="0.1108"/>
              <dgm:constr type="h" for="ch" forName="Child1" refType="h" fact="0.3124"/>
            </dgm:constrLst>
          </dgm:if>
          <dgm:if name="Name12"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l" for="ch" forName="Parent9" refType="w" fact="0.9119"/>
              <dgm:constr type="t" for="ch" forName="Parent9" refType="h" fact="0.2022"/>
              <dgm:constr type="w" for="ch" forName="Parent9" refType="w" fact="0.0705"/>
              <dgm:constr type="h" for="ch" forName="Parent9" refType="h" fact="0.3799"/>
              <dgm:constr type="l" for="ch" forName="Parent8" refType="w" fact="0.8026"/>
              <dgm:constr type="t" for="ch" forName="Parent8" refType="h" fact="0.2022"/>
              <dgm:constr type="w" for="ch" forName="Parent8" refType="w" fact="0.0705"/>
              <dgm:constr type="h" for="ch" forName="Parent8" refType="h" fact="0.3799"/>
              <dgm:constr type="l" for="ch" forName="Parent7" refType="w" fact="0.6933"/>
              <dgm:constr type="t" for="ch" forName="Parent7" refType="h" fact="0.2022"/>
              <dgm:constr type="w" for="ch" forName="Parent7" refType="w" fact="0.0705"/>
              <dgm:constr type="h" for="ch" forName="Parent7" refType="h" fact="0.3799"/>
              <dgm:constr type="l" for="ch" forName="Parent6" refType="w" fact="0.584"/>
              <dgm:constr type="t" for="ch" forName="Parent6" refType="h" fact="0.2022"/>
              <dgm:constr type="w" for="ch" forName="Parent6" refType="w" fact="0.0705"/>
              <dgm:constr type="h" for="ch" forName="Parent6" refType="h" fact="0.3799"/>
              <dgm:constr type="l" for="ch" forName="Parent5" refType="w" fact="0.4747"/>
              <dgm:constr type="t" for="ch" forName="Parent5" refType="h" fact="0.2022"/>
              <dgm:constr type="w" for="ch" forName="Parent5" refType="w" fact="0.0705"/>
              <dgm:constr type="h" for="ch" forName="Parent5" refType="h" fact="0.3799"/>
              <dgm:constr type="l" for="ch" forName="Parent4" refType="w" fact="0.3654"/>
              <dgm:constr type="t" for="ch" forName="Parent4" refType="h" fact="0.2022"/>
              <dgm:constr type="w" for="ch" forName="Parent4" refType="w" fact="0.0705"/>
              <dgm:constr type="h" for="ch" forName="Parent4" refType="h" fact="0.3799"/>
              <dgm:constr type="l" for="ch" forName="Parent3" refType="w" fact="0.2561"/>
              <dgm:constr type="t" for="ch" forName="Parent3" refType="h" fact="0.2022"/>
              <dgm:constr type="w" for="ch" forName="Parent3" refType="w" fact="0.0705"/>
              <dgm:constr type="h" for="ch" forName="Parent3" refType="h" fact="0.3799"/>
              <dgm:constr type="l" for="ch" forName="Parent2" refType="w" fact="0.1468"/>
              <dgm:constr type="t" for="ch" forName="Parent2" refType="h" fact="0.2022"/>
              <dgm:constr type="w" for="ch" forName="Parent2" refType="w" fact="0.0705"/>
              <dgm:constr type="h" for="ch" forName="Parent2" refType="h" fact="0.3799"/>
              <dgm:constr type="l" for="ch" forName="Parent1" refType="w" fact="0.0375"/>
              <dgm:constr type="t" for="ch" forName="Parent1" refType="h" fact="0.2022"/>
              <dgm:constr type="w" for="ch" forName="Parent1" refType="w" fact="0.0705"/>
              <dgm:constr type="h" for="ch" forName="Parent1" refType="h" fact="0.3799"/>
              <dgm:constr type="l" for="ch" forName="Accent9" refType="w" fact="0.8942"/>
              <dgm:constr type="t" for="ch" forName="Accent9" refType="h" fact="0.1072"/>
              <dgm:constr type="w" for="ch" forName="Accent9" refType="w" fact="0.1058"/>
              <dgm:constr type="h" for="ch" forName="Accent9" refType="h" fact="0.5699"/>
              <dgm:constr type="l" for="ch" forName="ParentBackground9" refType="w" fact="0.8978"/>
              <dgm:constr type="t" for="ch" forName="ParentBackground9" refType="h" fact="0.1262"/>
              <dgm:constr type="w" for="ch" forName="ParentBackground9" refType="w" fact="0.0987"/>
              <dgm:constr type="h" for="ch" forName="ParentBackground9" refType="h" fact="0.5319"/>
              <dgm:constr type="l" for="ch" forName="Child9" refType="w" fact="0.8978"/>
              <dgm:constr type="t" for="ch" forName="Child9" refType="h" fact="0.6876"/>
              <dgm:constr type="w" for="ch" forName="Child9" refType="w" fact="0.0987"/>
              <dgm:constr type="h" for="ch" forName="Child9" refType="h" fact="0.3124"/>
              <dgm:constr type="l" for="ch" forName="Accent8" refType="w" fact="0.763"/>
              <dgm:constr type="t" for="ch" forName="Accent8" refType="h" fact="-0.0109"/>
              <dgm:constr type="w" for="ch" forName="Accent8" refType="w" fact="0.1496"/>
              <dgm:constr type="h" for="ch" forName="Accent8" refType="h" fact="0.806"/>
              <dgm:constr type="l" for="ch" forName="ParentBackground8" refType="w" fact="0.7885"/>
              <dgm:constr type="t" for="ch" forName="ParentBackground8" refType="h" fact="0.1262"/>
              <dgm:constr type="w" for="ch" forName="ParentBackground8" refType="w" fact="0.0987"/>
              <dgm:constr type="h" for="ch" forName="ParentBackground8" refType="h" fact="0.5319"/>
              <dgm:constr type="l" for="ch" forName="Child8" refType="w" fact="0.7885"/>
              <dgm:constr type="t" for="ch" forName="Child8" refType="h" fact="0.6876"/>
              <dgm:constr type="w" for="ch" forName="Child8" refType="w" fact="0.0987"/>
              <dgm:constr type="h" for="ch" forName="Child8" refType="h" fact="0.3124"/>
              <dgm:constr type="l" for="ch" forName="Accent7" refType="w" fact="0.6538"/>
              <dgm:constr type="t" for="ch" forName="Accent7" refType="h" fact="-0.0109"/>
              <dgm:constr type="w" for="ch" forName="Accent7" refType="w" fact="0.1496"/>
              <dgm:constr type="h" for="ch" forName="Accent7" refType="h" fact="0.806"/>
              <dgm:constr type="l" for="ch" forName="ParentBackground7" refType="w" fact="0.6792"/>
              <dgm:constr type="t" for="ch" forName="ParentBackground7" refType="h" fact="0.1262"/>
              <dgm:constr type="w" for="ch" forName="ParentBackground7" refType="w" fact="0.0987"/>
              <dgm:constr type="h" for="ch" forName="ParentBackground7" refType="h" fact="0.5319"/>
              <dgm:constr type="l" for="ch" forName="Child7" refType="w" fact="0.6792"/>
              <dgm:constr type="t" for="ch" forName="Child7" refType="h" fact="0.6876"/>
              <dgm:constr type="w" for="ch" forName="Child7" refType="w" fact="0.0987"/>
              <dgm:constr type="h" for="ch" forName="Child7" refType="h" fact="0.3124"/>
              <dgm:constr type="l" for="ch" forName="Accent6" refType="w" fact="0.5445"/>
              <dgm:constr type="t" for="ch" forName="Accent6" refType="h" fact="-0.0109"/>
              <dgm:constr type="w" for="ch" forName="Accent6" refType="w" fact="0.1496"/>
              <dgm:constr type="h" for="ch" forName="Accent6" refType="h" fact="0.806"/>
              <dgm:constr type="l" for="ch" forName="ParentBackground6" refType="w" fact="0.5699"/>
              <dgm:constr type="t" for="ch" forName="ParentBackground6" refType="h" fact="0.1262"/>
              <dgm:constr type="w" for="ch" forName="ParentBackground6" refType="w" fact="0.0987"/>
              <dgm:constr type="h" for="ch" forName="ParentBackground6" refType="h" fact="0.5319"/>
              <dgm:constr type="l" for="ch" forName="Child6" refType="w" fact="0.5699"/>
              <dgm:constr type="t" for="ch" forName="Child6" refType="h" fact="0.6876"/>
              <dgm:constr type="w" for="ch" forName="Child6" refType="w" fact="0.0987"/>
              <dgm:constr type="h" for="ch" forName="Child6" refType="h" fact="0.3124"/>
              <dgm:constr type="l" for="ch" forName="Accent5" refType="w" fact="0.4352"/>
              <dgm:constr type="t" for="ch" forName="Accent5" refType="h" fact="-0.0109"/>
              <dgm:constr type="w" for="ch" forName="Accent5" refType="w" fact="0.1496"/>
              <dgm:constr type="h" for="ch" forName="Accent5" refType="h" fact="0.806"/>
              <dgm:constr type="l" for="ch" forName="ParentBackground5" refType="w" fact="0.4606"/>
              <dgm:constr type="t" for="ch" forName="ParentBackground5" refType="h" fact="0.1262"/>
              <dgm:constr type="w" for="ch" forName="ParentBackground5" refType="w" fact="0.0987"/>
              <dgm:constr type="h" for="ch" forName="ParentBackground5" refType="h" fact="0.5319"/>
              <dgm:constr type="l" for="ch" forName="Child5" refType="w" fact="0.4606"/>
              <dgm:constr type="t" for="ch" forName="Child5" refType="h" fact="0.6876"/>
              <dgm:constr type="w" for="ch" forName="Child5" refType="w" fact="0.0987"/>
              <dgm:constr type="h" for="ch" forName="Child5" refType="h" fact="0.3124"/>
              <dgm:constr type="l" for="ch" forName="Accent4" refType="w" fact="0.3259"/>
              <dgm:constr type="t" for="ch" forName="Accent4" refType="h" fact="-0.0109"/>
              <dgm:constr type="w" for="ch" forName="Accent4" refType="w" fact="0.1496"/>
              <dgm:constr type="h" for="ch" forName="Accent4" refType="h" fact="0.806"/>
              <dgm:constr type="l" for="ch" forName="ParentBackground4" refType="w" fact="0.3513"/>
              <dgm:constr type="t" for="ch" forName="ParentBackground4" refType="h" fact="0.1262"/>
              <dgm:constr type="w" for="ch" forName="ParentBackground4" refType="w" fact="0.0987"/>
              <dgm:constr type="h" for="ch" forName="ParentBackground4" refType="h" fact="0.5319"/>
              <dgm:constr type="l" for="ch" forName="Child4" refType="w" fact="0.3513"/>
              <dgm:constr type="t" for="ch" forName="Child4" refType="h" fact="0.6876"/>
              <dgm:constr type="w" for="ch" forName="Child4" refType="w" fact="0.0987"/>
              <dgm:constr type="h" for="ch" forName="Child4" refType="h" fact="0.3124"/>
              <dgm:constr type="l" for="ch" forName="Accent3" refType="w" fact="0.2166"/>
              <dgm:constr type="t" for="ch" forName="Accent3" refType="h" fact="-0.0109"/>
              <dgm:constr type="w" for="ch" forName="Accent3" refType="w" fact="0.1496"/>
              <dgm:constr type="h" for="ch" forName="Accent3" refType="h" fact="0.806"/>
              <dgm:constr type="l" for="ch" forName="ParentBackground3" refType="w" fact="0.242"/>
              <dgm:constr type="t" for="ch" forName="ParentBackground3" refType="h" fact="0.1262"/>
              <dgm:constr type="w" for="ch" forName="ParentBackground3" refType="w" fact="0.0987"/>
              <dgm:constr type="h" for="ch" forName="ParentBackground3" refType="h" fact="0.5319"/>
              <dgm:constr type="l" for="ch" forName="Child3" refType="w" fact="0.242"/>
              <dgm:constr type="t" for="ch" forName="Child3" refType="h" fact="0.6876"/>
              <dgm:constr type="w" for="ch" forName="Child3" refType="w" fact="0.0987"/>
              <dgm:constr type="h" for="ch" forName="Child3" refType="h" fact="0.3124"/>
              <dgm:constr type="l" for="ch" forName="Accent2" refType="w" fact="0.1073"/>
              <dgm:constr type="t" for="ch" forName="Accent2" refType="h" fact="-0.0109"/>
              <dgm:constr type="w" for="ch" forName="Accent2" refType="w" fact="0.1496"/>
              <dgm:constr type="h" for="ch" forName="Accent2" refType="h" fact="0.806"/>
              <dgm:constr type="l" for="ch" forName="ParentBackground2" refType="w" fact="0.1327"/>
              <dgm:constr type="t" for="ch" forName="ParentBackground2" refType="h" fact="0.1262"/>
              <dgm:constr type="w" for="ch" forName="ParentBackground2" refType="w" fact="0.0987"/>
              <dgm:constr type="h" for="ch" forName="ParentBackground2" refType="h" fact="0.5319"/>
              <dgm:constr type="l" for="ch" forName="Child2" refType="w" fact="0.1327"/>
              <dgm:constr type="t" for="ch" forName="Child2" refType="h" fact="0.6876"/>
              <dgm:constr type="w" for="ch" forName="Child2" refType="w" fact="0.0987"/>
              <dgm:constr type="h" for="ch" forName="Child2" refType="h" fact="0.3124"/>
              <dgm:constr type="l" for="ch" forName="Accent1" refType="w" fact="-0.002"/>
              <dgm:constr type="t" for="ch" forName="Accent1" refType="h" fact="-0.0109"/>
              <dgm:constr type="w" for="ch" forName="Accent1" refType="w" fact="0.1496"/>
              <dgm:constr type="h" for="ch" forName="Accent1" refType="h" fact="0.806"/>
              <dgm:constr type="l" for="ch" forName="ParentBackground1" refType="w" fact="0.0234"/>
              <dgm:constr type="t" for="ch" forName="ParentBackground1" refType="h" fact="0.1262"/>
              <dgm:constr type="w" for="ch" forName="ParentBackground1" refType="w" fact="0.0987"/>
              <dgm:constr type="h" for="ch" forName="ParentBackground1" refType="h" fact="0.5319"/>
              <dgm:constr type="l" for="ch" forName="Child1" refType="w" fact="0.0234"/>
              <dgm:constr type="t" for="ch" forName="Child1" refType="h" fact="0.6876"/>
              <dgm:constr type="w" for="ch" forName="Child1" refType="w" fact="0.0987"/>
              <dgm:constr type="h" for="ch" forName="Child1" refType="h" fact="0.3124"/>
            </dgm:constrLst>
          </dgm:if>
          <dgm:if name="Name13"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l" for="ch" forName="Parent10" refType="w" fact="0.9205"/>
              <dgm:constr type="t" for="ch" forName="Parent10" refType="h" fact="0.2022"/>
              <dgm:constr type="w" for="ch" forName="Parent10" refType="w" fact="0.0636"/>
              <dgm:constr type="h" for="ch" forName="Parent10" refType="h" fact="0.3799"/>
              <dgm:constr type="l" for="ch" forName="Parent9" refType="w" fact="0.822"/>
              <dgm:constr type="t" for="ch" forName="Parent9" refType="h" fact="0.2022"/>
              <dgm:constr type="w" for="ch" forName="Parent9" refType="w" fact="0.0636"/>
              <dgm:constr type="h" for="ch" forName="Parent9" refType="h" fact="0.3799"/>
              <dgm:constr type="l" for="ch" forName="Parent8" refType="w" fact="0.7235"/>
              <dgm:constr type="t" for="ch" forName="Parent8" refType="h" fact="0.2022"/>
              <dgm:constr type="w" for="ch" forName="Parent8" refType="w" fact="0.0636"/>
              <dgm:constr type="h" for="ch" forName="Parent8" refType="h" fact="0.3799"/>
              <dgm:constr type="l" for="ch" forName="Parent7" refType="w" fact="0.625"/>
              <dgm:constr type="t" for="ch" forName="Parent7" refType="h" fact="0.2022"/>
              <dgm:constr type="w" for="ch" forName="Parent7" refType="w" fact="0.0636"/>
              <dgm:constr type="h" for="ch" forName="Parent7" refType="h" fact="0.3799"/>
              <dgm:constr type="l" for="ch" forName="Parent6" refType="w" fact="0.5264"/>
              <dgm:constr type="t" for="ch" forName="Parent6" refType="h" fact="0.2022"/>
              <dgm:constr type="w" for="ch" forName="Parent6" refType="w" fact="0.0636"/>
              <dgm:constr type="h" for="ch" forName="Parent6" refType="h" fact="0.3799"/>
              <dgm:constr type="l" for="ch" forName="Parent5" refType="w" fact="0.4279"/>
              <dgm:constr type="t" for="ch" forName="Parent5" refType="h" fact="0.2022"/>
              <dgm:constr type="w" for="ch" forName="Parent5" refType="w" fact="0.0636"/>
              <dgm:constr type="h" for="ch" forName="Parent5" refType="h" fact="0.3799"/>
              <dgm:constr type="l" for="ch" forName="Parent4" refType="w" fact="0.3294"/>
              <dgm:constr type="t" for="ch" forName="Parent4" refType="h" fact="0.2022"/>
              <dgm:constr type="w" for="ch" forName="Parent4" refType="w" fact="0.0636"/>
              <dgm:constr type="h" for="ch" forName="Parent4" refType="h" fact="0.3799"/>
              <dgm:constr type="l" for="ch" forName="Parent3" refType="w" fact="0.2309"/>
              <dgm:constr type="t" for="ch" forName="Parent3" refType="h" fact="0.2022"/>
              <dgm:constr type="w" for="ch" forName="Parent3" refType="w" fact="0.0636"/>
              <dgm:constr type="h" for="ch" forName="Parent3" refType="h" fact="0.3799"/>
              <dgm:constr type="l" for="ch" forName="Parent2" refType="w" fact="0.1324"/>
              <dgm:constr type="t" for="ch" forName="Parent2" refType="h" fact="0.2022"/>
              <dgm:constr type="w" for="ch" forName="Parent2" refType="w" fact="0.0636"/>
              <dgm:constr type="h" for="ch" forName="Parent2" refType="h" fact="0.3799"/>
              <dgm:constr type="l" for="ch" forName="Parent1" refType="w" fact="0.0338"/>
              <dgm:constr type="t" for="ch" forName="Parent1" refType="h" fact="0.2022"/>
              <dgm:constr type="w" for="ch" forName="Parent1" refType="w" fact="0.0636"/>
              <dgm:constr type="h" for="ch" forName="Parent1" refType="h" fact="0.3799"/>
              <dgm:constr type="l" for="ch" forName="Accent10" refType="w" fact="0.9047"/>
              <dgm:constr type="t" for="ch" forName="Accent10" refType="h" fact="0.1072"/>
              <dgm:constr type="w" for="ch" forName="Accent10" refType="w" fact="0.0953"/>
              <dgm:constr type="h" for="ch" forName="Accent10" refType="h" fact="0.5699"/>
              <dgm:constr type="l" for="ch" forName="ParentBackground10" refType="w" fact="0.9078"/>
              <dgm:constr type="t" for="ch" forName="ParentBackground10" refType="h" fact="0.1262"/>
              <dgm:constr type="w" for="ch" forName="ParentBackground10" refType="w" fact="0.089"/>
              <dgm:constr type="h" for="ch" forName="ParentBackground10" refType="h" fact="0.5319"/>
              <dgm:constr type="l" for="ch" forName="Child10" refType="w" fact="0.9078"/>
              <dgm:constr type="t" for="ch" forName="Child10" refType="h" fact="0.6876"/>
              <dgm:constr type="w" for="ch" forName="Child10" refType="w" fact="0.089"/>
              <dgm:constr type="h" for="ch" forName="Child10" refType="h" fact="0.3124"/>
              <dgm:constr type="l" for="ch" forName="Accent9" refType="w" fact="0.7864"/>
              <dgm:constr type="t" for="ch" forName="Accent9" refType="h" fact="-0.0109"/>
              <dgm:constr type="w" for="ch" forName="Accent9" refType="w" fact="0.1348"/>
              <dgm:constr type="h" for="ch" forName="Accent9" refType="h" fact="0.806"/>
              <dgm:constr type="l" for="ch" forName="ParentBackground9" refType="w" fact="0.8093"/>
              <dgm:constr type="t" for="ch" forName="ParentBackground9" refType="h" fact="0.1262"/>
              <dgm:constr type="w" for="ch" forName="ParentBackground9" refType="w" fact="0.089"/>
              <dgm:constr type="h" for="ch" forName="ParentBackground9" refType="h" fact="0.5319"/>
              <dgm:constr type="l" for="ch" forName="Child9" refType="w" fact="0.8093"/>
              <dgm:constr type="t" for="ch" forName="Child9" refType="h" fact="0.6876"/>
              <dgm:constr type="w" for="ch" forName="Child9" refType="w" fact="0.089"/>
              <dgm:constr type="h" for="ch" forName="Child9" refType="h" fact="0.3124"/>
              <dgm:constr type="l" for="ch" forName="Accent8" refType="w" fact="0.6879"/>
              <dgm:constr type="t" for="ch" forName="Accent8" refType="h" fact="-0.0109"/>
              <dgm:constr type="w" for="ch" forName="Accent8" refType="w" fact="0.1348"/>
              <dgm:constr type="h" for="ch" forName="Accent8" refType="h" fact="0.806"/>
              <dgm:constr type="l" for="ch" forName="ParentBackground8" refType="w" fact="0.7108"/>
              <dgm:constr type="t" for="ch" forName="ParentBackground8" refType="h" fact="0.1262"/>
              <dgm:constr type="w" for="ch" forName="ParentBackground8" refType="w" fact="0.089"/>
              <dgm:constr type="h" for="ch" forName="ParentBackground8" refType="h" fact="0.5319"/>
              <dgm:constr type="l" for="ch" forName="Child8" refType="w" fact="0.7108"/>
              <dgm:constr type="t" for="ch" forName="Child8" refType="h" fact="0.6876"/>
              <dgm:constr type="w" for="ch" forName="Child8" refType="w" fact="0.089"/>
              <dgm:constr type="h" for="ch" forName="Child8" refType="h" fact="0.3124"/>
              <dgm:constr type="l" for="ch" forName="Accent7" refType="w" fact="0.5893"/>
              <dgm:constr type="t" for="ch" forName="Accent7" refType="h" fact="-0.0109"/>
              <dgm:constr type="w" for="ch" forName="Accent7" refType="w" fact="0.1348"/>
              <dgm:constr type="h" for="ch" forName="Accent7" refType="h" fact="0.806"/>
              <dgm:constr type="l" for="ch" forName="ParentBackground7" refType="w" fact="0.6123"/>
              <dgm:constr type="t" for="ch" forName="ParentBackground7" refType="h" fact="0.1262"/>
              <dgm:constr type="w" for="ch" forName="ParentBackground7" refType="w" fact="0.089"/>
              <dgm:constr type="h" for="ch" forName="ParentBackground7" refType="h" fact="0.5319"/>
              <dgm:constr type="l" for="ch" forName="Child7" refType="w" fact="0.6123"/>
              <dgm:constr type="t" for="ch" forName="Child7" refType="h" fact="0.6876"/>
              <dgm:constr type="w" for="ch" forName="Child7" refType="w" fact="0.089"/>
              <dgm:constr type="h" for="ch" forName="Child7" refType="h" fact="0.3124"/>
              <dgm:constr type="l" for="ch" forName="Accent6" refType="w" fact="0.4908"/>
              <dgm:constr type="t" for="ch" forName="Accent6" refType="h" fact="-0.0109"/>
              <dgm:constr type="w" for="ch" forName="Accent6" refType="w" fact="0.1348"/>
              <dgm:constr type="h" for="ch" forName="Accent6" refType="h" fact="0.806"/>
              <dgm:constr type="l" for="ch" forName="ParentBackground6" refType="w" fact="0.5137"/>
              <dgm:constr type="t" for="ch" forName="ParentBackground6" refType="h" fact="0.1262"/>
              <dgm:constr type="w" for="ch" forName="ParentBackground6" refType="w" fact="0.089"/>
              <dgm:constr type="h" for="ch" forName="ParentBackground6" refType="h" fact="0.5319"/>
              <dgm:constr type="l" for="ch" forName="Child6" refType="w" fact="0.5137"/>
              <dgm:constr type="t" for="ch" forName="Child6" refType="h" fact="0.6876"/>
              <dgm:constr type="w" for="ch" forName="Child6" refType="w" fact="0.089"/>
              <dgm:constr type="h" for="ch" forName="Child6" refType="h" fact="0.3124"/>
              <dgm:constr type="l" for="ch" forName="Accent5" refType="w" fact="0.3923"/>
              <dgm:constr type="t" for="ch" forName="Accent5" refType="h" fact="-0.0109"/>
              <dgm:constr type="w" for="ch" forName="Accent5" refType="w" fact="0.1348"/>
              <dgm:constr type="h" for="ch" forName="Accent5" refType="h" fact="0.806"/>
              <dgm:constr type="l" for="ch" forName="ParentBackground5" refType="w" fact="0.4152"/>
              <dgm:constr type="t" for="ch" forName="ParentBackground5" refType="h" fact="0.1262"/>
              <dgm:constr type="w" for="ch" forName="ParentBackground5" refType="w" fact="0.089"/>
              <dgm:constr type="h" for="ch" forName="ParentBackground5" refType="h" fact="0.5319"/>
              <dgm:constr type="l" for="ch" forName="Child5" refType="w" fact="0.4152"/>
              <dgm:constr type="t" for="ch" forName="Child5" refType="h" fact="0.6876"/>
              <dgm:constr type="w" for="ch" forName="Child5" refType="w" fact="0.089"/>
              <dgm:constr type="h" for="ch" forName="Child5" refType="h" fact="0.3124"/>
              <dgm:constr type="l" for="ch" forName="Accent4" refType="w" fact="0.2938"/>
              <dgm:constr type="t" for="ch" forName="Accent4" refType="h" fact="-0.0109"/>
              <dgm:constr type="w" for="ch" forName="Accent4" refType="w" fact="0.1348"/>
              <dgm:constr type="h" for="ch" forName="Accent4" refType="h" fact="0.806"/>
              <dgm:constr type="l" for="ch" forName="ParentBackground4" refType="w" fact="0.3167"/>
              <dgm:constr type="t" for="ch" forName="ParentBackground4" refType="h" fact="0.1262"/>
              <dgm:constr type="w" for="ch" forName="ParentBackground4" refType="w" fact="0.089"/>
              <dgm:constr type="h" for="ch" forName="ParentBackground4" refType="h" fact="0.5319"/>
              <dgm:constr type="l" for="ch" forName="Child4" refType="w" fact="0.3167"/>
              <dgm:constr type="t" for="ch" forName="Child4" refType="h" fact="0.6876"/>
              <dgm:constr type="w" for="ch" forName="Child4" refType="w" fact="0.089"/>
              <dgm:constr type="h" for="ch" forName="Child4" refType="h" fact="0.3124"/>
              <dgm:constr type="l" for="ch" forName="Accent3" refType="w" fact="0.1952"/>
              <dgm:constr type="t" for="ch" forName="Accent3" refType="h" fact="-0.0109"/>
              <dgm:constr type="w" for="ch" forName="Accent3" refType="w" fact="0.1348"/>
              <dgm:constr type="h" for="ch" forName="Accent3" refType="h" fact="0.806"/>
              <dgm:constr type="l" for="ch" forName="ParentBackground3" refType="w" fact="0.2182"/>
              <dgm:constr type="t" for="ch" forName="ParentBackground3" refType="h" fact="0.1262"/>
              <dgm:constr type="w" for="ch" forName="ParentBackground3" refType="w" fact="0.089"/>
              <dgm:constr type="h" for="ch" forName="ParentBackground3" refType="h" fact="0.5319"/>
              <dgm:constr type="l" for="ch" forName="Child3" refType="w" fact="0.2182"/>
              <dgm:constr type="t" for="ch" forName="Child3" refType="h" fact="0.6876"/>
              <dgm:constr type="w" for="ch" forName="Child3" refType="w" fact="0.089"/>
              <dgm:constr type="h" for="ch" forName="Child3" refType="h" fact="0.3124"/>
              <dgm:constr type="l" for="ch" forName="Accent2" refType="w" fact="0.0967"/>
              <dgm:constr type="t" for="ch" forName="Accent2" refType="h" fact="-0.0109"/>
              <dgm:constr type="w" for="ch" forName="Accent2" refType="w" fact="0.1348"/>
              <dgm:constr type="h" for="ch" forName="Accent2" refType="h" fact="0.806"/>
              <dgm:constr type="l" for="ch" forName="ParentBackground2" refType="w" fact="0.1196"/>
              <dgm:constr type="t" for="ch" forName="ParentBackground2" refType="h" fact="0.1262"/>
              <dgm:constr type="w" for="ch" forName="ParentBackground2" refType="w" fact="0.089"/>
              <dgm:constr type="h" for="ch" forName="ParentBackground2" refType="h" fact="0.5319"/>
              <dgm:constr type="l" for="ch" forName="Child2" refType="w" fact="0.1196"/>
              <dgm:constr type="t" for="ch" forName="Child2" refType="h" fact="0.6876"/>
              <dgm:constr type="w" for="ch" forName="Child2" refType="w" fact="0.089"/>
              <dgm:constr type="h" for="ch" forName="Child2" refType="h" fact="0.3124"/>
              <dgm:constr type="l" for="ch" forName="Accent1" refType="w" fact="-0.0018"/>
              <dgm:constr type="t" for="ch" forName="Accent1" refType="h" fact="-0.0109"/>
              <dgm:constr type="w" for="ch" forName="Accent1" refType="w" fact="0.1348"/>
              <dgm:constr type="h" for="ch" forName="Accent1" refType="h" fact="0.806"/>
              <dgm:constr type="l" for="ch" forName="ParentBackground1" refType="w" fact="0.0211"/>
              <dgm:constr type="t" for="ch" forName="ParentBackground1" refType="h" fact="0.1262"/>
              <dgm:constr type="w" for="ch" forName="ParentBackground1" refType="w" fact="0.089"/>
              <dgm:constr type="h" for="ch" forName="ParentBackground1" refType="h" fact="0.5319"/>
              <dgm:constr type="l" for="ch" forName="Child1" refType="w" fact="0.0211"/>
              <dgm:constr type="t" for="ch" forName="Child1" refType="h" fact="0.6876"/>
              <dgm:constr type="w" for="ch" forName="Child1" refType="w" fact="0.089"/>
              <dgm:constr type="h" for="ch" forName="Child1" refType="h" fact="0.3124"/>
            </dgm:constrLst>
          </dgm:if>
          <dgm:else name="Name14">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l" for="ch" forName="Parent11" refType="w" fact="0.9277"/>
              <dgm:constr type="t" for="ch" forName="Parent11" refType="h" fact="0.2022"/>
              <dgm:constr type="w" for="ch" forName="Parent11" refType="w" fact="0.0579"/>
              <dgm:constr type="h" for="ch" forName="Parent11" refType="h" fact="0.3799"/>
              <dgm:constr type="l" for="ch" forName="Parent10" refType="w" fact="0.838"/>
              <dgm:constr type="t" for="ch" forName="Parent10" refType="h" fact="0.2022"/>
              <dgm:constr type="w" for="ch" forName="Parent10" refType="w" fact="0.0579"/>
              <dgm:constr type="h" for="ch" forName="Parent10" refType="h" fact="0.3799"/>
              <dgm:constr type="l" for="ch" forName="Parent9" refType="w" fact="0.7483"/>
              <dgm:constr type="t" for="ch" forName="Parent9" refType="h" fact="0.2022"/>
              <dgm:constr type="w" for="ch" forName="Parent9" refType="w" fact="0.0579"/>
              <dgm:constr type="h" for="ch" forName="Parent9" refType="h" fact="0.3799"/>
              <dgm:constr type="l" for="ch" forName="Parent8" refType="w" fact="0.6586"/>
              <dgm:constr type="t" for="ch" forName="Parent8" refType="h" fact="0.2022"/>
              <dgm:constr type="w" for="ch" forName="Parent8" refType="w" fact="0.0579"/>
              <dgm:constr type="h" for="ch" forName="Parent8" refType="h" fact="0.3799"/>
              <dgm:constr type="l" for="ch" forName="Parent7" refType="w" fact="0.5689"/>
              <dgm:constr type="t" for="ch" forName="Parent7" refType="h" fact="0.2022"/>
              <dgm:constr type="w" for="ch" forName="Parent7" refType="w" fact="0.0579"/>
              <dgm:constr type="h" for="ch" forName="Parent7" refType="h" fact="0.3799"/>
              <dgm:constr type="l" for="ch" forName="Parent6" refType="w" fact="0.4792"/>
              <dgm:constr type="t" for="ch" forName="Parent6" refType="h" fact="0.2022"/>
              <dgm:constr type="w" for="ch" forName="Parent6" refType="w" fact="0.0579"/>
              <dgm:constr type="h" for="ch" forName="Parent6" refType="h" fact="0.3799"/>
              <dgm:constr type="l" for="ch" forName="Parent5" refType="w" fact="0.3895"/>
              <dgm:constr type="t" for="ch" forName="Parent5" refType="h" fact="0.2022"/>
              <dgm:constr type="w" for="ch" forName="Parent5" refType="w" fact="0.0579"/>
              <dgm:constr type="h" for="ch" forName="Parent5" refType="h" fact="0.3799"/>
              <dgm:constr type="l" for="ch" forName="Parent4" refType="w" fact="0.2999"/>
              <dgm:constr type="t" for="ch" forName="Parent4" refType="h" fact="0.2022"/>
              <dgm:constr type="w" for="ch" forName="Parent4" refType="w" fact="0.0579"/>
              <dgm:constr type="h" for="ch" forName="Parent4" refType="h" fact="0.3799"/>
              <dgm:constr type="l" for="ch" forName="Parent3" refType="w" fact="0.2102"/>
              <dgm:constr type="t" for="ch" forName="Parent3" refType="h" fact="0.2022"/>
              <dgm:constr type="w" for="ch" forName="Parent3" refType="w" fact="0.0579"/>
              <dgm:constr type="h" for="ch" forName="Parent3" refType="h" fact="0.3799"/>
              <dgm:constr type="l" for="ch" forName="Parent2" refType="w" fact="0.1205"/>
              <dgm:constr type="t" for="ch" forName="Parent2" refType="h" fact="0.2022"/>
              <dgm:constr type="w" for="ch" forName="Parent2" refType="w" fact="0.0579"/>
              <dgm:constr type="h" for="ch" forName="Parent2" refType="h" fact="0.3799"/>
              <dgm:constr type="l" for="ch" forName="Parent1" refType="w" fact="0.0308"/>
              <dgm:constr type="t" for="ch" forName="Parent1" refType="h" fact="0.2022"/>
              <dgm:constr type="w" for="ch" forName="Parent1" refType="w" fact="0.0579"/>
              <dgm:constr type="h" for="ch" forName="Parent1" refType="h" fact="0.3799"/>
              <dgm:constr type="l" for="ch" forName="Accent11" refType="w" fact="0.9132"/>
              <dgm:constr type="t" for="ch" forName="Accent11" refType="h" fact="0.1072"/>
              <dgm:constr type="w" for="ch" forName="Accent11" refType="w" fact="0.0868"/>
              <dgm:constr type="h" for="ch" forName="Accent11" refType="h" fact="0.5699"/>
              <dgm:constr type="l" for="ch" forName="ParentBackground11" refType="w" fact="0.9161"/>
              <dgm:constr type="t" for="ch" forName="ParentBackground11" refType="h" fact="0.1262"/>
              <dgm:constr type="w" for="ch" forName="ParentBackground11" refType="w" fact="0.081"/>
              <dgm:constr type="h" for="ch" forName="ParentBackground11" refType="h" fact="0.5319"/>
              <dgm:constr type="l" for="ch" forName="Child11" refType="w" fact="0.9161"/>
              <dgm:constr type="t" for="ch" forName="Child11" refType="h" fact="0.6876"/>
              <dgm:constr type="w" for="ch" forName="Child11" refType="w" fact="0.081"/>
              <dgm:constr type="h" for="ch" forName="Child11" refType="h" fact="0.3124"/>
              <dgm:constr type="l" for="ch" forName="Accent10" refType="w" fact="0.8055"/>
              <dgm:constr type="t" for="ch" forName="Accent10" refType="h" fact="-0.0109"/>
              <dgm:constr type="w" for="ch" forName="Accent10" refType="w" fact="0.1228"/>
              <dgm:constr type="h" for="ch" forName="Accent10" refType="h" fact="0.806"/>
              <dgm:constr type="l" for="ch" forName="ParentBackground10" refType="w" fact="0.8264"/>
              <dgm:constr type="t" for="ch" forName="ParentBackground10" refType="h" fact="0.1262"/>
              <dgm:constr type="w" for="ch" forName="ParentBackground10" refType="w" fact="0.081"/>
              <dgm:constr type="h" for="ch" forName="ParentBackground10" refType="h" fact="0.5319"/>
              <dgm:constr type="l" for="ch" forName="Child10" refType="w" fact="0.8264"/>
              <dgm:constr type="t" for="ch" forName="Child10" refType="h" fact="0.6876"/>
              <dgm:constr type="w" for="ch" forName="Child10" refType="w" fact="0.081"/>
              <dgm:constr type="h" for="ch" forName="Child10" refType="h" fact="0.3124"/>
              <dgm:constr type="l" for="ch" forName="Accent9" refType="w" fact="0.7158"/>
              <dgm:constr type="t" for="ch" forName="Accent9" refType="h" fact="-0.0109"/>
              <dgm:constr type="w" for="ch" forName="Accent9" refType="w" fact="0.1228"/>
              <dgm:constr type="h" for="ch" forName="Accent9" refType="h" fact="0.806"/>
              <dgm:constr type="l" for="ch" forName="ParentBackground9" refType="w" fact="0.7367"/>
              <dgm:constr type="t" for="ch" forName="ParentBackground9" refType="h" fact="0.1262"/>
              <dgm:constr type="w" for="ch" forName="ParentBackground9" refType="w" fact="0.081"/>
              <dgm:constr type="h" for="ch" forName="ParentBackground9" refType="h" fact="0.5319"/>
              <dgm:constr type="l" for="ch" forName="Child9" refType="w" fact="0.7367"/>
              <dgm:constr type="t" for="ch" forName="Child9" refType="h" fact="0.6876"/>
              <dgm:constr type="w" for="ch" forName="Child9" refType="w" fact="0.081"/>
              <dgm:constr type="h" for="ch" forName="Child9" refType="h" fact="0.3124"/>
              <dgm:constr type="l" for="ch" forName="Accent8" refType="w" fact="0.6261"/>
              <dgm:constr type="t" for="ch" forName="Accent8" refType="h" fact="-0.0109"/>
              <dgm:constr type="w" for="ch" forName="Accent8" refType="w" fact="0.1228"/>
              <dgm:constr type="h" for="ch" forName="Accent8" refType="h" fact="0.806"/>
              <dgm:constr type="l" for="ch" forName="ParentBackground8" refType="w" fact="0.647"/>
              <dgm:constr type="t" for="ch" forName="ParentBackground8" refType="h" fact="0.1262"/>
              <dgm:constr type="w" for="ch" forName="ParentBackground8" refType="w" fact="0.081"/>
              <dgm:constr type="h" for="ch" forName="ParentBackground8" refType="h" fact="0.5319"/>
              <dgm:constr type="l" for="ch" forName="Child8" refType="w" fact="0.647"/>
              <dgm:constr type="t" for="ch" forName="Child8" refType="h" fact="0.6876"/>
              <dgm:constr type="w" for="ch" forName="Child8" refType="w" fact="0.081"/>
              <dgm:constr type="h" for="ch" forName="Child8" refType="h" fact="0.3124"/>
              <dgm:constr type="l" for="ch" forName="Accent7" refType="w" fact="0.5364"/>
              <dgm:constr type="t" for="ch" forName="Accent7" refType="h" fact="-0.0109"/>
              <dgm:constr type="w" for="ch" forName="Accent7" refType="w" fact="0.1228"/>
              <dgm:constr type="h" for="ch" forName="Accent7" refType="h" fact="0.806"/>
              <dgm:constr type="l" for="ch" forName="ParentBackground7" refType="w" fact="0.5573"/>
              <dgm:constr type="t" for="ch" forName="ParentBackground7" refType="h" fact="0.1262"/>
              <dgm:constr type="w" for="ch" forName="ParentBackground7" refType="w" fact="0.081"/>
              <dgm:constr type="h" for="ch" forName="ParentBackground7" refType="h" fact="0.5319"/>
              <dgm:constr type="l" for="ch" forName="Child7" refType="w" fact="0.5573"/>
              <dgm:constr type="t" for="ch" forName="Child7" refType="h" fact="0.6876"/>
              <dgm:constr type="w" for="ch" forName="Child7" refType="w" fact="0.081"/>
              <dgm:constr type="h" for="ch" forName="Child7" refType="h" fact="0.3124"/>
              <dgm:constr type="l" for="ch" forName="Accent6" refType="w" fact="0.4467"/>
              <dgm:constr type="t" for="ch" forName="Accent6" refType="h" fact="-0.0109"/>
              <dgm:constr type="w" for="ch" forName="Accent6" refType="w" fact="0.1228"/>
              <dgm:constr type="h" for="ch" forName="Accent6" refType="h" fact="0.806"/>
              <dgm:constr type="l" for="ch" forName="ParentBackground6" refType="w" fact="0.4677"/>
              <dgm:constr type="t" for="ch" forName="ParentBackground6" refType="h" fact="0.1262"/>
              <dgm:constr type="w" for="ch" forName="ParentBackground6" refType="w" fact="0.081"/>
              <dgm:constr type="h" for="ch" forName="ParentBackground6" refType="h" fact="0.5319"/>
              <dgm:constr type="l" for="ch" forName="Child6" refType="w" fact="0.4677"/>
              <dgm:constr type="t" for="ch" forName="Child6" refType="h" fact="0.6876"/>
              <dgm:constr type="w" for="ch" forName="Child6" refType="w" fact="0.081"/>
              <dgm:constr type="h" for="ch" forName="Child6" refType="h" fact="0.3124"/>
              <dgm:constr type="l" for="ch" forName="Accent5" refType="w" fact="0.3571"/>
              <dgm:constr type="t" for="ch" forName="Accent5" refType="h" fact="-0.0109"/>
              <dgm:constr type="w" for="ch" forName="Accent5" refType="w" fact="0.1228"/>
              <dgm:constr type="h" for="ch" forName="Accent5" refType="h" fact="0.806"/>
              <dgm:constr type="l" for="ch" forName="ParentBackground5" refType="w" fact="0.378"/>
              <dgm:constr type="t" for="ch" forName="ParentBackground5" refType="h" fact="0.1262"/>
              <dgm:constr type="w" for="ch" forName="ParentBackground5" refType="w" fact="0.081"/>
              <dgm:constr type="h" for="ch" forName="ParentBackground5" refType="h" fact="0.5319"/>
              <dgm:constr type="l" for="ch" forName="Child5" refType="w" fact="0.378"/>
              <dgm:constr type="t" for="ch" forName="Child5" refType="h" fact="0.6876"/>
              <dgm:constr type="w" for="ch" forName="Child5" refType="w" fact="0.081"/>
              <dgm:constr type="h" for="ch" forName="Child5" refType="h" fact="0.3124"/>
              <dgm:constr type="l" for="ch" forName="Accent4" refType="w" fact="0.2674"/>
              <dgm:constr type="t" for="ch" forName="Accent4" refType="h" fact="-0.0109"/>
              <dgm:constr type="w" for="ch" forName="Accent4" refType="w" fact="0.1228"/>
              <dgm:constr type="h" for="ch" forName="Accent4" refType="h" fact="0.806"/>
              <dgm:constr type="l" for="ch" forName="ParentBackground4" refType="w" fact="0.2883"/>
              <dgm:constr type="t" for="ch" forName="ParentBackground4" refType="h" fact="0.1262"/>
              <dgm:constr type="w" for="ch" forName="ParentBackground4" refType="w" fact="0.081"/>
              <dgm:constr type="h" for="ch" forName="ParentBackground4" refType="h" fact="0.5319"/>
              <dgm:constr type="l" for="ch" forName="Child4" refType="w" fact="0.2883"/>
              <dgm:constr type="t" for="ch" forName="Child4" refType="h" fact="0.6876"/>
              <dgm:constr type="w" for="ch" forName="Child4" refType="w" fact="0.081"/>
              <dgm:constr type="h" for="ch" forName="Child4" refType="h" fact="0.3124"/>
              <dgm:constr type="l" for="ch" forName="Accent3" refType="w" fact="0.1777"/>
              <dgm:constr type="t" for="ch" forName="Accent3" refType="h" fact="-0.0109"/>
              <dgm:constr type="w" for="ch" forName="Accent3" refType="w" fact="0.1228"/>
              <dgm:constr type="h" for="ch" forName="Accent3" refType="h" fact="0.806"/>
              <dgm:constr type="l" for="ch" forName="ParentBackground3" refType="w" fact="0.1986"/>
              <dgm:constr type="t" for="ch" forName="ParentBackground3" refType="h" fact="0.1262"/>
              <dgm:constr type="w" for="ch" forName="ParentBackground3" refType="w" fact="0.081"/>
              <dgm:constr type="h" for="ch" forName="ParentBackground3" refType="h" fact="0.5319"/>
              <dgm:constr type="l" for="ch" forName="Child3" refType="w" fact="0.1986"/>
              <dgm:constr type="t" for="ch" forName="Child3" refType="h" fact="0.6876"/>
              <dgm:constr type="w" for="ch" forName="Child3" refType="w" fact="0.081"/>
              <dgm:constr type="h" for="ch" forName="Child3" refType="h" fact="0.3124"/>
              <dgm:constr type="l" for="ch" forName="Accent2" refType="w" fact="0.088"/>
              <dgm:constr type="t" for="ch" forName="Accent2" refType="h" fact="-0.0109"/>
              <dgm:constr type="w" for="ch" forName="Accent2" refType="w" fact="0.1228"/>
              <dgm:constr type="h" for="ch" forName="Accent2" refType="h" fact="0.806"/>
              <dgm:constr type="l" for="ch" forName="ParentBackground2" refType="w" fact="0.1089"/>
              <dgm:constr type="t" for="ch" forName="ParentBackground2" refType="h" fact="0.1262"/>
              <dgm:constr type="w" for="ch" forName="ParentBackground2" refType="w" fact="0.081"/>
              <dgm:constr type="h" for="ch" forName="ParentBackground2" refType="h" fact="0.5319"/>
              <dgm:constr type="l" for="ch" forName="Child2" refType="w" fact="0.1089"/>
              <dgm:constr type="t" for="ch" forName="Child2" refType="h" fact="0.6876"/>
              <dgm:constr type="w" for="ch" forName="Child2" refType="w" fact="0.081"/>
              <dgm:constr type="h" for="ch" forName="Child2" refType="h" fact="0.3124"/>
              <dgm:constr type="l" for="ch" forName="Accent1" refType="w" fact="-0.0017"/>
              <dgm:constr type="t" for="ch" forName="Accent1" refType="h" fact="-0.0109"/>
              <dgm:constr type="w" for="ch" forName="Accent1" refType="w" fact="0.1228"/>
              <dgm:constr type="h" for="ch" forName="Accent1" refType="h" fact="0.806"/>
              <dgm:constr type="l" for="ch" forName="ParentBackground1" refType="w" fact="0.0192"/>
              <dgm:constr type="t" for="ch" forName="ParentBackground1" refType="h" fact="0.1262"/>
              <dgm:constr type="w" for="ch" forName="ParentBackground1" refType="w" fact="0.081"/>
              <dgm:constr type="h" for="ch" forName="ParentBackground1" refType="h" fact="0.5319"/>
              <dgm:constr type="l" for="ch" forName="Child1" refType="w" fact="0.0192"/>
              <dgm:constr type="t" for="ch" forName="Child1" refType="h" fact="0.6876"/>
              <dgm:constr type="w" for="ch" forName="Child1" refType="w" fact="0.081"/>
              <dgm:constr type="h" for="ch" forName="Child1" refType="h" fact="0.3124"/>
            </dgm:constrLst>
          </dgm:else>
        </dgm:choose>
      </dgm:if>
      <dgm:else name="Name15">
        <dgm:choose name="Name16">
          <dgm:if name="Name17"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18"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r" for="ch" forName="Parent2" refType="w" fact="0.3751"/>
              <dgm:constr type="t" for="ch" forName="Parent2" refType="h" fact="0.2022"/>
              <dgm:constr type="w" for="ch" forName="Parent2" refType="w" fact="0.3001"/>
              <dgm:constr type="h" for="ch" forName="Parent2" refType="h" fact="0.3799"/>
              <dgm:constr type="r" for="ch" forName="Parent1" refType="w" fact="0.8403"/>
              <dgm:constr type="t" for="ch" forName="Parent1" refType="h" fact="0.2022"/>
              <dgm:constr type="w" for="ch" forName="Parent1" refType="w" fact="0.3001"/>
              <dgm:constr type="h" for="ch" forName="Parent1" refType="h" fact="0.3799"/>
              <dgm:constr type="r" for="ch" forName="Accent2" refType="w" fact="0.4502"/>
              <dgm:constr type="t" for="ch" forName="Accent2" refType="h" fact="0.1072"/>
              <dgm:constr type="w" for="ch" forName="Accent2" refType="w" fact="0.4502"/>
              <dgm:constr type="h" for="ch" forName="Accent2" refType="h" fact="0.5699"/>
              <dgm:constr type="r" for="ch" forName="ParentBackground2" refType="w" fact="0.4352"/>
              <dgm:constr type="t" for="ch" forName="ParentBackground2" refType="h" fact="0.1262"/>
              <dgm:constr type="w" for="ch" forName="ParentBackground2" refType="w" fact="0.4201"/>
              <dgm:constr type="h" for="ch" forName="ParentBackground2" refType="h" fact="0.5319"/>
              <dgm:constr type="r" for="ch" forName="Child2" refType="w" fact="0.4352"/>
              <dgm:constr type="t" for="ch" forName="Child2" refType="h" fact="0.6876"/>
              <dgm:constr type="w" for="ch" forName="Child2" refType="w" fact="0.4201"/>
              <dgm:constr type="h" for="ch" forName="Child2" refType="h" fact="0.3124"/>
              <dgm:constr type="r" for="ch" forName="Accent1" refType="w" fact="1.0086"/>
              <dgm:constr type="t" for="ch" forName="Accent1" refType="h" fact="-0.0109"/>
              <dgm:constr type="w" for="ch" forName="Accent1" refType="w" fact="0.6367"/>
              <dgm:constr type="h" for="ch" forName="Accent1" refType="h" fact="0.806"/>
              <dgm:constr type="r" for="ch" forName="ParentBackground1" refType="w" fact="0.9003"/>
              <dgm:constr type="t" for="ch" forName="ParentBackground1" refType="h" fact="0.1262"/>
              <dgm:constr type="w" for="ch" forName="ParentBackground1" refType="w" fact="0.4201"/>
              <dgm:constr type="h" for="ch" forName="ParentBackground1" refType="h" fact="0.5319"/>
              <dgm:constr type="r" for="ch" forName="Child1" refType="w" fact="0.9003"/>
              <dgm:constr type="t" for="ch" forName="Child1" refType="h" fact="0.6876"/>
              <dgm:constr type="w" for="ch" forName="Child1" refType="w" fact="0.4201"/>
              <dgm:constr type="h" for="ch" forName="Child1" refType="h" fact="0.3124"/>
            </dgm:constrLst>
          </dgm:if>
          <dgm:if name="Name19"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r" for="ch" forName="Parent3" refType="w" fact="0.256"/>
              <dgm:constr type="t" for="ch" forName="Parent3" refType="h" fact="0.2022"/>
              <dgm:constr type="w" for="ch" forName="Parent3" refType="w" fact="0.2048"/>
              <dgm:constr type="h" for="ch" forName="Parent3" refType="h" fact="0.3799"/>
              <dgm:constr type="r" for="ch" forName="Parent2" refType="w" fact="0.5735"/>
              <dgm:constr type="t" for="ch" forName="Parent2" refType="h" fact="0.2022"/>
              <dgm:constr type="w" for="ch" forName="Parent2" refType="w" fact="0.2048"/>
              <dgm:constr type="h" for="ch" forName="Parent2" refType="h" fact="0.3799"/>
              <dgm:constr type="r" for="ch" forName="Parent1" refType="w" fact="0.891"/>
              <dgm:constr type="t" for="ch" forName="Parent1" refType="h" fact="0.2022"/>
              <dgm:constr type="w" for="ch" forName="Parent1" refType="w" fact="0.2048"/>
              <dgm:constr type="h" for="ch" forName="Parent1" refType="h" fact="0.3799"/>
              <dgm:constr type="r" for="ch" forName="Accent3" refType="w" fact="0.3072"/>
              <dgm:constr type="t" for="ch" forName="Accent3" refType="h" fact="0.1072"/>
              <dgm:constr type="w" for="ch" forName="Accent3" refType="w" fact="0.3072"/>
              <dgm:constr type="h" for="ch" forName="Accent3" refType="h" fact="0.5699"/>
              <dgm:constr type="r" for="ch" forName="ParentBackground3" refType="w" fact="0.297"/>
              <dgm:constr type="t" for="ch" forName="ParentBackground3" refType="h" fact="0.1262"/>
              <dgm:constr type="w" for="ch" forName="ParentBackground3" refType="w" fact="0.2868"/>
              <dgm:constr type="h" for="ch" forName="ParentBackground3" refType="h" fact="0.5319"/>
              <dgm:constr type="r" for="ch" forName="Child3" refType="w" fact="0.297"/>
              <dgm:constr type="t" for="ch" forName="Child3" refType="h" fact="0.6876"/>
              <dgm:constr type="w" for="ch" forName="Child3" refType="w" fact="0.2868"/>
              <dgm:constr type="h" for="ch" forName="Child3" refType="h" fact="0.3124"/>
              <dgm:constr type="r" for="ch" forName="Accent2" refType="w" fact="0.6878"/>
              <dgm:constr type="t" for="ch" forName="Accent2" refType="h" fact="-0.0109"/>
              <dgm:constr type="w" for="ch" forName="Accent2" refType="w" fact="0.4334"/>
              <dgm:constr type="h" for="ch" forName="Accent2" refType="h" fact="0.806"/>
              <dgm:constr type="r" for="ch" forName="ParentBackground2" refType="w" fact="0.6145"/>
              <dgm:constr type="t" for="ch" forName="ParentBackground2" refType="h" fact="0.1262"/>
              <dgm:constr type="w" for="ch" forName="ParentBackground2" refType="w" fact="0.2868"/>
              <dgm:constr type="h" for="ch" forName="ParentBackground2" refType="h" fact="0.5319"/>
              <dgm:constr type="r" for="ch" forName="Child2" refType="w" fact="0.6145"/>
              <dgm:constr type="t" for="ch" forName="Child2" refType="h" fact="0.6876"/>
              <dgm:constr type="w" for="ch" forName="Child2" refType="w" fact="0.2868"/>
              <dgm:constr type="h" for="ch" forName="Child2" refType="h" fact="0.3124"/>
              <dgm:constr type="r" for="ch" forName="Accent1" refType="w" fact="1.0053"/>
              <dgm:constr type="t" for="ch" forName="Accent1" refType="h" fact="-0.0109"/>
              <dgm:constr type="w" for="ch" forName="Accent1" refType="w" fact="0.4334"/>
              <dgm:constr type="h" for="ch" forName="Accent1" refType="h" fact="0.806"/>
              <dgm:constr type="r" for="ch" forName="ParentBackground1" refType="w" fact="0.932"/>
              <dgm:constr type="t" for="ch" forName="ParentBackground1" refType="h" fact="0.1262"/>
              <dgm:constr type="w" for="ch" forName="ParentBackground1" refType="w" fact="0.2868"/>
              <dgm:constr type="h" for="ch" forName="ParentBackground1" refType="h" fact="0.5319"/>
              <dgm:constr type="r" for="ch" forName="Child1" refType="w" fact="0.932"/>
              <dgm:constr type="t" for="ch" forName="Child1" refType="h" fact="0.6876"/>
              <dgm:constr type="w" for="ch" forName="Child1" refType="w" fact="0.2868"/>
              <dgm:constr type="h" for="ch" forName="Child1" refType="h" fact="0.3124"/>
            </dgm:constrLst>
          </dgm:if>
          <dgm:if name="Name20"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Parent4" refType="w" fact="0.1943"/>
              <dgm:constr type="t" for="ch" forName="Parent4" refType="h" fact="0.2022"/>
              <dgm:constr type="w" for="ch" forName="Parent4" refType="w" fact="0.1555"/>
              <dgm:constr type="h" for="ch" forName="Parent4" refType="h" fact="0.3799"/>
              <dgm:constr type="r" for="ch" forName="Parent3" refType="w" fact="0.4353"/>
              <dgm:constr type="t" for="ch" forName="Parent3" refType="h" fact="0.2022"/>
              <dgm:constr type="w" for="ch" forName="Parent3" refType="w" fact="0.1555"/>
              <dgm:constr type="h" for="ch" forName="Parent3" refType="h" fact="0.3799"/>
              <dgm:constr type="r" for="ch" forName="Parent2" refType="w" fact="0.6763"/>
              <dgm:constr type="t" for="ch" forName="Parent2" refType="h" fact="0.2022"/>
              <dgm:constr type="w" for="ch" forName="Parent2" refType="w" fact="0.1555"/>
              <dgm:constr type="h" for="ch" forName="Parent2" refType="h" fact="0.3799"/>
              <dgm:constr type="r" for="ch" forName="Parent1" refType="w" fact="0.9173"/>
              <dgm:constr type="t" for="ch" forName="Parent1" refType="h" fact="0.2022"/>
              <dgm:constr type="w" for="ch" forName="Parent1" refType="w" fact="0.1555"/>
              <dgm:constr type="h" for="ch" forName="Parent1" refType="h" fact="0.3799"/>
              <dgm:constr type="r" for="ch" forName="Accent4" refType="w" fact="0.2332"/>
              <dgm:constr type="t" for="ch" forName="Accent4" refType="h" fact="0.1072"/>
              <dgm:constr type="w" for="ch" forName="Accent4" refType="w" fact="0.2332"/>
              <dgm:constr type="h" for="ch" forName="Accent4" refType="h" fact="0.5699"/>
              <dgm:constr type="r" for="ch" forName="ParentBackground4" refType="w" fact="0.2254"/>
              <dgm:constr type="t" for="ch" forName="ParentBackground4" refType="h" fact="0.1262"/>
              <dgm:constr type="w" for="ch" forName="ParentBackground4" refType="w" fact="0.2177"/>
              <dgm:constr type="h" for="ch" forName="ParentBackground4" refType="h" fact="0.5319"/>
              <dgm:constr type="r" for="ch" forName="Child4" refType="w" fact="0.2254"/>
              <dgm:constr type="t" for="ch" forName="Child4" refType="h" fact="0.6876"/>
              <dgm:constr type="w" for="ch" forName="Child4" refType="w" fact="0.2177"/>
              <dgm:constr type="h" for="ch" forName="Child4" refType="h" fact="0.3124"/>
              <dgm:constr type="r" for="ch" forName="Accent3" refType="w" fact="0.5235"/>
              <dgm:constr type="t" for="ch" forName="Accent3" refType="h" fact="-0.0109"/>
              <dgm:constr type="w" for="ch" forName="Accent3" refType="w" fact="0.3298"/>
              <dgm:constr type="h" for="ch" forName="Accent3" refType="h" fact="0.806"/>
              <dgm:constr type="r" for="ch" forName="ParentBackground3" refType="w" fact="0.4664"/>
              <dgm:constr type="t" for="ch" forName="ParentBackground3" refType="h" fact="0.1262"/>
              <dgm:constr type="w" for="ch" forName="ParentBackground3" refType="w" fact="0.2177"/>
              <dgm:constr type="h" for="ch" forName="ParentBackground3" refType="h" fact="0.5319"/>
              <dgm:constr type="r" for="ch" forName="Child3" refType="w" fact="0.4664"/>
              <dgm:constr type="t" for="ch" forName="Child3" refType="h" fact="0.6876"/>
              <dgm:constr type="w" for="ch" forName="Child3" refType="w" fact="0.2177"/>
              <dgm:constr type="h" for="ch" forName="Child3" refType="h" fact="0.3124"/>
              <dgm:constr type="r" for="ch" forName="Accent2" refType="w" fact="0.7635"/>
              <dgm:constr type="t" for="ch" forName="Accent2" refType="h" fact="-0.0109"/>
              <dgm:constr type="w" for="ch" forName="Accent2" refType="w" fact="0.3298"/>
              <dgm:constr type="h" for="ch" forName="Accent2" refType="h" fact="0.806"/>
              <dgm:constr type="r" for="ch" forName="ParentBackground2" refType="w" fact="0.7074"/>
              <dgm:constr type="t" for="ch" forName="ParentBackground2" refType="h" fact="0.1262"/>
              <dgm:constr type="w" for="ch" forName="ParentBackground2" refType="w" fact="0.2177"/>
              <dgm:constr type="h" for="ch" forName="ParentBackground2" refType="h" fact="0.5319"/>
              <dgm:constr type="r" for="ch" forName="Child2" refType="w" fact="0.7074"/>
              <dgm:constr type="t" for="ch" forName="Child2" refType="h" fact="0.6876"/>
              <dgm:constr type="w" for="ch" forName="Child2" refType="w" fact="0.2177"/>
              <dgm:constr type="h" for="ch" forName="Child2" refType="h" fact="0.3124"/>
              <dgm:constr type="r" for="ch" forName="Accent1" refType="w" fact="1.0045"/>
              <dgm:constr type="t" for="ch" forName="Accent1" refType="h" fact="-0.0109"/>
              <dgm:constr type="w" for="ch" forName="Accent1" refType="w" fact="0.3298"/>
              <dgm:constr type="h" for="ch" forName="Accent1" refType="h" fact="0.806"/>
              <dgm:constr type="r" for="ch" forName="ParentBackground1" refType="w" fact="0.9484"/>
              <dgm:constr type="t" for="ch" forName="ParentBackground1" refType="h" fact="0.1262"/>
              <dgm:constr type="w" for="ch" forName="ParentBackground1" refType="w" fact="0.2177"/>
              <dgm:constr type="h" for="ch" forName="ParentBackground1" refType="h" fact="0.5319"/>
              <dgm:constr type="r" for="ch" forName="Child1" refType="w" fact="0.9484"/>
              <dgm:constr type="t" for="ch" forName="Child1" refType="h" fact="0.6876"/>
              <dgm:constr type="w" for="ch" forName="Child1" refType="w" fact="0.2177"/>
              <dgm:constr type="h" for="ch" forName="Child1" refType="h" fact="0.3124"/>
            </dgm:constrLst>
          </dgm:if>
          <dgm:if name="Name21"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Parent5" refType="w" fact="0.1566"/>
              <dgm:constr type="t" for="ch" forName="Parent5" refType="h" fact="0.2022"/>
              <dgm:constr type="w" for="ch" forName="Parent5" refType="w" fact="0.1253"/>
              <dgm:constr type="h" for="ch" forName="Parent5" refType="h" fact="0.3799"/>
              <dgm:constr type="r" for="ch" forName="Parent4" refType="w" fact="0.3508"/>
              <dgm:constr type="t" for="ch" forName="Parent4" refType="h" fact="0.2022"/>
              <dgm:constr type="w" for="ch" forName="Parent4" refType="w" fact="0.1253"/>
              <dgm:constr type="h" for="ch" forName="Parent4" refType="h" fact="0.3799"/>
              <dgm:constr type="r" for="ch" forName="Parent3" refType="w" fact="0.545"/>
              <dgm:constr type="t" for="ch" forName="Parent3" refType="h" fact="0.2022"/>
              <dgm:constr type="w" for="ch" forName="Parent3" refType="w" fact="0.1253"/>
              <dgm:constr type="h" for="ch" forName="Parent3" refType="h" fact="0.3799"/>
              <dgm:constr type="r" for="ch" forName="Parent2" refType="w" fact="0.7391"/>
              <dgm:constr type="t" for="ch" forName="Parent2" refType="h" fact="0.2022"/>
              <dgm:constr type="w" for="ch" forName="Parent2" refType="w" fact="0.1253"/>
              <dgm:constr type="h" for="ch" forName="Parent2" refType="h" fact="0.3799"/>
              <dgm:constr type="r" for="ch" forName="Parent1" refType="w" fact="0.9333"/>
              <dgm:constr type="t" for="ch" forName="Parent1" refType="h" fact="0.2022"/>
              <dgm:constr type="w" for="ch" forName="Parent1" refType="w" fact="0.1253"/>
              <dgm:constr type="h" for="ch" forName="Parent1" refType="h" fact="0.3799"/>
              <dgm:constr type="r" for="ch" forName="Accent5" refType="w" fact="0.1879"/>
              <dgm:constr type="t" for="ch" forName="Accent5" refType="h" fact="0.1072"/>
              <dgm:constr type="w" for="ch" forName="Accent5" refType="w" fact="0.1879"/>
              <dgm:constr type="h" for="ch" forName="Accent5" refType="h" fact="0.5699"/>
              <dgm:constr type="r" for="ch" forName="ParentBackground5" refType="w" fact="0.1817"/>
              <dgm:constr type="t" for="ch" forName="ParentBackground5" refType="h" fact="0.1262"/>
              <dgm:constr type="w" for="ch" forName="ParentBackground5" refType="w" fact="0.1754"/>
              <dgm:constr type="h" for="ch" forName="ParentBackground5" refType="h" fact="0.5319"/>
              <dgm:constr type="r" for="ch" forName="Child5" refType="w" fact="0.1817"/>
              <dgm:constr type="t" for="ch" forName="Child5" refType="h" fact="0.6876"/>
              <dgm:constr type="w" for="ch" forName="Child5" refType="w" fact="0.1754"/>
              <dgm:constr type="h" for="ch" forName="Child5" refType="h" fact="0.3124"/>
              <dgm:constr type="r" for="ch" forName="Accent4" refType="w" fact="0.4211"/>
              <dgm:constr type="t" for="ch" forName="Accent4" refType="h" fact="-0.0109"/>
              <dgm:constr type="w" for="ch" forName="Accent4" refType="w" fact="0.2657"/>
              <dgm:constr type="h" for="ch" forName="Accent4" refType="h" fact="0.806"/>
              <dgm:constr type="r" for="ch" forName="ParentBackground4" refType="w" fact="0.3758"/>
              <dgm:constr type="t" for="ch" forName="ParentBackground4" refType="h" fact="0.1262"/>
              <dgm:constr type="w" for="ch" forName="ParentBackground4" refType="w" fact="0.1754"/>
              <dgm:constr type="h" for="ch" forName="ParentBackground4" refType="h" fact="0.5319"/>
              <dgm:constr type="r" for="ch" forName="Child4" refType="w" fact="0.3758"/>
              <dgm:constr type="t" for="ch" forName="Child4" refType="h" fact="0.6876"/>
              <dgm:constr type="w" for="ch" forName="Child4" refType="w" fact="0.1754"/>
              <dgm:constr type="h" for="ch" forName="Child4" refType="h" fact="0.3124"/>
              <dgm:constr type="r" for="ch" forName="Accent3" refType="w" fact="0.6152"/>
              <dgm:constr type="t" for="ch" forName="Accent3" refType="h" fact="-0.0109"/>
              <dgm:constr type="w" for="ch" forName="Accent3" refType="w" fact="0.2657"/>
              <dgm:constr type="h" for="ch" forName="Accent3" refType="h" fact="0.806"/>
              <dgm:constr type="r" for="ch" forName="ParentBackground3" refType="w" fact="0.57"/>
              <dgm:constr type="t" for="ch" forName="ParentBackground3" refType="h" fact="0.1262"/>
              <dgm:constr type="w" for="ch" forName="ParentBackground3" refType="w" fact="0.1754"/>
              <dgm:constr type="h" for="ch" forName="ParentBackground3" refType="h" fact="0.5319"/>
              <dgm:constr type="r" for="ch" forName="Child3" refType="w" fact="0.57"/>
              <dgm:constr type="t" for="ch" forName="Child3" refType="h" fact="0.6876"/>
              <dgm:constr type="w" for="ch" forName="Child3" refType="w" fact="0.1754"/>
              <dgm:constr type="h" for="ch" forName="Child3" refType="h" fact="0.3124"/>
              <dgm:constr type="r" for="ch" forName="Accent2" refType="w" fact="0.8094"/>
              <dgm:constr type="t" for="ch" forName="Accent2" refType="h" fact="-0.0109"/>
              <dgm:constr type="w" for="ch" forName="Accent2" refType="w" fact="0.2657"/>
              <dgm:constr type="h" for="ch" forName="Accent2" refType="h" fact="0.806"/>
              <dgm:constr type="r" for="ch" forName="ParentBackground2" refType="w" fact="0.7642"/>
              <dgm:constr type="t" for="ch" forName="ParentBackground2" refType="h" fact="0.1262"/>
              <dgm:constr type="w" for="ch" forName="ParentBackground2" refType="w" fact="0.1754"/>
              <dgm:constr type="h" for="ch" forName="ParentBackground2" refType="h" fact="0.5319"/>
              <dgm:constr type="r" for="ch" forName="Child2" refType="w" fact="0.7642"/>
              <dgm:constr type="t" for="ch" forName="Child2" refType="h" fact="0.6876"/>
              <dgm:constr type="w" for="ch" forName="Child2" refType="w" fact="0.1754"/>
              <dgm:constr type="h" for="ch" forName="Child2" refType="h" fact="0.3124"/>
              <dgm:constr type="r" for="ch" forName="Accent1" refType="w" fact="1.0036"/>
              <dgm:constr type="t" for="ch" forName="Accent1" refType="h" fact="-0.0109"/>
              <dgm:constr type="w" for="ch" forName="Accent1" refType="w" fact="0.2657"/>
              <dgm:constr type="h" for="ch" forName="Accent1" refType="h" fact="0.806"/>
              <dgm:constr type="r" for="ch" forName="ParentBackground1" refType="w" fact="0.9584"/>
              <dgm:constr type="t" for="ch" forName="ParentBackground1" refType="h" fact="0.1262"/>
              <dgm:constr type="w" for="ch" forName="ParentBackground1" refType="w" fact="0.1754"/>
              <dgm:constr type="h" for="ch" forName="ParentBackground1" refType="h" fact="0.5319"/>
              <dgm:constr type="r" for="ch" forName="Child1" refType="w" fact="0.9584"/>
              <dgm:constr type="t" for="ch" forName="Child1" refType="h" fact="0.6876"/>
              <dgm:constr type="w" for="ch" forName="Child1" refType="w" fact="0.1754"/>
              <dgm:constr type="h" for="ch" forName="Child1" refType="h" fact="0.3124"/>
            </dgm:constrLst>
          </dgm:if>
          <dgm:if name="Name22"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r" for="ch" forName="Parent6" refType="w" fact="0.1311"/>
              <dgm:constr type="t" for="ch" forName="Parent6" refType="h" fact="0.2022"/>
              <dgm:constr type="w" for="ch" forName="Parent6" refType="w" fact="0.1049"/>
              <dgm:constr type="h" for="ch" forName="Parent6" refType="h" fact="0.3799"/>
              <dgm:constr type="r" for="ch" forName="Parent5" refType="w" fact="0.2937"/>
              <dgm:constr type="t" for="ch" forName="Parent5" refType="h" fact="0.2022"/>
              <dgm:constr type="w" for="ch" forName="Parent5" refType="w" fact="0.1049"/>
              <dgm:constr type="h" for="ch" forName="Parent5" refType="h" fact="0.3799"/>
              <dgm:constr type="r" for="ch" forName="Parent4" refType="w" fact="0.4563"/>
              <dgm:constr type="t" for="ch" forName="Parent4" refType="h" fact="0.2022"/>
              <dgm:constr type="w" for="ch" forName="Parent4" refType="w" fact="0.1049"/>
              <dgm:constr type="h" for="ch" forName="Parent4" refType="h" fact="0.3799"/>
              <dgm:constr type="r" for="ch" forName="Parent3" refType="w" fact="0.619"/>
              <dgm:constr type="t" for="ch" forName="Parent3" refType="h" fact="0.2022"/>
              <dgm:constr type="w" for="ch" forName="Parent3" refType="w" fact="0.1049"/>
              <dgm:constr type="h" for="ch" forName="Parent3" refType="h" fact="0.3799"/>
              <dgm:constr type="r" for="ch" forName="Parent2" refType="w" fact="0.7816"/>
              <dgm:constr type="t" for="ch" forName="Parent2" refType="h" fact="0.2022"/>
              <dgm:constr type="w" for="ch" forName="Parent2" refType="w" fact="0.1049"/>
              <dgm:constr type="h" for="ch" forName="Parent2" refType="h" fact="0.3799"/>
              <dgm:constr type="r" for="ch" forName="Parent1" refType="w" fact="0.9442"/>
              <dgm:constr type="t" for="ch" forName="Parent1" refType="h" fact="0.2022"/>
              <dgm:constr type="w" for="ch" forName="Parent1" refType="w" fact="0.1049"/>
              <dgm:constr type="h" for="ch" forName="Parent1" refType="h" fact="0.3799"/>
              <dgm:constr type="r" for="ch" forName="Accent6" refType="w" fact="0.1574"/>
              <dgm:constr type="t" for="ch" forName="Accent6" refType="h" fact="0.1072"/>
              <dgm:constr type="w" for="ch" forName="Accent6" refType="w" fact="0.1574"/>
              <dgm:constr type="h" for="ch" forName="Accent6" refType="h" fact="0.5699"/>
              <dgm:constr type="r" for="ch" forName="ParentBackground6" refType="w" fact="0.1521"/>
              <dgm:constr type="t" for="ch" forName="ParentBackground6" refType="h" fact="0.1262"/>
              <dgm:constr type="w" for="ch" forName="ParentBackground6" refType="w" fact="0.1469"/>
              <dgm:constr type="h" for="ch" forName="ParentBackground6" refType="h" fact="0.5319"/>
              <dgm:constr type="r" for="ch" forName="Child6" refType="w" fact="0.1521"/>
              <dgm:constr type="t" for="ch" forName="Child6" refType="h" fact="0.6876"/>
              <dgm:constr type="w" for="ch" forName="Child6" refType="w" fact="0.1469"/>
              <dgm:constr type="h" for="ch" forName="Child6" refType="h" fact="0.3124"/>
              <dgm:constr type="r" for="ch" forName="Accent5" refType="w" fact="0.3526"/>
              <dgm:constr type="t" for="ch" forName="Accent5" refType="h" fact="-0.0109"/>
              <dgm:constr type="w" for="ch" forName="Accent5" refType="w" fact="0.2226"/>
              <dgm:constr type="h" for="ch" forName="Accent5" refType="h" fact="0.806"/>
              <dgm:constr type="r" for="ch" forName="ParentBackground5" refType="w" fact="0.3147"/>
              <dgm:constr type="t" for="ch" forName="ParentBackground5" refType="h" fact="0.1262"/>
              <dgm:constr type="w" for="ch" forName="ParentBackground5" refType="w" fact="0.1469"/>
              <dgm:constr type="h" for="ch" forName="ParentBackground5" refType="h" fact="0.5319"/>
              <dgm:constr type="r" for="ch" forName="Child5" refType="w" fact="0.3147"/>
              <dgm:constr type="t" for="ch" forName="Child5" refType="h" fact="0.6876"/>
              <dgm:constr type="w" for="ch" forName="Child5" refType="w" fact="0.1469"/>
              <dgm:constr type="h" for="ch" forName="Child5" refType="h" fact="0.3124"/>
              <dgm:constr type="r" for="ch" forName="Accent4" refType="w" fact="0.5152"/>
              <dgm:constr type="t" for="ch" forName="Accent4" refType="h" fact="-0.0109"/>
              <dgm:constr type="w" for="ch" forName="Accent4" refType="w" fact="0.2226"/>
              <dgm:constr type="h" for="ch" forName="Accent4" refType="h" fact="0.806"/>
              <dgm:constr type="r" for="ch" forName="ParentBackground4" refType="w" fact="0.4773"/>
              <dgm:constr type="t" for="ch" forName="ParentBackground4" refType="h" fact="0.1262"/>
              <dgm:constr type="w" for="ch" forName="ParentBackground4" refType="w" fact="0.1469"/>
              <dgm:constr type="h" for="ch" forName="ParentBackground4" refType="h" fact="0.5319"/>
              <dgm:constr type="r" for="ch" forName="Child4" refType="w" fact="0.4773"/>
              <dgm:constr type="t" for="ch" forName="Child4" refType="h" fact="0.6876"/>
              <dgm:constr type="w" for="ch" forName="Child4" refType="w" fact="0.1469"/>
              <dgm:constr type="h" for="ch" forName="Child4" refType="h" fact="0.3124"/>
              <dgm:constr type="r" for="ch" forName="Accent3" refType="w" fact="0.6778"/>
              <dgm:constr type="t" for="ch" forName="Accent3" refType="h" fact="-0.0109"/>
              <dgm:constr type="w" for="ch" forName="Accent3" refType="w" fact="0.2226"/>
              <dgm:constr type="h" for="ch" forName="Accent3" refType="h" fact="0.806"/>
              <dgm:constr type="r" for="ch" forName="ParentBackground3" refType="w" fact="0.6399"/>
              <dgm:constr type="t" for="ch" forName="ParentBackground3" refType="h" fact="0.1262"/>
              <dgm:constr type="w" for="ch" forName="ParentBackground3" refType="w" fact="0.1469"/>
              <dgm:constr type="h" for="ch" forName="ParentBackground3" refType="h" fact="0.5319"/>
              <dgm:constr type="r" for="ch" forName="Child3" refType="w" fact="0.6399"/>
              <dgm:constr type="t" for="ch" forName="Child3" refType="h" fact="0.6876"/>
              <dgm:constr type="w" for="ch" forName="Child3" refType="w" fact="0.1469"/>
              <dgm:constr type="h" for="ch" forName="Child3" refType="h" fact="0.3124"/>
              <dgm:constr type="r" for="ch" forName="Accent2" refType="w" fact="0.8404"/>
              <dgm:constr type="t" for="ch" forName="Accent2" refType="h" fact="-0.0109"/>
              <dgm:constr type="w" for="ch" forName="Accent2" refType="w" fact="0.2226"/>
              <dgm:constr type="h" for="ch" forName="Accent2" refType="h" fact="0.806"/>
              <dgm:constr type="r" for="ch" forName="ParentBackground2" refType="w" fact="0.8025"/>
              <dgm:constr type="t" for="ch" forName="ParentBackground2" refType="h" fact="0.1262"/>
              <dgm:constr type="w" for="ch" forName="ParentBackground2" refType="w" fact="0.1469"/>
              <dgm:constr type="h" for="ch" forName="ParentBackground2" refType="h" fact="0.5319"/>
              <dgm:constr type="r" for="ch" forName="Child2" refType="w" fact="0.8025"/>
              <dgm:constr type="t" for="ch" forName="Child2" refType="h" fact="0.6876"/>
              <dgm:constr type="w" for="ch" forName="Child2" refType="w" fact="0.1469"/>
              <dgm:constr type="h" for="ch" forName="Child2" refType="h" fact="0.3124"/>
              <dgm:constr type="r" for="ch" forName="Accent1" refType="w" fact="1.003"/>
              <dgm:constr type="t" for="ch" forName="Accent1" refType="h" fact="-0.0109"/>
              <dgm:constr type="w" for="ch" forName="Accent1" refType="w" fact="0.2226"/>
              <dgm:constr type="h" for="ch" forName="Accent1" refType="h" fact="0.806"/>
              <dgm:constr type="r" for="ch" forName="ParentBackground1" refType="w" fact="0.9652"/>
              <dgm:constr type="t" for="ch" forName="ParentBackground1" refType="h" fact="0.1262"/>
              <dgm:constr type="w" for="ch" forName="ParentBackground1" refType="w" fact="0.1469"/>
              <dgm:constr type="h" for="ch" forName="ParentBackground1" refType="h" fact="0.5319"/>
              <dgm:constr type="r" for="ch" forName="Child1" refType="w" fact="0.9652"/>
              <dgm:constr type="t" for="ch" forName="Child1" refType="h" fact="0.6876"/>
              <dgm:constr type="w" for="ch" forName="Child1" refType="w" fact="0.1469"/>
              <dgm:constr type="h" for="ch" forName="Child1" refType="h" fact="0.3124"/>
            </dgm:constrLst>
          </dgm:if>
          <dgm:if name="Name23"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r" for="ch" forName="Parent7" refType="w" fact="0.1128"/>
              <dgm:constr type="t" for="ch" forName="Parent7" refType="h" fact="0.2022"/>
              <dgm:constr type="w" for="ch" forName="Parent7" refType="w" fact="0.0902"/>
              <dgm:constr type="h" for="ch" forName="Parent7" refType="h" fact="0.3799"/>
              <dgm:constr type="r" for="ch" forName="Parent6" refType="w" fact="0.2527"/>
              <dgm:constr type="t" for="ch" forName="Parent6" refType="h" fact="0.2022"/>
              <dgm:constr type="w" for="ch" forName="Parent6" refType="w" fact="0.0902"/>
              <dgm:constr type="h" for="ch" forName="Parent6" refType="h" fact="0.3799"/>
              <dgm:constr type="r" for="ch" forName="Parent5" refType="w" fact="0.3925"/>
              <dgm:constr type="t" for="ch" forName="Parent5" refType="h" fact="0.2022"/>
              <dgm:constr type="w" for="ch" forName="Parent5" refType="w" fact="0.0902"/>
              <dgm:constr type="h" for="ch" forName="Parent5" refType="h" fact="0.3799"/>
              <dgm:constr type="r" for="ch" forName="Parent4" refType="w" fact="0.5324"/>
              <dgm:constr type="t" for="ch" forName="Parent4" refType="h" fact="0.2022"/>
              <dgm:constr type="w" for="ch" forName="Parent4" refType="w" fact="0.0902"/>
              <dgm:constr type="h" for="ch" forName="Parent4" refType="h" fact="0.3799"/>
              <dgm:constr type="r" for="ch" forName="Parent3" refType="w" fact="0.6723"/>
              <dgm:constr type="t" for="ch" forName="Parent3" refType="h" fact="0.2022"/>
              <dgm:constr type="w" for="ch" forName="Parent3" refType="w" fact="0.0902"/>
              <dgm:constr type="h" for="ch" forName="Parent3" refType="h" fact="0.3799"/>
              <dgm:constr type="r" for="ch" forName="Parent2" refType="w" fact="0.8121"/>
              <dgm:constr type="t" for="ch" forName="Parent2" refType="h" fact="0.2022"/>
              <dgm:constr type="w" for="ch" forName="Parent2" refType="w" fact="0.0902"/>
              <dgm:constr type="h" for="ch" forName="Parent2" refType="h" fact="0.3799"/>
              <dgm:constr type="r" for="ch" forName="Parent1" refType="w" fact="0.952"/>
              <dgm:constr type="t" for="ch" forName="Parent1" refType="h" fact="0.2022"/>
              <dgm:constr type="w" for="ch" forName="Parent1" refType="w" fact="0.0902"/>
              <dgm:constr type="h" for="ch" forName="Parent1" refType="h" fact="0.3799"/>
              <dgm:constr type="r" for="ch" forName="Accent7" refType="w" fact="0.1354"/>
              <dgm:constr type="t" for="ch" forName="Accent7" refType="h" fact="0.1072"/>
              <dgm:constr type="w" for="ch" forName="Accent7" refType="w" fact="0.1354"/>
              <dgm:constr type="h" for="ch" forName="Accent7" refType="h" fact="0.5699"/>
              <dgm:constr type="r" for="ch" forName="ParentBackground7" refType="w" fact="0.1308"/>
              <dgm:constr type="t" for="ch" forName="ParentBackground7" refType="h" fact="0.1262"/>
              <dgm:constr type="w" for="ch" forName="ParentBackground7" refType="w" fact="0.1263"/>
              <dgm:constr type="h" for="ch" forName="ParentBackground7" refType="h" fact="0.5319"/>
              <dgm:constr type="r" for="ch" forName="Child7" refType="w" fact="0.1308"/>
              <dgm:constr type="t" for="ch" forName="Child7" refType="h" fact="0.6876"/>
              <dgm:constr type="w" for="ch" forName="Child7" refType="w" fact="0.1263"/>
              <dgm:constr type="h" for="ch" forName="Child7" refType="h" fact="0.3124"/>
              <dgm:constr type="r" for="ch" forName="Accent6" refType="w" fact="0.3033"/>
              <dgm:constr type="t" for="ch" forName="Accent6" refType="h" fact="-0.0109"/>
              <dgm:constr type="w" for="ch" forName="Accent6" refType="w" fact="0.1915"/>
              <dgm:constr type="h" for="ch" forName="Accent6" refType="h" fact="0.806"/>
              <dgm:constr type="r" for="ch" forName="ParentBackground6" refType="w" fact="0.2707"/>
              <dgm:constr type="t" for="ch" forName="ParentBackground6" refType="h" fact="0.1262"/>
              <dgm:constr type="w" for="ch" forName="ParentBackground6" refType="w" fact="0.1263"/>
              <dgm:constr type="h" for="ch" forName="ParentBackground6" refType="h" fact="0.5319"/>
              <dgm:constr type="r" for="ch" forName="Child6" refType="w" fact="0.2707"/>
              <dgm:constr type="t" for="ch" forName="Child6" refType="h" fact="0.6876"/>
              <dgm:constr type="w" for="ch" forName="Child6" refType="w" fact="0.1263"/>
              <dgm:constr type="h" for="ch" forName="Child6" refType="h" fact="0.3124"/>
              <dgm:constr type="r" for="ch" forName="Accent5" refType="w" fact="0.4431"/>
              <dgm:constr type="t" for="ch" forName="Accent5" refType="h" fact="-0.0109"/>
              <dgm:constr type="w" for="ch" forName="Accent5" refType="w" fact="0.1915"/>
              <dgm:constr type="h" for="ch" forName="Accent5" refType="h" fact="0.806"/>
              <dgm:constr type="r" for="ch" forName="ParentBackground5" refType="w" fact="0.4106"/>
              <dgm:constr type="t" for="ch" forName="ParentBackground5" refType="h" fact="0.1262"/>
              <dgm:constr type="w" for="ch" forName="ParentBackground5" refType="w" fact="0.1263"/>
              <dgm:constr type="h" for="ch" forName="ParentBackground5" refType="h" fact="0.5319"/>
              <dgm:constr type="r" for="ch" forName="Child5" refType="w" fact="0.4106"/>
              <dgm:constr type="t" for="ch" forName="Child5" refType="h" fact="0.6876"/>
              <dgm:constr type="w" for="ch" forName="Child5" refType="w" fact="0.1263"/>
              <dgm:constr type="h" for="ch" forName="Child5" refType="h" fact="0.3124"/>
              <dgm:constr type="r" for="ch" forName="Accent4" refType="w" fact="0.583"/>
              <dgm:constr type="t" for="ch" forName="Accent4" refType="h" fact="-0.0109"/>
              <dgm:constr type="w" for="ch" forName="Accent4" refType="w" fact="0.1915"/>
              <dgm:constr type="h" for="ch" forName="Accent4" refType="h" fact="0.806"/>
              <dgm:constr type="r" for="ch" forName="ParentBackground4" refType="w" fact="0.5504"/>
              <dgm:constr type="t" for="ch" forName="ParentBackground4" refType="h" fact="0.1262"/>
              <dgm:constr type="w" for="ch" forName="ParentBackground4" refType="w" fact="0.1263"/>
              <dgm:constr type="h" for="ch" forName="ParentBackground4" refType="h" fact="0.5319"/>
              <dgm:constr type="r" for="ch" forName="Child4" refType="w" fact="0.5504"/>
              <dgm:constr type="t" for="ch" forName="Child4" refType="h" fact="0.6876"/>
              <dgm:constr type="w" for="ch" forName="Child4" refType="w" fact="0.1263"/>
              <dgm:constr type="h" for="ch" forName="Child4" refType="h" fact="0.3124"/>
              <dgm:constr type="r" for="ch" forName="Accent3" refType="w" fact="0.7229"/>
              <dgm:constr type="t" for="ch" forName="Accent3" refType="h" fact="-0.0109"/>
              <dgm:constr type="w" for="ch" forName="Accent3" refType="w" fact="0.1915"/>
              <dgm:constr type="h" for="ch" forName="Accent3" refType="h" fact="0.806"/>
              <dgm:constr type="r" for="ch" forName="ParentBackground3" refType="w" fact="0.6903"/>
              <dgm:constr type="t" for="ch" forName="ParentBackground3" refType="h" fact="0.1262"/>
              <dgm:constr type="w" for="ch" forName="ParentBackground3" refType="w" fact="0.1263"/>
              <dgm:constr type="h" for="ch" forName="ParentBackground3" refType="h" fact="0.5319"/>
              <dgm:constr type="r" for="ch" forName="Child3" refType="w" fact="0.6903"/>
              <dgm:constr type="t" for="ch" forName="Child3" refType="h" fact="0.6876"/>
              <dgm:constr type="w" for="ch" forName="Child3" refType="w" fact="0.1263"/>
              <dgm:constr type="h" for="ch" forName="Child3" refType="h" fact="0.3124"/>
              <dgm:constr type="r" for="ch" forName="Accent2" refType="w" fact="0.8627"/>
              <dgm:constr type="t" for="ch" forName="Accent2" refType="h" fact="-0.0109"/>
              <dgm:constr type="w" for="ch" forName="Accent2" refType="w" fact="0.1915"/>
              <dgm:constr type="h" for="ch" forName="Accent2" refType="h" fact="0.806"/>
              <dgm:constr type="r" for="ch" forName="ParentBackground2" refType="w" fact="0.8302"/>
              <dgm:constr type="t" for="ch" forName="ParentBackground2" refType="h" fact="0.1262"/>
              <dgm:constr type="w" for="ch" forName="ParentBackground2" refType="w" fact="0.1263"/>
              <dgm:constr type="h" for="ch" forName="ParentBackground2" refType="h" fact="0.5319"/>
              <dgm:constr type="r" for="ch" forName="Child2" refType="w" fact="0.8302"/>
              <dgm:constr type="t" for="ch" forName="Child2" refType="h" fact="0.6876"/>
              <dgm:constr type="w" for="ch" forName="Child2" refType="w" fact="0.1263"/>
              <dgm:constr type="h" for="ch" forName="Child2" refType="h" fact="0.3124"/>
              <dgm:constr type="r" for="ch" forName="Accent1" refType="w" fact="1.0026"/>
              <dgm:constr type="t" for="ch" forName="Accent1" refType="h" fact="-0.0109"/>
              <dgm:constr type="w" for="ch" forName="Accent1" refType="w" fact="0.1915"/>
              <dgm:constr type="h" for="ch" forName="Accent1" refType="h" fact="0.806"/>
              <dgm:constr type="r" for="ch" forName="ParentBackground1" refType="w" fact="0.97"/>
              <dgm:constr type="t" for="ch" forName="ParentBackground1" refType="h" fact="0.1262"/>
              <dgm:constr type="w" for="ch" forName="ParentBackground1" refType="w" fact="0.1263"/>
              <dgm:constr type="h" for="ch" forName="ParentBackground1" refType="h" fact="0.5319"/>
              <dgm:constr type="r" for="ch" forName="Child1" refType="w" fact="0.97"/>
              <dgm:constr type="t" for="ch" forName="Child1" refType="h" fact="0.6876"/>
              <dgm:constr type="w" for="ch" forName="Child1" refType="w" fact="0.1263"/>
              <dgm:constr type="h" for="ch" forName="Child1" refType="h" fact="0.3124"/>
            </dgm:constrLst>
          </dgm:if>
          <dgm:if name="Name24"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r" for="ch" forName="Parent8" refType="w" fact="0.099"/>
              <dgm:constr type="t" for="ch" forName="Parent8" refType="h" fact="0.2022"/>
              <dgm:constr type="w" for="ch" forName="Parent8" refType="w" fact="0.0792"/>
              <dgm:constr type="h" for="ch" forName="Parent8" refType="h" fact="0.3799"/>
              <dgm:constr type="r" for="ch" forName="Parent7" refType="w" fact="0.2217"/>
              <dgm:constr type="t" for="ch" forName="Parent7" refType="h" fact="0.2022"/>
              <dgm:constr type="w" for="ch" forName="Parent7" refType="w" fact="0.0792"/>
              <dgm:constr type="h" for="ch" forName="Parent7" refType="h" fact="0.3799"/>
              <dgm:constr type="r" for="ch" forName="Parent6" refType="w" fact="0.3444"/>
              <dgm:constr type="t" for="ch" forName="Parent6" refType="h" fact="0.2022"/>
              <dgm:constr type="w" for="ch" forName="Parent6" refType="w" fact="0.0792"/>
              <dgm:constr type="h" for="ch" forName="Parent6" refType="h" fact="0.3799"/>
              <dgm:constr type="r" for="ch" forName="Parent5" refType="w" fact="0.4671"/>
              <dgm:constr type="t" for="ch" forName="Parent5" refType="h" fact="0.2022"/>
              <dgm:constr type="w" for="ch" forName="Parent5" refType="w" fact="0.0792"/>
              <dgm:constr type="h" for="ch" forName="Parent5" refType="h" fact="0.3799"/>
              <dgm:constr type="r" for="ch" forName="Parent4" refType="w" fact="0.5898"/>
              <dgm:constr type="t" for="ch" forName="Parent4" refType="h" fact="0.2022"/>
              <dgm:constr type="w" for="ch" forName="Parent4" refType="w" fact="0.0792"/>
              <dgm:constr type="h" for="ch" forName="Parent4" refType="h" fact="0.3799"/>
              <dgm:constr type="r" for="ch" forName="Parent3" refType="w" fact="0.7125"/>
              <dgm:constr type="t" for="ch" forName="Parent3" refType="h" fact="0.2022"/>
              <dgm:constr type="w" for="ch" forName="Parent3" refType="w" fact="0.0792"/>
              <dgm:constr type="h" for="ch" forName="Parent3" refType="h" fact="0.3799"/>
              <dgm:constr type="r" for="ch" forName="Parent2" refType="w" fact="0.8352"/>
              <dgm:constr type="t" for="ch" forName="Parent2" refType="h" fact="0.2022"/>
              <dgm:constr type="w" for="ch" forName="Parent2" refType="w" fact="0.0792"/>
              <dgm:constr type="h" for="ch" forName="Parent2" refType="h" fact="0.3799"/>
              <dgm:constr type="r" for="ch" forName="Parent1" refType="w" fact="0.9579"/>
              <dgm:constr type="t" for="ch" forName="Parent1" refType="h" fact="0.2022"/>
              <dgm:constr type="w" for="ch" forName="Parent1" refType="w" fact="0.0792"/>
              <dgm:constr type="h" for="ch" forName="Parent1" refType="h" fact="0.3799"/>
              <dgm:constr type="r" for="ch" forName="Accent8" refType="w" fact="0.1187"/>
              <dgm:constr type="t" for="ch" forName="Accent8" refType="h" fact="0.1072"/>
              <dgm:constr type="w" for="ch" forName="Accent8" refType="w" fact="0.1187"/>
              <dgm:constr type="h" for="ch" forName="Accent8" refType="h" fact="0.5699"/>
              <dgm:constr type="r" for="ch" forName="ParentBackground8" refType="w" fact="0.1148"/>
              <dgm:constr type="t" for="ch" forName="ParentBackground8" refType="h" fact="0.1262"/>
              <dgm:constr type="w" for="ch" forName="ParentBackground8" refType="w" fact="0.1108"/>
              <dgm:constr type="h" for="ch" forName="ParentBackground8" refType="h" fact="0.5319"/>
              <dgm:constr type="r" for="ch" forName="Child8" refType="w" fact="0.1148"/>
              <dgm:constr type="t" for="ch" forName="Child8" refType="h" fact="0.6876"/>
              <dgm:constr type="w" for="ch" forName="Child8" refType="w" fact="0.1108"/>
              <dgm:constr type="h" for="ch" forName="Child8" refType="h" fact="0.3124"/>
              <dgm:constr type="r" for="ch" forName="Accent7" refType="w" fact="0.2661"/>
              <dgm:constr type="t" for="ch" forName="Accent7" refType="h" fact="-0.0109"/>
              <dgm:constr type="w" for="ch" forName="Accent7" refType="w" fact="0.1679"/>
              <dgm:constr type="h" for="ch" forName="Accent7" refType="h" fact="0.806"/>
              <dgm:constr type="r" for="ch" forName="ParentBackground7" refType="w" fact="0.2375"/>
              <dgm:constr type="t" for="ch" forName="ParentBackground7" refType="h" fact="0.1262"/>
              <dgm:constr type="w" for="ch" forName="ParentBackground7" refType="w" fact="0.1108"/>
              <dgm:constr type="h" for="ch" forName="ParentBackground7" refType="h" fact="0.5319"/>
              <dgm:constr type="r" for="ch" forName="Child7" refType="w" fact="0.2375"/>
              <dgm:constr type="t" for="ch" forName="Child7" refType="h" fact="0.6876"/>
              <dgm:constr type="w" for="ch" forName="Child7" refType="w" fact="0.1108"/>
              <dgm:constr type="h" for="ch" forName="Child7" refType="h" fact="0.3124"/>
              <dgm:constr type="r" for="ch" forName="Accent6" refType="w" fact="0.3888"/>
              <dgm:constr type="t" for="ch" forName="Accent6" refType="h" fact="-0.0109"/>
              <dgm:constr type="w" for="ch" forName="Accent6" refType="w" fact="0.1679"/>
              <dgm:constr type="h" for="ch" forName="Accent6" refType="h" fact="0.806"/>
              <dgm:constr type="r" for="ch" forName="ParentBackground6" refType="w" fact="0.3602"/>
              <dgm:constr type="t" for="ch" forName="ParentBackground6" refType="h" fact="0.1262"/>
              <dgm:constr type="w" for="ch" forName="ParentBackground6" refType="w" fact="0.1108"/>
              <dgm:constr type="h" for="ch" forName="ParentBackground6" refType="h" fact="0.5319"/>
              <dgm:constr type="r" for="ch" forName="Child6" refType="w" fact="0.3602"/>
              <dgm:constr type="t" for="ch" forName="Child6" refType="h" fact="0.6876"/>
              <dgm:constr type="w" for="ch" forName="Child6" refType="w" fact="0.1108"/>
              <dgm:constr type="h" for="ch" forName="Child6" refType="h" fact="0.3124"/>
              <dgm:constr type="r" for="ch" forName="Accent5" refType="w" fact="0.5115"/>
              <dgm:constr type="t" for="ch" forName="Accent5" refType="h" fact="-0.0109"/>
              <dgm:constr type="w" for="ch" forName="Accent5" refType="w" fact="0.1679"/>
              <dgm:constr type="h" for="ch" forName="Accent5" refType="h" fact="0.806"/>
              <dgm:constr type="r" for="ch" forName="ParentBackground5" refType="w" fact="0.4829"/>
              <dgm:constr type="t" for="ch" forName="ParentBackground5" refType="h" fact="0.1262"/>
              <dgm:constr type="w" for="ch" forName="ParentBackground5" refType="w" fact="0.1108"/>
              <dgm:constr type="h" for="ch" forName="ParentBackground5" refType="h" fact="0.5319"/>
              <dgm:constr type="r" for="ch" forName="Child5" refType="w" fact="0.4829"/>
              <dgm:constr type="t" for="ch" forName="Child5" refType="h" fact="0.6876"/>
              <dgm:constr type="w" for="ch" forName="Child5" refType="w" fact="0.1108"/>
              <dgm:constr type="h" for="ch" forName="Child5" refType="h" fact="0.3124"/>
              <dgm:constr type="r" for="ch" forName="Accent4" refType="w" fact="0.6342"/>
              <dgm:constr type="t" for="ch" forName="Accent4" refType="h" fact="-0.0109"/>
              <dgm:constr type="w" for="ch" forName="Accent4" refType="w" fact="0.1679"/>
              <dgm:constr type="h" for="ch" forName="Accent4" refType="h" fact="0.806"/>
              <dgm:constr type="r" for="ch" forName="ParentBackground4" refType="w" fact="0.6056"/>
              <dgm:constr type="t" for="ch" forName="ParentBackground4" refType="h" fact="0.1262"/>
              <dgm:constr type="w" for="ch" forName="ParentBackground4" refType="w" fact="0.1108"/>
              <dgm:constr type="h" for="ch" forName="ParentBackground4" refType="h" fact="0.5319"/>
              <dgm:constr type="r" for="ch" forName="Child4" refType="w" fact="0.6056"/>
              <dgm:constr type="t" for="ch" forName="Child4" refType="h" fact="0.6876"/>
              <dgm:constr type="w" for="ch" forName="Child4" refType="w" fact="0.1108"/>
              <dgm:constr type="h" for="ch" forName="Child4" refType="h" fact="0.3124"/>
              <dgm:constr type="r" for="ch" forName="Accent3" refType="w" fact="0.7569"/>
              <dgm:constr type="t" for="ch" forName="Accent3" refType="h" fact="-0.0109"/>
              <dgm:constr type="w" for="ch" forName="Accent3" refType="w" fact="0.1679"/>
              <dgm:constr type="h" for="ch" forName="Accent3" refType="h" fact="0.806"/>
              <dgm:constr type="r" for="ch" forName="ParentBackground3" refType="w" fact="0.7283"/>
              <dgm:constr type="t" for="ch" forName="ParentBackground3" refType="h" fact="0.1262"/>
              <dgm:constr type="w" for="ch" forName="ParentBackground3" refType="w" fact="0.1108"/>
              <dgm:constr type="h" for="ch" forName="ParentBackground3" refType="h" fact="0.5319"/>
              <dgm:constr type="r" for="ch" forName="Child3" refType="w" fact="0.7283"/>
              <dgm:constr type="t" for="ch" forName="Child3" refType="h" fact="0.6876"/>
              <dgm:constr type="w" for="ch" forName="Child3" refType="w" fact="0.1108"/>
              <dgm:constr type="h" for="ch" forName="Child3" refType="h" fact="0.3124"/>
              <dgm:constr type="r" for="ch" forName="Accent2" refType="w" fact="0.8796"/>
              <dgm:constr type="t" for="ch" forName="Accent2" refType="h" fact="-0.0109"/>
              <dgm:constr type="w" for="ch" forName="Accent2" refType="w" fact="0.1679"/>
              <dgm:constr type="h" for="ch" forName="Accent2" refType="h" fact="0.806"/>
              <dgm:constr type="r" for="ch" forName="ParentBackground2" refType="w" fact="0.851"/>
              <dgm:constr type="t" for="ch" forName="ParentBackground2" refType="h" fact="0.1262"/>
              <dgm:constr type="w" for="ch" forName="ParentBackground2" refType="w" fact="0.1108"/>
              <dgm:constr type="h" for="ch" forName="ParentBackground2" refType="h" fact="0.5319"/>
              <dgm:constr type="r" for="ch" forName="Child2" refType="w" fact="0.851"/>
              <dgm:constr type="t" for="ch" forName="Child2" refType="h" fact="0.6876"/>
              <dgm:constr type="w" for="ch" forName="Child2" refType="w" fact="0.1108"/>
              <dgm:constr type="h" for="ch" forName="Child2" refType="h" fact="0.3124"/>
              <dgm:constr type="r" for="ch" forName="Accent1" refType="w" fact="1.0023"/>
              <dgm:constr type="t" for="ch" forName="Accent1" refType="h" fact="-0.0109"/>
              <dgm:constr type="w" for="ch" forName="Accent1" refType="w" fact="0.1679"/>
              <dgm:constr type="h" for="ch" forName="Accent1" refType="h" fact="0.806"/>
              <dgm:constr type="r" for="ch" forName="ParentBackground1" refType="w" fact="0.9737"/>
              <dgm:constr type="t" for="ch" forName="ParentBackground1" refType="h" fact="0.1262"/>
              <dgm:constr type="w" for="ch" forName="ParentBackground1" refType="w" fact="0.1108"/>
              <dgm:constr type="h" for="ch" forName="ParentBackground1" refType="h" fact="0.5319"/>
              <dgm:constr type="r" for="ch" forName="Child1" refType="w" fact="0.9737"/>
              <dgm:constr type="t" for="ch" forName="Child1" refType="h" fact="0.6876"/>
              <dgm:constr type="w" for="ch" forName="Child1" refType="w" fact="0.1108"/>
              <dgm:constr type="h" for="ch" forName="Child1" refType="h" fact="0.3124"/>
            </dgm:constrLst>
          </dgm:if>
          <dgm:if name="Name25"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r" for="ch" forName="Parent9" refType="w" fact="0.0881"/>
              <dgm:constr type="t" for="ch" forName="Parent9" refType="h" fact="0.2022"/>
              <dgm:constr type="w" for="ch" forName="Parent9" refType="w" fact="0.0705"/>
              <dgm:constr type="h" for="ch" forName="Parent9" refType="h" fact="0.3799"/>
              <dgm:constr type="r" for="ch" forName="Parent8" refType="w" fact="0.1974"/>
              <dgm:constr type="t" for="ch" forName="Parent8" refType="h" fact="0.2022"/>
              <dgm:constr type="w" for="ch" forName="Parent8" refType="w" fact="0.0705"/>
              <dgm:constr type="h" for="ch" forName="Parent8" refType="h" fact="0.3799"/>
              <dgm:constr type="r" for="ch" forName="Parent7" refType="w" fact="0.3067"/>
              <dgm:constr type="t" for="ch" forName="Parent7" refType="h" fact="0.2022"/>
              <dgm:constr type="w" for="ch" forName="Parent7" refType="w" fact="0.0705"/>
              <dgm:constr type="h" for="ch" forName="Parent7" refType="h" fact="0.3799"/>
              <dgm:constr type="r" for="ch" forName="Parent6" refType="w" fact="0.416"/>
              <dgm:constr type="t" for="ch" forName="Parent6" refType="h" fact="0.2022"/>
              <dgm:constr type="w" for="ch" forName="Parent6" refType="w" fact="0.0705"/>
              <dgm:constr type="h" for="ch" forName="Parent6" refType="h" fact="0.3799"/>
              <dgm:constr type="r" for="ch" forName="Parent5" refType="w" fact="0.5253"/>
              <dgm:constr type="t" for="ch" forName="Parent5" refType="h" fact="0.2022"/>
              <dgm:constr type="w" for="ch" forName="Parent5" refType="w" fact="0.0705"/>
              <dgm:constr type="h" for="ch" forName="Parent5" refType="h" fact="0.3799"/>
              <dgm:constr type="r" for="ch" forName="Parent4" refType="w" fact="0.6346"/>
              <dgm:constr type="t" for="ch" forName="Parent4" refType="h" fact="0.2022"/>
              <dgm:constr type="w" for="ch" forName="Parent4" refType="w" fact="0.0705"/>
              <dgm:constr type="h" for="ch" forName="Parent4" refType="h" fact="0.3799"/>
              <dgm:constr type="r" for="ch" forName="Parent3" refType="w" fact="0.7439"/>
              <dgm:constr type="t" for="ch" forName="Parent3" refType="h" fact="0.2022"/>
              <dgm:constr type="w" for="ch" forName="Parent3" refType="w" fact="0.0705"/>
              <dgm:constr type="h" for="ch" forName="Parent3" refType="h" fact="0.3799"/>
              <dgm:constr type="r" for="ch" forName="Parent2" refType="w" fact="0.8532"/>
              <dgm:constr type="t" for="ch" forName="Parent2" refType="h" fact="0.2022"/>
              <dgm:constr type="w" for="ch" forName="Parent2" refType="w" fact="0.0705"/>
              <dgm:constr type="h" for="ch" forName="Parent2" refType="h" fact="0.3799"/>
              <dgm:constr type="r" for="ch" forName="Parent1" refType="w" fact="0.9625"/>
              <dgm:constr type="t" for="ch" forName="Parent1" refType="h" fact="0.2022"/>
              <dgm:constr type="w" for="ch" forName="Parent1" refType="w" fact="0.0705"/>
              <dgm:constr type="h" for="ch" forName="Parent1" refType="h" fact="0.3799"/>
              <dgm:constr type="r" for="ch" forName="Accent9" refType="w" fact="0.1058"/>
              <dgm:constr type="t" for="ch" forName="Accent9" refType="h" fact="0.1072"/>
              <dgm:constr type="w" for="ch" forName="Accent9" refType="w" fact="0.1058"/>
              <dgm:constr type="h" for="ch" forName="Accent9" refType="h" fact="0.5699"/>
              <dgm:constr type="r" for="ch" forName="ParentBackground9" refType="w" fact="0.1022"/>
              <dgm:constr type="t" for="ch" forName="ParentBackground9" refType="h" fact="0.1262"/>
              <dgm:constr type="w" for="ch" forName="ParentBackground9" refType="w" fact="0.0987"/>
              <dgm:constr type="h" for="ch" forName="ParentBackground9" refType="h" fact="0.5319"/>
              <dgm:constr type="r" for="ch" forName="Child9" refType="w" fact="0.1022"/>
              <dgm:constr type="t" for="ch" forName="Child9" refType="h" fact="0.6876"/>
              <dgm:constr type="w" for="ch" forName="Child9" refType="w" fact="0.0987"/>
              <dgm:constr type="h" for="ch" forName="Child9" refType="h" fact="0.3124"/>
              <dgm:constr type="r" for="ch" forName="Accent8" refType="w" fact="0.237"/>
              <dgm:constr type="t" for="ch" forName="Accent8" refType="h" fact="-0.0109"/>
              <dgm:constr type="w" for="ch" forName="Accent8" refType="w" fact="0.1496"/>
              <dgm:constr type="h" for="ch" forName="Accent8" refType="h" fact="0.806"/>
              <dgm:constr type="r" for="ch" forName="ParentBackground8" refType="w" fact="0.2115"/>
              <dgm:constr type="t" for="ch" forName="ParentBackground8" refType="h" fact="0.1262"/>
              <dgm:constr type="w" for="ch" forName="ParentBackground8" refType="w" fact="0.0987"/>
              <dgm:constr type="h" for="ch" forName="ParentBackground8" refType="h" fact="0.5319"/>
              <dgm:constr type="r" for="ch" forName="Child8" refType="w" fact="0.2115"/>
              <dgm:constr type="t" for="ch" forName="Child8" refType="h" fact="0.6876"/>
              <dgm:constr type="w" for="ch" forName="Child8" refType="w" fact="0.0987"/>
              <dgm:constr type="h" for="ch" forName="Child8" refType="h" fact="0.3124"/>
              <dgm:constr type="r" for="ch" forName="Accent7" refType="w" fact="0.3462"/>
              <dgm:constr type="t" for="ch" forName="Accent7" refType="h" fact="-0.0109"/>
              <dgm:constr type="w" for="ch" forName="Accent7" refType="w" fact="0.1496"/>
              <dgm:constr type="h" for="ch" forName="Accent7" refType="h" fact="0.806"/>
              <dgm:constr type="r" for="ch" forName="ParentBackground7" refType="w" fact="0.3208"/>
              <dgm:constr type="t" for="ch" forName="ParentBackground7" refType="h" fact="0.1262"/>
              <dgm:constr type="w" for="ch" forName="ParentBackground7" refType="w" fact="0.0987"/>
              <dgm:constr type="h" for="ch" forName="ParentBackground7" refType="h" fact="0.5319"/>
              <dgm:constr type="r" for="ch" forName="Child7" refType="w" fact="0.3208"/>
              <dgm:constr type="t" for="ch" forName="Child7" refType="h" fact="0.6876"/>
              <dgm:constr type="w" for="ch" forName="Child7" refType="w" fact="0.0987"/>
              <dgm:constr type="h" for="ch" forName="Child7" refType="h" fact="0.3124"/>
              <dgm:constr type="r" for="ch" forName="Accent6" refType="w" fact="0.4555"/>
              <dgm:constr type="t" for="ch" forName="Accent6" refType="h" fact="-0.0109"/>
              <dgm:constr type="w" for="ch" forName="Accent6" refType="w" fact="0.1496"/>
              <dgm:constr type="h" for="ch" forName="Accent6" refType="h" fact="0.806"/>
              <dgm:constr type="r" for="ch" forName="ParentBackground6" refType="w" fact="0.4301"/>
              <dgm:constr type="t" for="ch" forName="ParentBackground6" refType="h" fact="0.1262"/>
              <dgm:constr type="w" for="ch" forName="ParentBackground6" refType="w" fact="0.0987"/>
              <dgm:constr type="h" for="ch" forName="ParentBackground6" refType="h" fact="0.5319"/>
              <dgm:constr type="r" for="ch" forName="Child6" refType="w" fact="0.4301"/>
              <dgm:constr type="t" for="ch" forName="Child6" refType="h" fact="0.6876"/>
              <dgm:constr type="w" for="ch" forName="Child6" refType="w" fact="0.0987"/>
              <dgm:constr type="h" for="ch" forName="Child6" refType="h" fact="0.3124"/>
              <dgm:constr type="r" for="ch" forName="Accent5" refType="w" fact="0.5648"/>
              <dgm:constr type="t" for="ch" forName="Accent5" refType="h" fact="-0.0109"/>
              <dgm:constr type="w" for="ch" forName="Accent5" refType="w" fact="0.1496"/>
              <dgm:constr type="h" for="ch" forName="Accent5" refType="h" fact="0.806"/>
              <dgm:constr type="r" for="ch" forName="ParentBackground5" refType="w" fact="0.5394"/>
              <dgm:constr type="t" for="ch" forName="ParentBackground5" refType="h" fact="0.1262"/>
              <dgm:constr type="w" for="ch" forName="ParentBackground5" refType="w" fact="0.0987"/>
              <dgm:constr type="h" for="ch" forName="ParentBackground5" refType="h" fact="0.5319"/>
              <dgm:constr type="r" for="ch" forName="Child5" refType="w" fact="0.5394"/>
              <dgm:constr type="t" for="ch" forName="Child5" refType="h" fact="0.6876"/>
              <dgm:constr type="w" for="ch" forName="Child5" refType="w" fact="0.0987"/>
              <dgm:constr type="h" for="ch" forName="Child5" refType="h" fact="0.3124"/>
              <dgm:constr type="r" for="ch" forName="Accent4" refType="w" fact="0.6741"/>
              <dgm:constr type="t" for="ch" forName="Accent4" refType="h" fact="-0.0109"/>
              <dgm:constr type="w" for="ch" forName="Accent4" refType="w" fact="0.1496"/>
              <dgm:constr type="h" for="ch" forName="Accent4" refType="h" fact="0.806"/>
              <dgm:constr type="r" for="ch" forName="ParentBackground4" refType="w" fact="0.6487"/>
              <dgm:constr type="t" for="ch" forName="ParentBackground4" refType="h" fact="0.1262"/>
              <dgm:constr type="w" for="ch" forName="ParentBackground4" refType="w" fact="0.0987"/>
              <dgm:constr type="h" for="ch" forName="ParentBackground4" refType="h" fact="0.5319"/>
              <dgm:constr type="r" for="ch" forName="Child4" refType="w" fact="0.6487"/>
              <dgm:constr type="t" for="ch" forName="Child4" refType="h" fact="0.6876"/>
              <dgm:constr type="w" for="ch" forName="Child4" refType="w" fact="0.0987"/>
              <dgm:constr type="h" for="ch" forName="Child4" refType="h" fact="0.3124"/>
              <dgm:constr type="r" for="ch" forName="Accent3" refType="w" fact="0.7834"/>
              <dgm:constr type="t" for="ch" forName="Accent3" refType="h" fact="-0.0109"/>
              <dgm:constr type="w" for="ch" forName="Accent3" refType="w" fact="0.1496"/>
              <dgm:constr type="h" for="ch" forName="Accent3" refType="h" fact="0.806"/>
              <dgm:constr type="r" for="ch" forName="ParentBackground3" refType="w" fact="0.758"/>
              <dgm:constr type="t" for="ch" forName="ParentBackground3" refType="h" fact="0.1262"/>
              <dgm:constr type="w" for="ch" forName="ParentBackground3" refType="w" fact="0.0987"/>
              <dgm:constr type="h" for="ch" forName="ParentBackground3" refType="h" fact="0.5319"/>
              <dgm:constr type="r" for="ch" forName="Child3" refType="w" fact="0.758"/>
              <dgm:constr type="t" for="ch" forName="Child3" refType="h" fact="0.6876"/>
              <dgm:constr type="w" for="ch" forName="Child3" refType="w" fact="0.0987"/>
              <dgm:constr type="h" for="ch" forName="Child3" refType="h" fact="0.3124"/>
              <dgm:constr type="r" for="ch" forName="Accent2" refType="w" fact="0.8927"/>
              <dgm:constr type="t" for="ch" forName="Accent2" refType="h" fact="-0.0109"/>
              <dgm:constr type="w" for="ch" forName="Accent2" refType="w" fact="0.1496"/>
              <dgm:constr type="h" for="ch" forName="Accent2" refType="h" fact="0.806"/>
              <dgm:constr type="r" for="ch" forName="ParentBackground2" refType="w" fact="0.8673"/>
              <dgm:constr type="t" for="ch" forName="ParentBackground2" refType="h" fact="0.1262"/>
              <dgm:constr type="w" for="ch" forName="ParentBackground2" refType="w" fact="0.0987"/>
              <dgm:constr type="h" for="ch" forName="ParentBackground2" refType="h" fact="0.5319"/>
              <dgm:constr type="r" for="ch" forName="Child2" refType="w" fact="0.8673"/>
              <dgm:constr type="t" for="ch" forName="Child2" refType="h" fact="0.6876"/>
              <dgm:constr type="w" for="ch" forName="Child2" refType="w" fact="0.0987"/>
              <dgm:constr type="h" for="ch" forName="Child2" refType="h" fact="0.3124"/>
              <dgm:constr type="r" for="ch" forName="Accent1" refType="w" fact="1.002"/>
              <dgm:constr type="t" for="ch" forName="Accent1" refType="h" fact="-0.0109"/>
              <dgm:constr type="w" for="ch" forName="Accent1" refType="w" fact="0.1496"/>
              <dgm:constr type="h" for="ch" forName="Accent1" refType="h" fact="0.806"/>
              <dgm:constr type="r" for="ch" forName="ParentBackground1" refType="w" fact="0.9765"/>
              <dgm:constr type="t" for="ch" forName="ParentBackground1" refType="h" fact="0.1262"/>
              <dgm:constr type="w" for="ch" forName="ParentBackground1" refType="w" fact="0.0987"/>
              <dgm:constr type="h" for="ch" forName="ParentBackground1" refType="h" fact="0.5319"/>
              <dgm:constr type="r" for="ch" forName="Child1" refType="w" fact="0.9765"/>
              <dgm:constr type="t" for="ch" forName="Child1" refType="h" fact="0.6876"/>
              <dgm:constr type="w" for="ch" forName="Child1" refType="w" fact="0.0987"/>
              <dgm:constr type="h" for="ch" forName="Child1" refType="h" fact="0.3124"/>
            </dgm:constrLst>
          </dgm:if>
          <dgm:if name="Name26"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r" for="ch" forName="Parent10" refType="w" fact="0.0795"/>
              <dgm:constr type="t" for="ch" forName="Parent10" refType="h" fact="0.2022"/>
              <dgm:constr type="w" for="ch" forName="Parent10" refType="w" fact="0.0636"/>
              <dgm:constr type="h" for="ch" forName="Parent10" refType="h" fact="0.3799"/>
              <dgm:constr type="r" for="ch" forName="Parent9" refType="w" fact="0.178"/>
              <dgm:constr type="t" for="ch" forName="Parent9" refType="h" fact="0.2022"/>
              <dgm:constr type="w" for="ch" forName="Parent9" refType="w" fact="0.0636"/>
              <dgm:constr type="h" for="ch" forName="Parent9" refType="h" fact="0.3799"/>
              <dgm:constr type="r" for="ch" forName="Parent8" refType="w" fact="0.2765"/>
              <dgm:constr type="t" for="ch" forName="Parent8" refType="h" fact="0.2022"/>
              <dgm:constr type="w" for="ch" forName="Parent8" refType="w" fact="0.0636"/>
              <dgm:constr type="h" for="ch" forName="Parent8" refType="h" fact="0.3799"/>
              <dgm:constr type="r" for="ch" forName="Parent7" refType="w" fact="0.375"/>
              <dgm:constr type="t" for="ch" forName="Parent7" refType="h" fact="0.2022"/>
              <dgm:constr type="w" for="ch" forName="Parent7" refType="w" fact="0.0636"/>
              <dgm:constr type="h" for="ch" forName="Parent7" refType="h" fact="0.3799"/>
              <dgm:constr type="r" for="ch" forName="Parent6" refType="w" fact="0.4736"/>
              <dgm:constr type="t" for="ch" forName="Parent6" refType="h" fact="0.2022"/>
              <dgm:constr type="w" for="ch" forName="Parent6" refType="w" fact="0.0636"/>
              <dgm:constr type="h" for="ch" forName="Parent6" refType="h" fact="0.3799"/>
              <dgm:constr type="r" for="ch" forName="Parent5" refType="w" fact="0.5721"/>
              <dgm:constr type="t" for="ch" forName="Parent5" refType="h" fact="0.2022"/>
              <dgm:constr type="w" for="ch" forName="Parent5" refType="w" fact="0.0636"/>
              <dgm:constr type="h" for="ch" forName="Parent5" refType="h" fact="0.3799"/>
              <dgm:constr type="r" for="ch" forName="Parent4" refType="w" fact="0.6706"/>
              <dgm:constr type="t" for="ch" forName="Parent4" refType="h" fact="0.2022"/>
              <dgm:constr type="w" for="ch" forName="Parent4" refType="w" fact="0.0636"/>
              <dgm:constr type="h" for="ch" forName="Parent4" refType="h" fact="0.3799"/>
              <dgm:constr type="r" for="ch" forName="Parent3" refType="w" fact="0.7691"/>
              <dgm:constr type="t" for="ch" forName="Parent3" refType="h" fact="0.2022"/>
              <dgm:constr type="w" for="ch" forName="Parent3" refType="w" fact="0.0636"/>
              <dgm:constr type="h" for="ch" forName="Parent3" refType="h" fact="0.3799"/>
              <dgm:constr type="r" for="ch" forName="Parent2" refType="w" fact="0.8676"/>
              <dgm:constr type="t" for="ch" forName="Parent2" refType="h" fact="0.2022"/>
              <dgm:constr type="w" for="ch" forName="Parent2" refType="w" fact="0.0636"/>
              <dgm:constr type="h" for="ch" forName="Parent2" refType="h" fact="0.3799"/>
              <dgm:constr type="r" for="ch" forName="Parent1" refType="w" fact="0.9662"/>
              <dgm:constr type="t" for="ch" forName="Parent1" refType="h" fact="0.2022"/>
              <dgm:constr type="w" for="ch" forName="Parent1" refType="w" fact="0.0636"/>
              <dgm:constr type="h" for="ch" forName="Parent1" refType="h" fact="0.3799"/>
              <dgm:constr type="r" for="ch" forName="Accent10" refType="w" fact="0.0953"/>
              <dgm:constr type="t" for="ch" forName="Accent10" refType="h" fact="0.1072"/>
              <dgm:constr type="w" for="ch" forName="Accent10" refType="w" fact="0.0953"/>
              <dgm:constr type="h" for="ch" forName="Accent10" refType="h" fact="0.5699"/>
              <dgm:constr type="r" for="ch" forName="ParentBackground10" refType="w" fact="0.0922"/>
              <dgm:constr type="t" for="ch" forName="ParentBackground10" refType="h" fact="0.1262"/>
              <dgm:constr type="w" for="ch" forName="ParentBackground10" refType="w" fact="0.089"/>
              <dgm:constr type="h" for="ch" forName="ParentBackground10" refType="h" fact="0.5319"/>
              <dgm:constr type="r" for="ch" forName="Child10" refType="w" fact="0.0922"/>
              <dgm:constr type="t" for="ch" forName="Child10" refType="h" fact="0.6876"/>
              <dgm:constr type="w" for="ch" forName="Child10" refType="w" fact="0.089"/>
              <dgm:constr type="h" for="ch" forName="Child10" refType="h" fact="0.3124"/>
              <dgm:constr type="r" for="ch" forName="Accent9" refType="w" fact="0.2136"/>
              <dgm:constr type="t" for="ch" forName="Accent9" refType="h" fact="-0.0109"/>
              <dgm:constr type="w" for="ch" forName="Accent9" refType="w" fact="0.1348"/>
              <dgm:constr type="h" for="ch" forName="Accent9" refType="h" fact="0.806"/>
              <dgm:constr type="r" for="ch" forName="ParentBackground9" refType="w" fact="0.1907"/>
              <dgm:constr type="t" for="ch" forName="ParentBackground9" refType="h" fact="0.1262"/>
              <dgm:constr type="w" for="ch" forName="ParentBackground9" refType="w" fact="0.089"/>
              <dgm:constr type="h" for="ch" forName="ParentBackground9" refType="h" fact="0.5319"/>
              <dgm:constr type="r" for="ch" forName="Child9" refType="w" fact="0.1907"/>
              <dgm:constr type="t" for="ch" forName="Child9" refType="h" fact="0.6876"/>
              <dgm:constr type="w" for="ch" forName="Child9" refType="w" fact="0.089"/>
              <dgm:constr type="h" for="ch" forName="Child9" refType="h" fact="0.3124"/>
              <dgm:constr type="r" for="ch" forName="Accent8" refType="w" fact="0.3121"/>
              <dgm:constr type="t" for="ch" forName="Accent8" refType="h" fact="-0.0109"/>
              <dgm:constr type="w" for="ch" forName="Accent8" refType="w" fact="0.1348"/>
              <dgm:constr type="h" for="ch" forName="Accent8" refType="h" fact="0.806"/>
              <dgm:constr type="r" for="ch" forName="ParentBackground8" refType="w" fact="0.2892"/>
              <dgm:constr type="t" for="ch" forName="ParentBackground8" refType="h" fact="0.1262"/>
              <dgm:constr type="w" for="ch" forName="ParentBackground8" refType="w" fact="0.089"/>
              <dgm:constr type="h" for="ch" forName="ParentBackground8" refType="h" fact="0.5319"/>
              <dgm:constr type="r" for="ch" forName="Child8" refType="w" fact="0.2892"/>
              <dgm:constr type="t" for="ch" forName="Child8" refType="h" fact="0.6876"/>
              <dgm:constr type="w" for="ch" forName="Child8" refType="w" fact="0.089"/>
              <dgm:constr type="h" for="ch" forName="Child8" refType="h" fact="0.3124"/>
              <dgm:constr type="r" for="ch" forName="Accent7" refType="w" fact="0.4107"/>
              <dgm:constr type="t" for="ch" forName="Accent7" refType="h" fact="-0.0109"/>
              <dgm:constr type="w" for="ch" forName="Accent7" refType="w" fact="0.1348"/>
              <dgm:constr type="h" for="ch" forName="Accent7" refType="h" fact="0.806"/>
              <dgm:constr type="r" for="ch" forName="ParentBackground7" refType="w" fact="0.3877"/>
              <dgm:constr type="t" for="ch" forName="ParentBackground7" refType="h" fact="0.1262"/>
              <dgm:constr type="w" for="ch" forName="ParentBackground7" refType="w" fact="0.089"/>
              <dgm:constr type="h" for="ch" forName="ParentBackground7" refType="h" fact="0.5319"/>
              <dgm:constr type="r" for="ch" forName="Child7" refType="w" fact="0.3877"/>
              <dgm:constr type="t" for="ch" forName="Child7" refType="h" fact="0.6876"/>
              <dgm:constr type="w" for="ch" forName="Child7" refType="w" fact="0.089"/>
              <dgm:constr type="h" for="ch" forName="Child7" refType="h" fact="0.3124"/>
              <dgm:constr type="r" for="ch" forName="Accent6" refType="w" fact="0.5092"/>
              <dgm:constr type="t" for="ch" forName="Accent6" refType="h" fact="-0.0109"/>
              <dgm:constr type="w" for="ch" forName="Accent6" refType="w" fact="0.1348"/>
              <dgm:constr type="h" for="ch" forName="Accent6" refType="h" fact="0.806"/>
              <dgm:constr type="r" for="ch" forName="ParentBackground6" refType="w" fact="0.4863"/>
              <dgm:constr type="t" for="ch" forName="ParentBackground6" refType="h" fact="0.1262"/>
              <dgm:constr type="w" for="ch" forName="ParentBackground6" refType="w" fact="0.089"/>
              <dgm:constr type="h" for="ch" forName="ParentBackground6" refType="h" fact="0.5319"/>
              <dgm:constr type="r" for="ch" forName="Child6" refType="w" fact="0.4863"/>
              <dgm:constr type="t" for="ch" forName="Child6" refType="h" fact="0.6876"/>
              <dgm:constr type="w" for="ch" forName="Child6" refType="w" fact="0.089"/>
              <dgm:constr type="h" for="ch" forName="Child6" refType="h" fact="0.3124"/>
              <dgm:constr type="r" for="ch" forName="Accent5" refType="w" fact="0.6077"/>
              <dgm:constr type="t" for="ch" forName="Accent5" refType="h" fact="-0.0109"/>
              <dgm:constr type="w" for="ch" forName="Accent5" refType="w" fact="0.1348"/>
              <dgm:constr type="h" for="ch" forName="Accent5" refType="h" fact="0.806"/>
              <dgm:constr type="r" for="ch" forName="ParentBackground5" refType="w" fact="0.5848"/>
              <dgm:constr type="t" for="ch" forName="ParentBackground5" refType="h" fact="0.1262"/>
              <dgm:constr type="w" for="ch" forName="ParentBackground5" refType="w" fact="0.089"/>
              <dgm:constr type="h" for="ch" forName="ParentBackground5" refType="h" fact="0.5319"/>
              <dgm:constr type="r" for="ch" forName="Child5" refType="w" fact="0.5848"/>
              <dgm:constr type="t" for="ch" forName="Child5" refType="h" fact="0.6876"/>
              <dgm:constr type="w" for="ch" forName="Child5" refType="w" fact="0.089"/>
              <dgm:constr type="h" for="ch" forName="Child5" refType="h" fact="0.3124"/>
              <dgm:constr type="r" for="ch" forName="Accent4" refType="w" fact="0.7062"/>
              <dgm:constr type="t" for="ch" forName="Accent4" refType="h" fact="-0.0109"/>
              <dgm:constr type="w" for="ch" forName="Accent4" refType="w" fact="0.1348"/>
              <dgm:constr type="h" for="ch" forName="Accent4" refType="h" fact="0.806"/>
              <dgm:constr type="r" for="ch" forName="ParentBackground4" refType="w" fact="0.6833"/>
              <dgm:constr type="t" for="ch" forName="ParentBackground4" refType="h" fact="0.1262"/>
              <dgm:constr type="w" for="ch" forName="ParentBackground4" refType="w" fact="0.089"/>
              <dgm:constr type="h" for="ch" forName="ParentBackground4" refType="h" fact="0.5319"/>
              <dgm:constr type="r" for="ch" forName="Child4" refType="w" fact="0.6833"/>
              <dgm:constr type="t" for="ch" forName="Child4" refType="h" fact="0.6876"/>
              <dgm:constr type="w" for="ch" forName="Child4" refType="w" fact="0.089"/>
              <dgm:constr type="h" for="ch" forName="Child4" refType="h" fact="0.3124"/>
              <dgm:constr type="r" for="ch" forName="Accent3" refType="w" fact="0.8048"/>
              <dgm:constr type="t" for="ch" forName="Accent3" refType="h" fact="-0.0109"/>
              <dgm:constr type="w" for="ch" forName="Accent3" refType="w" fact="0.1348"/>
              <dgm:constr type="h" for="ch" forName="Accent3" refType="h" fact="0.806"/>
              <dgm:constr type="r" for="ch" forName="ParentBackground3" refType="w" fact="0.7818"/>
              <dgm:constr type="t" for="ch" forName="ParentBackground3" refType="h" fact="0.1262"/>
              <dgm:constr type="w" for="ch" forName="ParentBackground3" refType="w" fact="0.089"/>
              <dgm:constr type="h" for="ch" forName="ParentBackground3" refType="h" fact="0.5319"/>
              <dgm:constr type="r" for="ch" forName="Child3" refType="w" fact="0.7818"/>
              <dgm:constr type="t" for="ch" forName="Child3" refType="h" fact="0.6876"/>
              <dgm:constr type="w" for="ch" forName="Child3" refType="w" fact="0.089"/>
              <dgm:constr type="h" for="ch" forName="Child3" refType="h" fact="0.3124"/>
              <dgm:constr type="r" for="ch" forName="Accent2" refType="w" fact="0.9033"/>
              <dgm:constr type="t" for="ch" forName="Accent2" refType="h" fact="-0.0109"/>
              <dgm:constr type="w" for="ch" forName="Accent2" refType="w" fact="0.1348"/>
              <dgm:constr type="h" for="ch" forName="Accent2" refType="h" fact="0.806"/>
              <dgm:constr type="r" for="ch" forName="ParentBackground2" refType="w" fact="0.8804"/>
              <dgm:constr type="t" for="ch" forName="ParentBackground2" refType="h" fact="0.1262"/>
              <dgm:constr type="w" for="ch" forName="ParentBackground2" refType="w" fact="0.089"/>
              <dgm:constr type="h" for="ch" forName="ParentBackground2" refType="h" fact="0.5319"/>
              <dgm:constr type="r" for="ch" forName="Child2" refType="w" fact="0.8804"/>
              <dgm:constr type="t" for="ch" forName="Child2" refType="h" fact="0.6876"/>
              <dgm:constr type="w" for="ch" forName="Child2" refType="w" fact="0.089"/>
              <dgm:constr type="h" for="ch" forName="Child2" refType="h" fact="0.3124"/>
              <dgm:constr type="r" for="ch" forName="Accent1" refType="w" fact="1.0018"/>
              <dgm:constr type="t" for="ch" forName="Accent1" refType="h" fact="-0.0109"/>
              <dgm:constr type="w" for="ch" forName="Accent1" refType="w" fact="0.1348"/>
              <dgm:constr type="h" for="ch" forName="Accent1" refType="h" fact="0.806"/>
              <dgm:constr type="r" for="ch" forName="ParentBackground1" refType="w" fact="0.9789"/>
              <dgm:constr type="t" for="ch" forName="ParentBackground1" refType="h" fact="0.1262"/>
              <dgm:constr type="w" for="ch" forName="ParentBackground1" refType="w" fact="0.089"/>
              <dgm:constr type="h" for="ch" forName="ParentBackground1" refType="h" fact="0.5319"/>
              <dgm:constr type="r" for="ch" forName="Child1" refType="w" fact="0.9789"/>
              <dgm:constr type="t" for="ch" forName="Child1" refType="h" fact="0.6876"/>
              <dgm:constr type="w" for="ch" forName="Child1" refType="w" fact="0.089"/>
              <dgm:constr type="h" for="ch" forName="Child1" refType="h" fact="0.3124"/>
            </dgm:constrLst>
          </dgm:if>
          <dgm:else name="Name27">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r" for="ch" forName="Parent11" refType="w" fact="0.0723"/>
              <dgm:constr type="t" for="ch" forName="Parent11" refType="h" fact="0.2022"/>
              <dgm:constr type="w" for="ch" forName="Parent11" refType="w" fact="0.0579"/>
              <dgm:constr type="h" for="ch" forName="Parent11" refType="h" fact="0.3799"/>
              <dgm:constr type="r" for="ch" forName="Parent10" refType="w" fact="0.162"/>
              <dgm:constr type="t" for="ch" forName="Parent10" refType="h" fact="0.2022"/>
              <dgm:constr type="w" for="ch" forName="Parent10" refType="w" fact="0.0579"/>
              <dgm:constr type="h" for="ch" forName="Parent10" refType="h" fact="0.3799"/>
              <dgm:constr type="r" for="ch" forName="Parent9" refType="w" fact="0.2517"/>
              <dgm:constr type="t" for="ch" forName="Parent9" refType="h" fact="0.2022"/>
              <dgm:constr type="w" for="ch" forName="Parent9" refType="w" fact="0.0579"/>
              <dgm:constr type="h" for="ch" forName="Parent9" refType="h" fact="0.3799"/>
              <dgm:constr type="r" for="ch" forName="Parent8" refType="w" fact="0.3414"/>
              <dgm:constr type="t" for="ch" forName="Parent8" refType="h" fact="0.2022"/>
              <dgm:constr type="w" for="ch" forName="Parent8" refType="w" fact="0.0579"/>
              <dgm:constr type="h" for="ch" forName="Parent8" refType="h" fact="0.3799"/>
              <dgm:constr type="r" for="ch" forName="Parent7" refType="w" fact="0.4311"/>
              <dgm:constr type="t" for="ch" forName="Parent7" refType="h" fact="0.2022"/>
              <dgm:constr type="w" for="ch" forName="Parent7" refType="w" fact="0.0579"/>
              <dgm:constr type="h" for="ch" forName="Parent7" refType="h" fact="0.3799"/>
              <dgm:constr type="r" for="ch" forName="Parent6" refType="w" fact="0.5208"/>
              <dgm:constr type="t" for="ch" forName="Parent6" refType="h" fact="0.2022"/>
              <dgm:constr type="w" for="ch" forName="Parent6" refType="w" fact="0.0579"/>
              <dgm:constr type="h" for="ch" forName="Parent6" refType="h" fact="0.3799"/>
              <dgm:constr type="r" for="ch" forName="Parent5" refType="w" fact="0.6105"/>
              <dgm:constr type="t" for="ch" forName="Parent5" refType="h" fact="0.2022"/>
              <dgm:constr type="w" for="ch" forName="Parent5" refType="w" fact="0.0579"/>
              <dgm:constr type="h" for="ch" forName="Parent5" refType="h" fact="0.3799"/>
              <dgm:constr type="r" for="ch" forName="Parent4" refType="w" fact="0.7001"/>
              <dgm:constr type="t" for="ch" forName="Parent4" refType="h" fact="0.2022"/>
              <dgm:constr type="w" for="ch" forName="Parent4" refType="w" fact="0.0579"/>
              <dgm:constr type="h" for="ch" forName="Parent4" refType="h" fact="0.3799"/>
              <dgm:constr type="r" for="ch" forName="Parent3" refType="w" fact="0.7898"/>
              <dgm:constr type="t" for="ch" forName="Parent3" refType="h" fact="0.2022"/>
              <dgm:constr type="w" for="ch" forName="Parent3" refType="w" fact="0.0579"/>
              <dgm:constr type="h" for="ch" forName="Parent3" refType="h" fact="0.3799"/>
              <dgm:constr type="r" for="ch" forName="Parent2" refType="w" fact="0.8795"/>
              <dgm:constr type="t" for="ch" forName="Parent2" refType="h" fact="0.2022"/>
              <dgm:constr type="w" for="ch" forName="Parent2" refType="w" fact="0.0579"/>
              <dgm:constr type="h" for="ch" forName="Parent2" refType="h" fact="0.3799"/>
              <dgm:constr type="r" for="ch" forName="Parent1" refType="w" fact="0.9692"/>
              <dgm:constr type="t" for="ch" forName="Parent1" refType="h" fact="0.2022"/>
              <dgm:constr type="w" for="ch" forName="Parent1" refType="w" fact="0.0579"/>
              <dgm:constr type="h" for="ch" forName="Parent1" refType="h" fact="0.3799"/>
              <dgm:constr type="r" for="ch" forName="Accent11" refType="w" fact="0.0868"/>
              <dgm:constr type="t" for="ch" forName="Accent11" refType="h" fact="0.1072"/>
              <dgm:constr type="w" for="ch" forName="Accent11" refType="w" fact="0.0868"/>
              <dgm:constr type="h" for="ch" forName="Accent11" refType="h" fact="0.5699"/>
              <dgm:constr type="r" for="ch" forName="ParentBackground11" refType="w" fact="0.0839"/>
              <dgm:constr type="t" for="ch" forName="ParentBackground11" refType="h" fact="0.1262"/>
              <dgm:constr type="w" for="ch" forName="ParentBackground11" refType="w" fact="0.081"/>
              <dgm:constr type="h" for="ch" forName="ParentBackground11" refType="h" fact="0.5319"/>
              <dgm:constr type="r" for="ch" forName="Child11" refType="w" fact="0.0839"/>
              <dgm:constr type="t" for="ch" forName="Child11" refType="h" fact="0.6876"/>
              <dgm:constr type="w" for="ch" forName="Child11" refType="w" fact="0.081"/>
              <dgm:constr type="h" for="ch" forName="Child11" refType="h" fact="0.3124"/>
              <dgm:constr type="r" for="ch" forName="Accent10" refType="w" fact="0.1945"/>
              <dgm:constr type="t" for="ch" forName="Accent10" refType="h" fact="-0.0109"/>
              <dgm:constr type="w" for="ch" forName="Accent10" refType="w" fact="0.1228"/>
              <dgm:constr type="h" for="ch" forName="Accent10" refType="h" fact="0.806"/>
              <dgm:constr type="r" for="ch" forName="ParentBackground10" refType="w" fact="0.1736"/>
              <dgm:constr type="t" for="ch" forName="ParentBackground10" refType="h" fact="0.1262"/>
              <dgm:constr type="w" for="ch" forName="ParentBackground10" refType="w" fact="0.081"/>
              <dgm:constr type="h" for="ch" forName="ParentBackground10" refType="h" fact="0.5319"/>
              <dgm:constr type="r" for="ch" forName="Child10" refType="w" fact="0.1736"/>
              <dgm:constr type="t" for="ch" forName="Child10" refType="h" fact="0.6876"/>
              <dgm:constr type="w" for="ch" forName="Child10" refType="w" fact="0.081"/>
              <dgm:constr type="h" for="ch" forName="Child10" refType="h" fact="0.3124"/>
              <dgm:constr type="r" for="ch" forName="Accent9" refType="w" fact="0.2842"/>
              <dgm:constr type="t" for="ch" forName="Accent9" refType="h" fact="-0.0109"/>
              <dgm:constr type="w" for="ch" forName="Accent9" refType="w" fact="0.1228"/>
              <dgm:constr type="h" for="ch" forName="Accent9" refType="h" fact="0.806"/>
              <dgm:constr type="r" for="ch" forName="ParentBackground9" refType="w" fact="0.2633"/>
              <dgm:constr type="t" for="ch" forName="ParentBackground9" refType="h" fact="0.1262"/>
              <dgm:constr type="w" for="ch" forName="ParentBackground9" refType="w" fact="0.081"/>
              <dgm:constr type="h" for="ch" forName="ParentBackground9" refType="h" fact="0.5319"/>
              <dgm:constr type="r" for="ch" forName="Child9" refType="w" fact="0.2633"/>
              <dgm:constr type="t" for="ch" forName="Child9" refType="h" fact="0.6876"/>
              <dgm:constr type="w" for="ch" forName="Child9" refType="w" fact="0.081"/>
              <dgm:constr type="h" for="ch" forName="Child9" refType="h" fact="0.3124"/>
              <dgm:constr type="r" for="ch" forName="Accent8" refType="w" fact="0.3739"/>
              <dgm:constr type="t" for="ch" forName="Accent8" refType="h" fact="-0.0109"/>
              <dgm:constr type="w" for="ch" forName="Accent8" refType="w" fact="0.1228"/>
              <dgm:constr type="h" for="ch" forName="Accent8" refType="h" fact="0.806"/>
              <dgm:constr type="r" for="ch" forName="ParentBackground8" refType="w" fact="0.353"/>
              <dgm:constr type="t" for="ch" forName="ParentBackground8" refType="h" fact="0.1262"/>
              <dgm:constr type="w" for="ch" forName="ParentBackground8" refType="w" fact="0.081"/>
              <dgm:constr type="h" for="ch" forName="ParentBackground8" refType="h" fact="0.5319"/>
              <dgm:constr type="r" for="ch" forName="Child8" refType="w" fact="0.353"/>
              <dgm:constr type="t" for="ch" forName="Child8" refType="h" fact="0.6876"/>
              <dgm:constr type="w" for="ch" forName="Child8" refType="w" fact="0.081"/>
              <dgm:constr type="h" for="ch" forName="Child8" refType="h" fact="0.3124"/>
              <dgm:constr type="r" for="ch" forName="Accent7" refType="w" fact="0.4636"/>
              <dgm:constr type="t" for="ch" forName="Accent7" refType="h" fact="-0.0109"/>
              <dgm:constr type="w" for="ch" forName="Accent7" refType="w" fact="0.1228"/>
              <dgm:constr type="h" for="ch" forName="Accent7" refType="h" fact="0.806"/>
              <dgm:constr type="r" for="ch" forName="ParentBackground7" refType="w" fact="0.4427"/>
              <dgm:constr type="t" for="ch" forName="ParentBackground7" refType="h" fact="0.1262"/>
              <dgm:constr type="w" for="ch" forName="ParentBackground7" refType="w" fact="0.081"/>
              <dgm:constr type="h" for="ch" forName="ParentBackground7" refType="h" fact="0.5319"/>
              <dgm:constr type="r" for="ch" forName="Child7" refType="w" fact="0.4427"/>
              <dgm:constr type="t" for="ch" forName="Child7" refType="h" fact="0.6876"/>
              <dgm:constr type="w" for="ch" forName="Child7" refType="w" fact="0.081"/>
              <dgm:constr type="h" for="ch" forName="Child7" refType="h" fact="0.3124"/>
              <dgm:constr type="r" for="ch" forName="Accent6" refType="w" fact="0.5533"/>
              <dgm:constr type="t" for="ch" forName="Accent6" refType="h" fact="-0.0109"/>
              <dgm:constr type="w" for="ch" forName="Accent6" refType="w" fact="0.1228"/>
              <dgm:constr type="h" for="ch" forName="Accent6" refType="h" fact="0.806"/>
              <dgm:constr type="r" for="ch" forName="ParentBackground6" refType="w" fact="0.5323"/>
              <dgm:constr type="t" for="ch" forName="ParentBackground6" refType="h" fact="0.1262"/>
              <dgm:constr type="w" for="ch" forName="ParentBackground6" refType="w" fact="0.081"/>
              <dgm:constr type="h" for="ch" forName="ParentBackground6" refType="h" fact="0.5319"/>
              <dgm:constr type="r" for="ch" forName="Child6" refType="w" fact="0.5323"/>
              <dgm:constr type="t" for="ch" forName="Child6" refType="h" fact="0.6876"/>
              <dgm:constr type="w" for="ch" forName="Child6" refType="w" fact="0.081"/>
              <dgm:constr type="h" for="ch" forName="Child6" refType="h" fact="0.3124"/>
              <dgm:constr type="r" for="ch" forName="Accent5" refType="w" fact="0.6429"/>
              <dgm:constr type="t" for="ch" forName="Accent5" refType="h" fact="-0.0109"/>
              <dgm:constr type="w" for="ch" forName="Accent5" refType="w" fact="0.1228"/>
              <dgm:constr type="h" for="ch" forName="Accent5" refType="h" fact="0.806"/>
              <dgm:constr type="r" for="ch" forName="ParentBackground5" refType="w" fact="0.622"/>
              <dgm:constr type="t" for="ch" forName="ParentBackground5" refType="h" fact="0.1262"/>
              <dgm:constr type="w" for="ch" forName="ParentBackground5" refType="w" fact="0.081"/>
              <dgm:constr type="h" for="ch" forName="ParentBackground5" refType="h" fact="0.5319"/>
              <dgm:constr type="r" for="ch" forName="Child5" refType="w" fact="0.622"/>
              <dgm:constr type="t" for="ch" forName="Child5" refType="h" fact="0.6876"/>
              <dgm:constr type="w" for="ch" forName="Child5" refType="w" fact="0.081"/>
              <dgm:constr type="h" for="ch" forName="Child5" refType="h" fact="0.3124"/>
              <dgm:constr type="r" for="ch" forName="Accent4" refType="w" fact="0.7326"/>
              <dgm:constr type="t" for="ch" forName="Accent4" refType="h" fact="-0.0109"/>
              <dgm:constr type="w" for="ch" forName="Accent4" refType="w" fact="0.1228"/>
              <dgm:constr type="h" for="ch" forName="Accent4" refType="h" fact="0.806"/>
              <dgm:constr type="r" for="ch" forName="ParentBackground4" refType="w" fact="0.7117"/>
              <dgm:constr type="t" for="ch" forName="ParentBackground4" refType="h" fact="0.1262"/>
              <dgm:constr type="w" for="ch" forName="ParentBackground4" refType="w" fact="0.081"/>
              <dgm:constr type="h" for="ch" forName="ParentBackground4" refType="h" fact="0.5319"/>
              <dgm:constr type="r" for="ch" forName="Child4" refType="w" fact="0.7117"/>
              <dgm:constr type="t" for="ch" forName="Child4" refType="h" fact="0.6876"/>
              <dgm:constr type="w" for="ch" forName="Child4" refType="w" fact="0.081"/>
              <dgm:constr type="h" for="ch" forName="Child4" refType="h" fact="0.3124"/>
              <dgm:constr type="r" for="ch" forName="Accent3" refType="w" fact="0.8223"/>
              <dgm:constr type="t" for="ch" forName="Accent3" refType="h" fact="-0.0109"/>
              <dgm:constr type="w" for="ch" forName="Accent3" refType="w" fact="0.1228"/>
              <dgm:constr type="h" for="ch" forName="Accent3" refType="h" fact="0.806"/>
              <dgm:constr type="r" for="ch" forName="ParentBackground3" refType="w" fact="0.8014"/>
              <dgm:constr type="t" for="ch" forName="ParentBackground3" refType="h" fact="0.1262"/>
              <dgm:constr type="w" for="ch" forName="ParentBackground3" refType="w" fact="0.081"/>
              <dgm:constr type="h" for="ch" forName="ParentBackground3" refType="h" fact="0.5319"/>
              <dgm:constr type="r" for="ch" forName="Child3" refType="w" fact="0.8014"/>
              <dgm:constr type="t" for="ch" forName="Child3" refType="h" fact="0.6876"/>
              <dgm:constr type="w" for="ch" forName="Child3" refType="w" fact="0.081"/>
              <dgm:constr type="h" for="ch" forName="Child3" refType="h" fact="0.3124"/>
              <dgm:constr type="r" for="ch" forName="Accent2" refType="w" fact="0.912"/>
              <dgm:constr type="t" for="ch" forName="Accent2" refType="h" fact="-0.0109"/>
              <dgm:constr type="w" for="ch" forName="Accent2" refType="w" fact="0.1228"/>
              <dgm:constr type="h" for="ch" forName="Accent2" refType="h" fact="0.806"/>
              <dgm:constr type="r" for="ch" forName="ParentBackground2" refType="w" fact="0.8911"/>
              <dgm:constr type="t" for="ch" forName="ParentBackground2" refType="h" fact="0.1262"/>
              <dgm:constr type="w" for="ch" forName="ParentBackground2" refType="w" fact="0.081"/>
              <dgm:constr type="h" for="ch" forName="ParentBackground2" refType="h" fact="0.5319"/>
              <dgm:constr type="r" for="ch" forName="Child2" refType="w" fact="0.8911"/>
              <dgm:constr type="t" for="ch" forName="Child2" refType="h" fact="0.6876"/>
              <dgm:constr type="w" for="ch" forName="Child2" refType="w" fact="0.081"/>
              <dgm:constr type="h" for="ch" forName="Child2" refType="h" fact="0.3124"/>
              <dgm:constr type="r" for="ch" forName="Accent1" refType="w" fact="1.0017"/>
              <dgm:constr type="t" for="ch" forName="Accent1" refType="h" fact="-0.0109"/>
              <dgm:constr type="w" for="ch" forName="Accent1" refType="w" fact="0.1228"/>
              <dgm:constr type="h" for="ch" forName="Accent1" refType="h" fact="0.806"/>
              <dgm:constr type="r" for="ch" forName="ParentBackground1" refType="w" fact="0.9808"/>
              <dgm:constr type="t" for="ch" forName="ParentBackground1" refType="h" fact="0.1262"/>
              <dgm:constr type="w" for="ch" forName="ParentBackground1" refType="w" fact="0.081"/>
              <dgm:constr type="h" for="ch" forName="ParentBackground1" refType="h" fact="0.5319"/>
              <dgm:constr type="r" for="ch" forName="Child1" refType="w" fact="0.9808"/>
              <dgm:constr type="t" for="ch" forName="Child1" refType="h" fact="0.6876"/>
              <dgm:constr type="w" for="ch" forName="Child1" refType="w" fact="0.081"/>
              <dgm:constr type="h" for="ch" forName="Child1" refType="h" fact="0.3124"/>
            </dgm:constrLst>
          </dgm:else>
        </dgm:choose>
      </dgm:else>
    </dgm:choose>
    <dgm:forEach name="wrapper" axis="self" ptType="parTrans">
      <dgm:forEach name="accentRepeat" axis="self">
        <dgm:layoutNode name="Accent" styleLbl="node1">
          <dgm:alg type="sp"/>
          <dgm:choose name="Name28">
            <dgm:if name="Name29" axis="followSib" ptType="node" func="cnt" op="equ" val="0">
              <dgm:shape xmlns:r="http://schemas.openxmlformats.org/officeDocument/2006/relationships" type="ellipse" r:blip="">
                <dgm:adjLst/>
              </dgm:shape>
            </dgm:if>
            <dgm:else name="Name30">
              <dgm:choose name="Name31">
                <dgm:if name="Name32" axis="precedSib" ptType="node" func="cnt" op="equ" val="10">
                  <dgm:shape xmlns:r="http://schemas.openxmlformats.org/officeDocument/2006/relationships" type="ellipse" r:blip="">
                    <dgm:adjLst/>
                  </dgm:shape>
                </dgm:if>
                <dgm:else name="Name33">
                  <dgm:choose name="Name34">
                    <dgm:if name="Name35" func="var" arg="dir" op="equ" val="norm">
                      <dgm:shape xmlns:r="http://schemas.openxmlformats.org/officeDocument/2006/relationships" rot="45" type="teardrop" r:blip="">
                        <dgm:adjLst>
                          <dgm:adj idx="1" val="1"/>
                        </dgm:adjLst>
                      </dgm:shape>
                    </dgm:if>
                    <dgm:else name="Name36">
                      <dgm:shape xmlns:r="http://schemas.openxmlformats.org/officeDocument/2006/relationships" rot="225" type="teardrop" r:blip="">
                        <dgm:adjLst>
                          <dgm:adj idx="1" val="1"/>
                        </dgm:adjLst>
                      </dgm:shape>
                    </dgm:else>
                  </dgm:choose>
                </dgm:else>
              </dgm:choose>
            </dgm:else>
          </dgm:choose>
          <dgm:presOf/>
        </dgm:layoutNode>
      </dgm:forEach>
      <dgm:forEach name="parentBackgroundRepeat" axis="self">
        <dgm:layoutNode name="ParentBackground" styleLbl="fgAcc1">
          <dgm:alg type="sp"/>
          <dgm:shape xmlns:r="http://schemas.openxmlformats.org/officeDocument/2006/relationships" type="ellipse" r:blip="">
            <dgm:adjLst/>
          </dgm:shape>
          <dgm:presOf axis="self" ptType="node"/>
        </dgm:layoutNode>
      </dgm:forEach>
    </dgm:forEach>
    <dgm:forEach name="Name37" axis="ch" ptType="node" st="11" cnt="1">
      <dgm:layoutNode name="Accent11">
        <dgm:alg type="sp"/>
        <dgm:shape xmlns:r="http://schemas.openxmlformats.org/officeDocument/2006/relationships" r:blip="">
          <dgm:adjLst/>
        </dgm:shape>
        <dgm:presOf/>
        <dgm:constrLst/>
        <dgm:forEach name="Name38" ref="accentRepeat"/>
      </dgm:layoutNode>
      <dgm:layoutNode name="ParentBackground11">
        <dgm:alg type="sp"/>
        <dgm:shape xmlns:r="http://schemas.openxmlformats.org/officeDocument/2006/relationships" r:blip="">
          <dgm:adjLst/>
        </dgm:shape>
        <dgm:presOf/>
        <dgm:forEach name="Name39" ref="parentBackgroundRepeat"/>
      </dgm:layoutNode>
      <dgm:choose name="Name40">
        <dgm:if name="Name41" axis="ch" ptType="node" func="cnt" op="gte" val="1">
          <dgm:layoutNode name="Child1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2"/>
      </dgm:choose>
      <dgm:layoutNode name="Parent1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3" axis="ch" ptType="node" st="10" cnt="1">
      <dgm:layoutNode name="Accent10">
        <dgm:alg type="sp"/>
        <dgm:shape xmlns:r="http://schemas.openxmlformats.org/officeDocument/2006/relationships" r:blip="">
          <dgm:adjLst/>
        </dgm:shape>
        <dgm:presOf/>
        <dgm:constrLst/>
        <dgm:forEach name="Name44" ref="accentRepeat"/>
      </dgm:layoutNode>
      <dgm:layoutNode name="ParentBackground10">
        <dgm:alg type="sp"/>
        <dgm:shape xmlns:r="http://schemas.openxmlformats.org/officeDocument/2006/relationships" r:blip="">
          <dgm:adjLst/>
        </dgm:shape>
        <dgm:presOf/>
        <dgm:forEach name="Name45" ref="parentBackgroundRepeat"/>
      </dgm:layoutNode>
      <dgm:choose name="Name46">
        <dgm:if name="Name47" axis="ch" ptType="node" func="cnt" op="gte" val="1">
          <dgm:layoutNode name="Child10"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8"/>
      </dgm:choose>
      <dgm:layoutNode name="Parent10"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9" axis="ch" ptType="node" st="9" cnt="1">
      <dgm:layoutNode name="Accent9">
        <dgm:alg type="sp"/>
        <dgm:shape xmlns:r="http://schemas.openxmlformats.org/officeDocument/2006/relationships" r:blip="">
          <dgm:adjLst/>
        </dgm:shape>
        <dgm:presOf/>
        <dgm:constrLst/>
        <dgm:forEach name="Name50" ref="accentRepeat"/>
      </dgm:layoutNode>
      <dgm:layoutNode name="ParentBackground9">
        <dgm:alg type="sp"/>
        <dgm:shape xmlns:r="http://schemas.openxmlformats.org/officeDocument/2006/relationships" r:blip="">
          <dgm:adjLst/>
        </dgm:shape>
        <dgm:presOf/>
        <dgm:forEach name="Name51" ref="parentBackgroundRepeat"/>
      </dgm:layoutNode>
      <dgm:choose name="Name52">
        <dgm:if name="Name53" axis="ch" ptType="node" func="cnt" op="gte" val="1">
          <dgm:layoutNode name="Child9"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4"/>
      </dgm:choose>
      <dgm:layoutNode name="Parent9"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55" axis="ch" ptType="node" st="8" cnt="1">
      <dgm:layoutNode name="Accent8">
        <dgm:alg type="sp"/>
        <dgm:shape xmlns:r="http://schemas.openxmlformats.org/officeDocument/2006/relationships" r:blip="">
          <dgm:adjLst/>
        </dgm:shape>
        <dgm:presOf/>
        <dgm:constrLst/>
        <dgm:forEach name="Name56" ref="accentRepeat"/>
      </dgm:layoutNode>
      <dgm:layoutNode name="ParentBackground8">
        <dgm:alg type="sp"/>
        <dgm:shape xmlns:r="http://schemas.openxmlformats.org/officeDocument/2006/relationships" r:blip="">
          <dgm:adjLst/>
        </dgm:shape>
        <dgm:presOf/>
        <dgm:forEach name="Name57" ref="parentBackgroundRepeat"/>
      </dgm:layoutNode>
      <dgm:choose name="Name58">
        <dgm:if name="Name59" axis="ch" ptType="node" func="cnt" op="gte" val="1">
          <dgm:layoutNode name="Child8"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0"/>
      </dgm:choose>
      <dgm:layoutNode name="Parent8"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1" axis="ch" ptType="node" st="7" cnt="1">
      <dgm:layoutNode name="Accent7">
        <dgm:alg type="sp"/>
        <dgm:shape xmlns:r="http://schemas.openxmlformats.org/officeDocument/2006/relationships" r:blip="">
          <dgm:adjLst/>
        </dgm:shape>
        <dgm:presOf/>
        <dgm:constrLst/>
        <dgm:forEach name="Name62" ref="accentRepeat"/>
      </dgm:layoutNode>
      <dgm:layoutNode name="ParentBackground7">
        <dgm:alg type="sp"/>
        <dgm:shape xmlns:r="http://schemas.openxmlformats.org/officeDocument/2006/relationships" r:blip="">
          <dgm:adjLst/>
        </dgm:shape>
        <dgm:presOf/>
        <dgm:forEach name="Name63" ref="parentBackgroundRepeat"/>
      </dgm:layoutNode>
      <dgm:choose name="Name64">
        <dgm:if name="Name65" axis="ch" ptType="node" func="cnt" op="gte" val="1">
          <dgm:layoutNode name="Child7"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6"/>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7" axis="ch" ptType="node" st="6" cnt="1">
      <dgm:layoutNode name="Accent6">
        <dgm:alg type="sp"/>
        <dgm:shape xmlns:r="http://schemas.openxmlformats.org/officeDocument/2006/relationships" r:blip="">
          <dgm:adjLst/>
        </dgm:shape>
        <dgm:presOf/>
        <dgm:constrLst/>
        <dgm:forEach name="Name68" ref="accentRepeat"/>
      </dgm:layoutNode>
      <dgm:layoutNode name="ParentBackground6">
        <dgm:alg type="sp"/>
        <dgm:shape xmlns:r="http://schemas.openxmlformats.org/officeDocument/2006/relationships" r:blip="">
          <dgm:adjLst/>
        </dgm:shape>
        <dgm:presOf/>
        <dgm:forEach name="Name69" ref="parentBackgroundRepeat"/>
      </dgm:layoutNode>
      <dgm:choose name="Name70">
        <dgm:if name="Name71" axis="ch" ptType="node" func="cnt" op="gte" val="1">
          <dgm:layoutNode name="Child6"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3" axis="ch" ptType="node" st="5" cnt="1">
      <dgm:layoutNode name="Accent5">
        <dgm:alg type="sp"/>
        <dgm:shape xmlns:r="http://schemas.openxmlformats.org/officeDocument/2006/relationships" r:blip="">
          <dgm:adjLst/>
        </dgm:shape>
        <dgm:presOf/>
        <dgm:constrLst/>
        <dgm:forEach name="Name74" ref="accentRepeat"/>
      </dgm:layoutNode>
      <dgm:layoutNode name="ParentBackground5">
        <dgm:alg type="sp"/>
        <dgm:shape xmlns:r="http://schemas.openxmlformats.org/officeDocument/2006/relationships" r:blip="">
          <dgm:adjLst/>
        </dgm:shape>
        <dgm:presOf/>
        <dgm:forEach name="Name75" ref="parentBackgroundRepeat"/>
      </dgm:layoutNode>
      <dgm:choose name="Name76">
        <dgm:if name="Name77" axis="ch" ptType="node" func="cnt" op="gte" val="1">
          <dgm:layoutNode name="Child5"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8"/>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9" axis="ch" ptType="node" st="4" cnt="1">
      <dgm:layoutNode name="Accent4">
        <dgm:alg type="sp"/>
        <dgm:shape xmlns:r="http://schemas.openxmlformats.org/officeDocument/2006/relationships" r:blip="">
          <dgm:adjLst/>
        </dgm:shape>
        <dgm:presOf/>
        <dgm:constrLst/>
        <dgm:forEach name="Name80" ref="accentRepeat"/>
      </dgm:layoutNode>
      <dgm:layoutNode name="ParentBackground4">
        <dgm:alg type="sp"/>
        <dgm:shape xmlns:r="http://schemas.openxmlformats.org/officeDocument/2006/relationships" r:blip="">
          <dgm:adjLst/>
        </dgm:shape>
        <dgm:presOf/>
        <dgm:forEach name="Name81" ref="parentBackgroundRepeat"/>
      </dgm:layoutNode>
      <dgm:choose name="Name82">
        <dgm:if name="Name83" axis="ch" ptType="node" func="cnt" op="gte" val="1">
          <dgm:layoutNode name="Child4"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layoutNode name="ParentBackground3">
        <dgm:alg type="sp"/>
        <dgm:shape xmlns:r="http://schemas.openxmlformats.org/officeDocument/2006/relationships" r:blip="">
          <dgm:adjLst/>
        </dgm:shape>
        <dgm:presOf/>
        <dgm:forEach name="Name87" ref="parentBackgroundRepeat"/>
      </dgm:layoutNode>
      <dgm:choose name="Name88">
        <dgm:if name="Name89" axis="ch" ptType="node" func="cnt" op="gte" val="1">
          <dgm:layoutNode name="Child3"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0"/>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1" axis="ch" ptType="node" st="2" cnt="1">
      <dgm:layoutNode name="Accent2">
        <dgm:alg type="sp"/>
        <dgm:shape xmlns:r="http://schemas.openxmlformats.org/officeDocument/2006/relationships" r:blip="">
          <dgm:adjLst/>
        </dgm:shape>
        <dgm:presOf/>
        <dgm:constrLst/>
        <dgm:forEach name="Name92" ref="accentRepeat"/>
      </dgm:layoutNode>
      <dgm:layoutNode name="ParentBackground2" styleLbl="fgAcc1">
        <dgm:alg type="sp"/>
        <dgm:shape xmlns:r="http://schemas.openxmlformats.org/officeDocument/2006/relationships" r:blip="">
          <dgm:adjLst/>
        </dgm:shape>
        <dgm:presOf/>
        <dgm:forEach name="Name93" ref="parentBackgroundRepeat"/>
      </dgm:layoutNode>
      <dgm:choose name="Name94">
        <dgm:if name="Name95" axis="ch" ptType="node" func="cnt" op="gte" val="1">
          <dgm:layoutNode name="Child2"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6"/>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7" axis="ch" ptType="node" cnt="1">
      <dgm:layoutNode name="Accent1">
        <dgm:alg type="sp"/>
        <dgm:shape xmlns:r="http://schemas.openxmlformats.org/officeDocument/2006/relationships" r:blip="">
          <dgm:adjLst/>
        </dgm:shape>
        <dgm:presOf/>
        <dgm:constrLst/>
        <dgm:forEach name="Name98" ref="accentRepeat"/>
      </dgm:layoutNode>
      <dgm:layoutNode name="ParentBackground1">
        <dgm:alg type="sp"/>
        <dgm:shape xmlns:r="http://schemas.openxmlformats.org/officeDocument/2006/relationships" r:blip="">
          <dgm:adjLst/>
        </dgm:shape>
        <dgm:presOf/>
        <dgm:forEach name="Name99" ref="parentBackgroundRepeat"/>
      </dgm:layoutNode>
      <dgm:choose name="Name100">
        <dgm:if name="Name101" axis="ch" ptType="node" func="cnt" op="gte" val="1">
          <dgm:layoutNode name="Child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2"/>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AA479F9-88C7-4622-8975-0AC63DB92E8D}" type="datetimeFigureOut">
              <a:rPr lang="en-US" smtClean="0"/>
              <a:t>10/17/2020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D731DF0-C587-4784-ABB3-0FDF2E626A6B}" type="slidenum">
              <a:rPr lang="en-US" smtClean="0"/>
              <a:t>‹#›</a:t>
            </a:fld>
            <a:endParaRPr lang="en-US"/>
          </a:p>
        </p:txBody>
      </p:sp>
    </p:spTree>
    <p:extLst>
      <p:ext uri="{BB962C8B-B14F-4D97-AF65-F5344CB8AC3E}">
        <p14:creationId xmlns:p14="http://schemas.microsoft.com/office/powerpoint/2010/main" val="7188506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SA" dirty="0" smtClean="0"/>
          </a:p>
          <a:p>
            <a:endParaRPr lang="en-US" dirty="0"/>
          </a:p>
        </p:txBody>
      </p:sp>
      <p:sp>
        <p:nvSpPr>
          <p:cNvPr id="4" name="Slide Number Placeholder 3"/>
          <p:cNvSpPr>
            <a:spLocks noGrp="1"/>
          </p:cNvSpPr>
          <p:nvPr>
            <p:ph type="sldNum" sz="quarter" idx="10"/>
          </p:nvPr>
        </p:nvSpPr>
        <p:spPr/>
        <p:txBody>
          <a:bodyPr/>
          <a:lstStyle/>
          <a:p>
            <a:fld id="{8D731DF0-C587-4784-ABB3-0FDF2E626A6B}" type="slidenum">
              <a:rPr lang="en-US" smtClean="0"/>
              <a:t>14</a:t>
            </a:fld>
            <a:endParaRPr lang="en-US"/>
          </a:p>
        </p:txBody>
      </p:sp>
    </p:spTree>
    <p:extLst>
      <p:ext uri="{BB962C8B-B14F-4D97-AF65-F5344CB8AC3E}">
        <p14:creationId xmlns:p14="http://schemas.microsoft.com/office/powerpoint/2010/main" val="30251360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10/17/2020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10/17/2020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10/17/2020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10/17/2020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6.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55532" y="2193793"/>
            <a:ext cx="9764110" cy="503215"/>
          </a:xfrm>
          <a:prstGeom prst="rect">
            <a:avLst/>
          </a:prstGeom>
          <a:solidFill>
            <a:schemeClr val="accent2">
              <a:lumMod val="20000"/>
              <a:lumOff val="80000"/>
            </a:schemeClr>
          </a:solidFill>
          <a:effectLst>
            <a:innerShdw blurRad="63500" dist="50800" dir="8100000">
              <a:prstClr val="black">
                <a:alpha val="50000"/>
              </a:prstClr>
            </a:innerShdw>
          </a:effectLst>
        </p:spPr>
        <p:txBody>
          <a:bodyPr wrap="square">
            <a:spAutoFit/>
          </a:bodyPr>
          <a:lstStyle/>
          <a:p>
            <a:pPr algn="ctr" rtl="1">
              <a:lnSpc>
                <a:spcPct val="115000"/>
              </a:lnSpc>
              <a:tabLst>
                <a:tab pos="207010" algn="l"/>
              </a:tabLst>
            </a:pPr>
            <a:r>
              <a:rPr lang="ar-SA" sz="2400" b="1" dirty="0">
                <a:solidFill>
                  <a:srgbClr val="7030A0"/>
                </a:solidFill>
                <a:latin typeface="Simplified Arabic Fixed" panose="02070309020205020404" pitchFamily="49" charset="-78"/>
                <a:ea typeface="Times New Roman" panose="02020603050405020304" pitchFamily="18" charset="0"/>
                <a:cs typeface="Simplified Arabic Fixed" panose="02070309020205020404" pitchFamily="49" charset="-78"/>
              </a:rPr>
              <a:t>الادارة بالنتائج وأدارة الاحتواء العالي</a:t>
            </a:r>
            <a:endParaRPr lang="en-US" sz="2400" dirty="0">
              <a:solidFill>
                <a:srgbClr val="7030A0"/>
              </a:solidFill>
              <a:effectLst/>
              <a:latin typeface="Simplified Arabic Fixed" panose="02070309020205020404" pitchFamily="49" charset="-78"/>
              <a:ea typeface="Times New Roman" panose="02020603050405020304" pitchFamily="18" charset="0"/>
              <a:cs typeface="Simplified Arabic Fixed" panose="02070309020205020404" pitchFamily="49" charset="-78"/>
            </a:endParaRPr>
          </a:p>
        </p:txBody>
      </p:sp>
      <p:sp>
        <p:nvSpPr>
          <p:cNvPr id="5" name="Rectangle 4"/>
          <p:cNvSpPr/>
          <p:nvPr/>
        </p:nvSpPr>
        <p:spPr>
          <a:xfrm>
            <a:off x="1340068" y="2796218"/>
            <a:ext cx="10089932" cy="400110"/>
          </a:xfrm>
          <a:prstGeom prst="rect">
            <a:avLst/>
          </a:prstGeom>
          <a:ln>
            <a:solidFill>
              <a:schemeClr val="accent2">
                <a:lumMod val="20000"/>
                <a:lumOff val="80000"/>
              </a:schemeClr>
            </a:solidFill>
          </a:ln>
        </p:spPr>
        <p:txBody>
          <a:bodyPr wrap="square">
            <a:spAutoFit/>
          </a:bodyPr>
          <a:lstStyle/>
          <a:p>
            <a:pPr algn="ctr">
              <a:defRPr/>
            </a:pPr>
            <a:endParaRPr lang="ar-SA" sz="2000" b="1" dirty="0">
              <a:solidFill>
                <a:srgbClr val="00AEEF">
                  <a:lumMod val="75000"/>
                </a:srgbClr>
              </a:solidFill>
              <a:latin typeface="Arial "/>
            </a:endParaRPr>
          </a:p>
        </p:txBody>
      </p:sp>
      <p:pic>
        <p:nvPicPr>
          <p:cNvPr id="15" name="صورة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55532" y="147205"/>
            <a:ext cx="1868645" cy="1759527"/>
          </a:xfrm>
          <a:prstGeom prst="rect">
            <a:avLst/>
          </a:prstGeom>
        </p:spPr>
      </p:pic>
      <p:sp>
        <p:nvSpPr>
          <p:cNvPr id="3" name="Rectangle 2"/>
          <p:cNvSpPr/>
          <p:nvPr/>
        </p:nvSpPr>
        <p:spPr>
          <a:xfrm>
            <a:off x="1177159" y="2815663"/>
            <a:ext cx="10415751" cy="1067215"/>
          </a:xfrm>
          <a:prstGeom prst="rect">
            <a:avLst/>
          </a:prstGeom>
          <a:effectLst>
            <a:outerShdw blurRad="50800" dist="38100" dir="18900000" algn="bl" rotWithShape="0">
              <a:prstClr val="black">
                <a:alpha val="40000"/>
              </a:prstClr>
            </a:outerShdw>
          </a:effectLst>
        </p:spPr>
        <p:txBody>
          <a:bodyPr wrap="square">
            <a:spAutoFit/>
          </a:bodyPr>
          <a:lstStyle/>
          <a:p>
            <a:pPr algn="ctr" rtl="1">
              <a:lnSpc>
                <a:spcPct val="115000"/>
              </a:lnSpc>
            </a:pPr>
            <a:r>
              <a:rPr lang="ar-IQ" sz="2800" b="1" dirty="0" smtClean="0">
                <a:solidFill>
                  <a:srgbClr val="7030A0"/>
                </a:solidFill>
                <a:latin typeface="Times New Roman" panose="02020603050405020304" pitchFamily="18" charset="0"/>
                <a:ea typeface="Times New Roman" panose="02020603050405020304" pitchFamily="18" charset="0"/>
                <a:cs typeface="Simplified Arabic" panose="02020603050405020304" pitchFamily="18" charset="-78"/>
              </a:rPr>
              <a:t>أ.م.د</a:t>
            </a:r>
            <a:r>
              <a:rPr lang="ar-IQ" sz="2800" b="1" dirty="0">
                <a:solidFill>
                  <a:srgbClr val="7030A0"/>
                </a:solidFill>
                <a:latin typeface="Times New Roman" panose="02020603050405020304" pitchFamily="18" charset="0"/>
                <a:ea typeface="Times New Roman" panose="02020603050405020304" pitchFamily="18" charset="0"/>
                <a:cs typeface="Simplified Arabic" panose="02020603050405020304" pitchFamily="18" charset="-78"/>
              </a:rPr>
              <a:t>. </a:t>
            </a:r>
            <a:r>
              <a:rPr lang="ar-SA" sz="2800" b="1" dirty="0">
                <a:solidFill>
                  <a:srgbClr val="7030A0"/>
                </a:solidFill>
                <a:latin typeface="Times New Roman" panose="02020603050405020304" pitchFamily="18" charset="0"/>
                <a:ea typeface="Times New Roman" panose="02020603050405020304" pitchFamily="18" charset="0"/>
                <a:cs typeface="Simplified Arabic" panose="02020603050405020304" pitchFamily="18" charset="-78"/>
              </a:rPr>
              <a:t>سمية عباس </a:t>
            </a:r>
            <a:endParaRPr lang="en-US" sz="2800" dirty="0">
              <a:solidFill>
                <a:srgbClr val="7030A0"/>
              </a:solidFill>
              <a:latin typeface="Calibri" panose="020F0502020204030204" pitchFamily="34" charset="0"/>
              <a:ea typeface="Times New Roman" panose="02020603050405020304" pitchFamily="18" charset="0"/>
              <a:cs typeface="Arial" panose="020B0604020202020204" pitchFamily="34" charset="0"/>
            </a:endParaRPr>
          </a:p>
          <a:p>
            <a:pPr algn="ctr" rtl="1">
              <a:lnSpc>
                <a:spcPct val="115000"/>
              </a:lnSpc>
            </a:pPr>
            <a:r>
              <a:rPr lang="ar-IQ" sz="2800" b="1" dirty="0" smtClean="0">
                <a:solidFill>
                  <a:srgbClr val="7030A0"/>
                </a:solidFill>
                <a:latin typeface="Times New Roman" panose="02020603050405020304" pitchFamily="18" charset="0"/>
                <a:ea typeface="Times New Roman" panose="02020603050405020304" pitchFamily="18" charset="0"/>
                <a:cs typeface="Simplified Arabic" panose="02020603050405020304" pitchFamily="18" charset="-78"/>
              </a:rPr>
              <a:t>2020 </a:t>
            </a:r>
            <a:r>
              <a:rPr lang="ar-IQ" sz="2800" b="1" dirty="0">
                <a:solidFill>
                  <a:srgbClr val="7030A0"/>
                </a:solidFill>
                <a:latin typeface="Times New Roman" panose="02020603050405020304" pitchFamily="18" charset="0"/>
                <a:ea typeface="Times New Roman" panose="02020603050405020304" pitchFamily="18" charset="0"/>
                <a:cs typeface="Simplified Arabic" panose="02020603050405020304" pitchFamily="18" charset="-78"/>
              </a:rPr>
              <a:t>م</a:t>
            </a:r>
            <a:endParaRPr lang="en-US" sz="2800" dirty="0">
              <a:solidFill>
                <a:srgbClr val="7030A0"/>
              </a:solidFill>
            </a:endParaRPr>
          </a:p>
        </p:txBody>
      </p:sp>
    </p:spTree>
    <p:extLst>
      <p:ext uri="{BB962C8B-B14F-4D97-AF65-F5344CB8AC3E}">
        <p14:creationId xmlns:p14="http://schemas.microsoft.com/office/powerpoint/2010/main" val="115930258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advTm="17046">
        <p15:prstTrans prst="curtains"/>
      </p:transition>
    </mc:Choice>
    <mc:Fallback xmlns="">
      <p:transition spd="slow" advTm="17046">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xplosion 1 4"/>
          <p:cNvSpPr/>
          <p:nvPr/>
        </p:nvSpPr>
        <p:spPr>
          <a:xfrm>
            <a:off x="2000250" y="880110"/>
            <a:ext cx="9121140" cy="5246370"/>
          </a:xfrm>
          <a:prstGeom prst="irregularSeal1">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ln>
            <a:noFill/>
          </a:ln>
          <a:effectLst>
            <a:glow rad="228600">
              <a:schemeClr val="accent3">
                <a:satMod val="175000"/>
                <a:alpha val="40000"/>
              </a:schemeClr>
            </a:glow>
            <a:outerShdw blurRad="76200" dir="13500000" sy="23000" kx="1200000" algn="br" rotWithShape="0">
              <a:prstClr val="black">
                <a:alpha val="20000"/>
              </a:prstClr>
            </a:outerShdw>
          </a:effectLst>
          <a:scene3d>
            <a:camera prst="perspectiveRight"/>
            <a:lightRig rig="threePt" dir="t"/>
          </a:scene3d>
          <a:sp3d>
            <a:bevelT w="165100" prst="coolSlant"/>
          </a:sp3d>
        </p:spPr>
        <p:style>
          <a:lnRef idx="0">
            <a:scrgbClr r="0" g="0" b="0"/>
          </a:lnRef>
          <a:fillRef idx="0">
            <a:scrgbClr r="0" g="0" b="0"/>
          </a:fillRef>
          <a:effectRef idx="0">
            <a:scrgbClr r="0" g="0" b="0"/>
          </a:effectRef>
          <a:fontRef idx="minor">
            <a:schemeClr val="lt1"/>
          </a:fontRef>
        </p:style>
        <p:txBody>
          <a:bodyPr rtlCol="0" anchor="ctr"/>
          <a:lstStyle/>
          <a:p>
            <a:pPr algn="ctr"/>
            <a:r>
              <a:rPr lang="ar-SA" sz="4800" b="1" dirty="0" smtClean="0">
                <a:solidFill>
                  <a:schemeClr val="bg1"/>
                </a:solidFill>
                <a:latin typeface="Andalus" panose="02020603050405020304" pitchFamily="18" charset="-78"/>
                <a:cs typeface="Andalus" panose="02020603050405020304" pitchFamily="18" charset="-78"/>
              </a:rPr>
              <a:t>ادارة الاحتواء العالي</a:t>
            </a:r>
            <a:endParaRPr lang="en-US" sz="4800" b="1" dirty="0">
              <a:solidFill>
                <a:schemeClr val="bg1"/>
              </a:solidFill>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32984941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1724244" y="651510"/>
            <a:ext cx="9259986" cy="1333500"/>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marL="0" marR="0" indent="57150" algn="ctr" rtl="1">
              <a:lnSpc>
                <a:spcPct val="150000"/>
              </a:lnSpc>
              <a:spcBef>
                <a:spcPts val="0"/>
              </a:spcBef>
              <a:spcAft>
                <a:spcPts val="500"/>
              </a:spcAft>
            </a:pPr>
            <a:r>
              <a:rPr lang="ar-SA" b="1" u="sng" dirty="0">
                <a:solidFill>
                  <a:schemeClr val="bg2">
                    <a:lumMod val="25000"/>
                  </a:schemeClr>
                </a:solidFill>
                <a:latin typeface="Andalus" panose="02020603050405020304" pitchFamily="18" charset="-78"/>
                <a:ea typeface="Times New Roman" panose="02020603050405020304" pitchFamily="18" charset="0"/>
                <a:cs typeface="Andalus" panose="02020603050405020304" pitchFamily="18" charset="-78"/>
              </a:rPr>
              <a:t>أولاً : إدارة الأداء مدخل لإدارة الاحتواء العالي </a:t>
            </a:r>
            <a:endParaRPr lang="en-US" sz="3200" dirty="0">
              <a:solidFill>
                <a:schemeClr val="bg2">
                  <a:lumMod val="25000"/>
                </a:schemeClr>
              </a:solidFill>
              <a:effectLst/>
              <a:latin typeface="Andalus" panose="02020603050405020304" pitchFamily="18" charset="-78"/>
              <a:ea typeface="Times New Roman" panose="02020603050405020304" pitchFamily="18" charset="0"/>
              <a:cs typeface="Andalus" panose="02020603050405020304" pitchFamily="18" charset="-78"/>
            </a:endParaRPr>
          </a:p>
        </p:txBody>
      </p:sp>
      <p:sp>
        <p:nvSpPr>
          <p:cNvPr id="14" name="Teardrop 13"/>
          <p:cNvSpPr/>
          <p:nvPr/>
        </p:nvSpPr>
        <p:spPr>
          <a:xfrm>
            <a:off x="1165860" y="2286000"/>
            <a:ext cx="9909810" cy="4446270"/>
          </a:xfrm>
          <a:prstGeom prst="teardrop">
            <a:avLst>
              <a:gd name="adj" fmla="val 116707"/>
            </a:avLst>
          </a:prstGeom>
          <a:solidFill>
            <a:schemeClr val="accent6">
              <a:lumMod val="75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lnSpc>
                <a:spcPct val="150000"/>
              </a:lnSpc>
            </a:pPr>
            <a:r>
              <a:rPr lang="ar-SA" sz="2000" dirty="0"/>
              <a:t>لقد كان مفهوم إدارة الأداء </a:t>
            </a:r>
            <a:r>
              <a:rPr lang="ar-SA" sz="2000" dirty="0" smtClean="0"/>
              <a:t>واحداَ </a:t>
            </a:r>
            <a:r>
              <a:rPr lang="ar-SA" sz="2000" dirty="0"/>
              <a:t>من معظم التطورات المهمة والايجابية في ميدان إدارة المورد البشري في السنوات الأخيرة، وقد صاغ هذه العبارة لأول مرة كل من </a:t>
            </a:r>
            <a:r>
              <a:rPr lang="en-US" sz="2000" dirty="0"/>
              <a:t>Beer,1976)</a:t>
            </a:r>
            <a:r>
              <a:rPr lang="ar-SA" sz="2000" dirty="0"/>
              <a:t>&amp; </a:t>
            </a:r>
            <a:r>
              <a:rPr lang="en-US" sz="2000" dirty="0" err="1"/>
              <a:t>Ruh</a:t>
            </a:r>
            <a:r>
              <a:rPr lang="ar-SA" sz="2000" dirty="0"/>
              <a:t>)، ولكن لم يعترف بها كمفهوم متميز حتى أواسط ثمانينيات القرن الماضي.</a:t>
            </a:r>
            <a:endParaRPr lang="en-US" sz="2000" dirty="0"/>
          </a:p>
          <a:p>
            <a:pPr algn="just" rtl="1">
              <a:lnSpc>
                <a:spcPct val="150000"/>
              </a:lnSpc>
            </a:pPr>
            <a:r>
              <a:rPr lang="ar-SA" sz="2000" b="1" dirty="0"/>
              <a:t> </a:t>
            </a:r>
            <a:r>
              <a:rPr lang="ar-SA" sz="2000" b="1" u="sng" dirty="0"/>
              <a:t>فإدارة  الاداء</a:t>
            </a:r>
            <a:r>
              <a:rPr lang="ar-SA" sz="2000" u="sng" dirty="0"/>
              <a:t> </a:t>
            </a:r>
            <a:r>
              <a:rPr lang="ar-SA" sz="2000" dirty="0"/>
              <a:t>هي استراتيجية بالمعنى الذي يشير إلى الاهتمام بقضايا أوسع تواجه العمل اذا اريد ان يكون  العمل مؤثرا وفاعلا في بيئته، ومع الاتجاه العام الذي يروم العمل والسير فيه بغية تحقيق الأهداف بعيدة الأمد.</a:t>
            </a:r>
            <a:endParaRPr lang="en-US" sz="2000" dirty="0"/>
          </a:p>
        </p:txBody>
      </p:sp>
    </p:spTree>
    <p:extLst>
      <p:ext uri="{BB962C8B-B14F-4D97-AF65-F5344CB8AC3E}">
        <p14:creationId xmlns:p14="http://schemas.microsoft.com/office/powerpoint/2010/main" val="2895888773"/>
      </p:ext>
    </p:extLst>
  </p:cSld>
  <p:clrMapOvr>
    <a:masterClrMapping/>
  </p:clrMapOvr>
  <mc:AlternateContent xmlns:mc="http://schemas.openxmlformats.org/markup-compatibility/2006" xmlns:p14="http://schemas.microsoft.com/office/powerpoint/2010/main">
    <mc:Choice Requires="p14">
      <p:transition spd="slow" p14:dur="1600" advTm="41300">
        <p14:prism isContent="1" isInverted="1"/>
      </p:transition>
    </mc:Choice>
    <mc:Fallback xmlns="">
      <p:transition spd="slow" advTm="41300">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loud 3"/>
          <p:cNvSpPr/>
          <p:nvPr/>
        </p:nvSpPr>
        <p:spPr>
          <a:xfrm>
            <a:off x="1085849" y="994410"/>
            <a:ext cx="10492741" cy="5292090"/>
          </a:xfrm>
          <a:prstGeom prst="cloud">
            <a:avLst/>
          </a:prstGeom>
          <a:solidFill>
            <a:schemeClr val="accent1">
              <a:lumMod val="40000"/>
              <a:lumOff val="60000"/>
            </a:schemeClr>
          </a:solidFill>
          <a:effectLst>
            <a:glow rad="228600">
              <a:schemeClr val="accent2">
                <a:satMod val="175000"/>
                <a:alpha val="40000"/>
              </a:schemeClr>
            </a:glow>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57150" algn="ctr" rtl="1">
              <a:lnSpc>
                <a:spcPct val="150000"/>
              </a:lnSpc>
              <a:spcAft>
                <a:spcPts val="1000"/>
              </a:spcAft>
            </a:pPr>
            <a:r>
              <a:rPr lang="ar-IQ" sz="3600" b="1" dirty="0">
                <a:solidFill>
                  <a:schemeClr val="accent4">
                    <a:lumMod val="50000"/>
                  </a:schemeClr>
                </a:solidFill>
                <a:latin typeface="Arabic Typesetting" panose="03020402040406030203" pitchFamily="66" charset="-78"/>
                <a:ea typeface="Times New Roman" panose="02020603050405020304" pitchFamily="18" charset="0"/>
                <a:cs typeface="Arabic Typesetting" panose="03020402040406030203" pitchFamily="66" charset="-78"/>
              </a:rPr>
              <a:t>تتكامل أدارة الاداء بمعنيين أثنين هما : (</a:t>
            </a:r>
            <a:r>
              <a:rPr lang="en-US" sz="3600" b="1" dirty="0">
                <a:solidFill>
                  <a:schemeClr val="accent4">
                    <a:lumMod val="50000"/>
                  </a:schemeClr>
                </a:solidFill>
                <a:latin typeface="Arabic Typesetting" panose="03020402040406030203" pitchFamily="66" charset="-78"/>
                <a:ea typeface="Times New Roman" panose="02020603050405020304" pitchFamily="18" charset="0"/>
                <a:cs typeface="Arabic Typesetting" panose="03020402040406030203" pitchFamily="66" charset="-78"/>
              </a:rPr>
              <a:t>Armstrong,2009:1</a:t>
            </a:r>
            <a:r>
              <a:rPr lang="ar-IQ" sz="3600" b="1" dirty="0">
                <a:solidFill>
                  <a:schemeClr val="accent4">
                    <a:lumMod val="50000"/>
                  </a:schemeClr>
                </a:solidFill>
                <a:latin typeface="Arabic Typesetting" panose="03020402040406030203" pitchFamily="66" charset="-78"/>
                <a:ea typeface="Times New Roman" panose="02020603050405020304" pitchFamily="18" charset="0"/>
                <a:cs typeface="Arabic Typesetting" panose="03020402040406030203" pitchFamily="66" charset="-78"/>
              </a:rPr>
              <a:t>)</a:t>
            </a:r>
            <a:endParaRPr lang="en-US" sz="3600" b="1" dirty="0">
              <a:solidFill>
                <a:schemeClr val="accent4">
                  <a:lumMod val="50000"/>
                </a:schemeClr>
              </a:solidFill>
              <a:latin typeface="Arabic Typesetting" panose="03020402040406030203" pitchFamily="66" charset="-78"/>
              <a:ea typeface="Times New Roman" panose="02020603050405020304" pitchFamily="18" charset="0"/>
              <a:cs typeface="Arabic Typesetting" panose="03020402040406030203" pitchFamily="66" charset="-78"/>
            </a:endParaRPr>
          </a:p>
          <a:p>
            <a:pPr marL="342900" marR="0" lvl="0" indent="-342900" algn="ctr" rtl="1">
              <a:lnSpc>
                <a:spcPct val="150000"/>
              </a:lnSpc>
              <a:spcBef>
                <a:spcPts val="0"/>
              </a:spcBef>
              <a:spcAft>
                <a:spcPts val="1000"/>
              </a:spcAft>
              <a:buFont typeface="+mj-lt"/>
              <a:buAutoNum type="arabicPeriod"/>
            </a:pPr>
            <a:r>
              <a:rPr lang="ar-IQ" sz="2800" b="1" dirty="0">
                <a:solidFill>
                  <a:schemeClr val="tx2">
                    <a:lumMod val="50000"/>
                  </a:schemeClr>
                </a:solidFill>
                <a:latin typeface="Calibri" panose="020F0502020204030204" pitchFamily="34" charset="0"/>
                <a:ea typeface="Times New Roman" panose="02020603050405020304" pitchFamily="18" charset="0"/>
                <a:cs typeface="Arial" panose="020B0604020202020204" pitchFamily="34" charset="0"/>
              </a:rPr>
              <a:t>تكامل عمودي</a:t>
            </a:r>
            <a:r>
              <a:rPr lang="ar-IQ" sz="2800" dirty="0">
                <a:solidFill>
                  <a:schemeClr val="tx2">
                    <a:lumMod val="50000"/>
                  </a:schemeClr>
                </a:solidFill>
                <a:latin typeface="Calibri" panose="020F0502020204030204" pitchFamily="34" charset="0"/>
                <a:ea typeface="Times New Roman" panose="02020603050405020304" pitchFamily="18" charset="0"/>
                <a:cs typeface="Arial" panose="020B0604020202020204" pitchFamily="34" charset="0"/>
              </a:rPr>
              <a:t> يرتبط مع العمل والاهداف الفردية والجماعية والمقدرات الجوهرية .</a:t>
            </a:r>
            <a:endParaRPr lang="en-US" sz="2000" dirty="0">
              <a:solidFill>
                <a:schemeClr val="tx2">
                  <a:lumMod val="50000"/>
                </a:schemeClr>
              </a:solidFill>
              <a:latin typeface="Calibri" panose="020F0502020204030204" pitchFamily="34" charset="0"/>
              <a:ea typeface="Times New Roman" panose="02020603050405020304" pitchFamily="18" charset="0"/>
              <a:cs typeface="Arial" panose="020B0604020202020204" pitchFamily="34" charset="0"/>
            </a:endParaRPr>
          </a:p>
          <a:p>
            <a:pPr algn="ctr"/>
            <a:r>
              <a:rPr lang="ar-SA" sz="2800" b="1" dirty="0" smtClean="0">
                <a:solidFill>
                  <a:schemeClr val="tx2">
                    <a:lumMod val="50000"/>
                  </a:schemeClr>
                </a:solidFill>
                <a:latin typeface="Calibri" panose="020F0502020204030204" pitchFamily="34" charset="0"/>
                <a:ea typeface="Times New Roman" panose="02020603050405020304" pitchFamily="18" charset="0"/>
                <a:cs typeface="Arial" panose="020B0604020202020204" pitchFamily="34" charset="0"/>
              </a:rPr>
              <a:t>2. </a:t>
            </a:r>
            <a:r>
              <a:rPr lang="ar-IQ" sz="2800" b="1" dirty="0" smtClean="0">
                <a:solidFill>
                  <a:schemeClr val="tx2">
                    <a:lumMod val="50000"/>
                  </a:schemeClr>
                </a:solidFill>
                <a:latin typeface="Calibri" panose="020F0502020204030204" pitchFamily="34" charset="0"/>
                <a:ea typeface="Times New Roman" panose="02020603050405020304" pitchFamily="18" charset="0"/>
                <a:cs typeface="Arial" panose="020B0604020202020204" pitchFamily="34" charset="0"/>
              </a:rPr>
              <a:t>تكامل </a:t>
            </a:r>
            <a:r>
              <a:rPr lang="ar-IQ" sz="2800" b="1" dirty="0">
                <a:solidFill>
                  <a:schemeClr val="tx2">
                    <a:lumMod val="50000"/>
                  </a:schemeClr>
                </a:solidFill>
                <a:latin typeface="Calibri" panose="020F0502020204030204" pitchFamily="34" charset="0"/>
                <a:ea typeface="Times New Roman" panose="02020603050405020304" pitchFamily="18" charset="0"/>
                <a:cs typeface="Arial" panose="020B0604020202020204" pitchFamily="34" charset="0"/>
              </a:rPr>
              <a:t>افقي</a:t>
            </a:r>
            <a:r>
              <a:rPr lang="ar-IQ" sz="2800" dirty="0">
                <a:solidFill>
                  <a:schemeClr val="tx2">
                    <a:lumMod val="50000"/>
                  </a:schemeClr>
                </a:solidFill>
                <a:latin typeface="Calibri" panose="020F0502020204030204" pitchFamily="34" charset="0"/>
                <a:ea typeface="Times New Roman" panose="02020603050405020304" pitchFamily="18" charset="0"/>
                <a:cs typeface="Arial" panose="020B0604020202020204" pitchFamily="34" charset="0"/>
              </a:rPr>
              <a:t> يربط جوانب مختلفة من ادارة المورد البشري , ولاسيما التطوير المنظمي وتطوير العاملين والمكافأة المالية بغية إنجاح وتحقيق مفهوم واضح للادارة والمنظمة </a:t>
            </a:r>
            <a:r>
              <a:rPr lang="ar-IQ" sz="2800" dirty="0" smtClean="0">
                <a:solidFill>
                  <a:schemeClr val="tx2">
                    <a:lumMod val="50000"/>
                  </a:schemeClr>
                </a:solidFill>
                <a:latin typeface="Calibri" panose="020F0502020204030204" pitchFamily="34" charset="0"/>
                <a:ea typeface="Times New Roman" panose="02020603050405020304" pitchFamily="18" charset="0"/>
                <a:cs typeface="Arial" panose="020B0604020202020204" pitchFamily="34" charset="0"/>
              </a:rPr>
              <a:t>.</a:t>
            </a:r>
            <a:endParaRPr lang="en-US" sz="2800" dirty="0">
              <a:solidFill>
                <a:schemeClr val="tx2">
                  <a:lumMod val="50000"/>
                </a:schemeClr>
              </a:solidFill>
            </a:endParaRPr>
          </a:p>
        </p:txBody>
      </p:sp>
    </p:spTree>
    <p:extLst>
      <p:ext uri="{BB962C8B-B14F-4D97-AF65-F5344CB8AC3E}">
        <p14:creationId xmlns:p14="http://schemas.microsoft.com/office/powerpoint/2010/main" val="2530475244"/>
      </p:ext>
    </p:extLst>
  </p:cSld>
  <p:clrMapOvr>
    <a:masterClrMapping/>
  </p:clrMapOvr>
  <p:transition spd="slow">
    <p:comb/>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10"/>
          <p:cNvSpPr>
            <a:spLocks noGrp="1"/>
          </p:cNvSpPr>
          <p:nvPr>
            <p:ph idx="1"/>
          </p:nvPr>
        </p:nvSpPr>
        <p:spPr>
          <a:xfrm>
            <a:off x="182880" y="594360"/>
            <a:ext cx="10698480" cy="5669280"/>
          </a:xfrm>
          <a:prstGeom prst="flowChartManualInput">
            <a:avLst/>
          </a:prstGeom>
          <a:ln/>
          <a:effectLst>
            <a:glow rad="228600">
              <a:schemeClr val="accent3">
                <a:satMod val="175000"/>
                <a:alpha val="40000"/>
              </a:schemeClr>
            </a:glow>
          </a:effectLst>
          <a:scene3d>
            <a:camera prst="perspectiveLeft"/>
            <a:lightRig rig="threePt" dir="t"/>
          </a:scene3d>
          <a:sp3d>
            <a:bevelT w="114300" prst="hardEdge"/>
          </a:sp3d>
        </p:spPr>
        <p:style>
          <a:lnRef idx="1">
            <a:schemeClr val="accent1"/>
          </a:lnRef>
          <a:fillRef idx="2">
            <a:schemeClr val="accent1"/>
          </a:fillRef>
          <a:effectRef idx="1">
            <a:schemeClr val="accent1"/>
          </a:effectRef>
          <a:fontRef idx="minor">
            <a:schemeClr val="dk1"/>
          </a:fontRef>
        </p:style>
        <p:txBody>
          <a:bodyPr rtlCol="0" anchor="ctr">
            <a:normAutofit lnSpcReduction="10000"/>
          </a:bodyPr>
          <a:lstStyle/>
          <a:p>
            <a:pPr marL="457200" indent="57150" algn="just" rtl="1">
              <a:lnSpc>
                <a:spcPct val="150000"/>
              </a:lnSpc>
              <a:spcBef>
                <a:spcPts val="0"/>
              </a:spcBef>
            </a:pPr>
            <a:r>
              <a:rPr lang="ar-IQ" b="1" dirty="0">
                <a:solidFill>
                  <a:schemeClr val="bg1"/>
                </a:solidFill>
                <a:latin typeface="Arial" panose="020B0604020202020204" pitchFamily="34" charset="0"/>
                <a:ea typeface="Times New Roman" panose="02020603050405020304" pitchFamily="18" charset="0"/>
                <a:cs typeface="Arial" panose="020B0604020202020204" pitchFamily="34" charset="0"/>
              </a:rPr>
              <a:t>تعد أهمية أدارة الاداء مهمة للاسباب الاتية : (</a:t>
            </a:r>
            <a:r>
              <a:rPr lang="en-US" b="1" dirty="0" err="1">
                <a:solidFill>
                  <a:schemeClr val="bg1"/>
                </a:solidFill>
                <a:latin typeface="Arial" panose="020B0604020202020204" pitchFamily="34" charset="0"/>
                <a:ea typeface="Times New Roman" panose="02020603050405020304" pitchFamily="18" charset="0"/>
                <a:cs typeface="Arial" panose="020B0604020202020204" pitchFamily="34" charset="0"/>
              </a:rPr>
              <a:t>Denisi</a:t>
            </a:r>
            <a:r>
              <a:rPr lang="en-US" b="1" dirty="0">
                <a:solidFill>
                  <a:schemeClr val="bg1"/>
                </a:solidFill>
                <a:latin typeface="Arial" panose="020B0604020202020204" pitchFamily="34" charset="0"/>
                <a:ea typeface="Times New Roman" panose="02020603050405020304" pitchFamily="18" charset="0"/>
                <a:cs typeface="Arial" panose="020B0604020202020204" pitchFamily="34" charset="0"/>
              </a:rPr>
              <a:t> &amp; Griffin,2001:233</a:t>
            </a:r>
            <a:r>
              <a:rPr lang="ar-IQ" b="1"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b="1" dirty="0">
                <a:solidFill>
                  <a:schemeClr val="bg1"/>
                </a:solidFill>
                <a:latin typeface="Arial" panose="020B0604020202020204" pitchFamily="34" charset="0"/>
                <a:ea typeface="Times New Roman" panose="02020603050405020304" pitchFamily="18" charset="0"/>
                <a:cs typeface="Arial" panose="020B0604020202020204" pitchFamily="34" charset="0"/>
              </a:rPr>
              <a:t>Armstrong,2009:3</a:t>
            </a:r>
            <a:r>
              <a:rPr lang="ar-IQ" b="1" dirty="0">
                <a:solidFill>
                  <a:schemeClr val="bg1"/>
                </a:solidFill>
                <a:latin typeface="Arial" panose="020B0604020202020204" pitchFamily="34" charset="0"/>
                <a:ea typeface="Times New Roman" panose="02020603050405020304" pitchFamily="18" charset="0"/>
                <a:cs typeface="Arial" panose="020B0604020202020204" pitchFamily="34" charset="0"/>
              </a:rPr>
              <a:t>)</a:t>
            </a:r>
            <a:endParaRPr lang="en-US" sz="1400" b="1" dirty="0">
              <a:solidFill>
                <a:schemeClr val="bg1"/>
              </a:solidFill>
              <a:latin typeface="Arial" panose="020B0604020202020204" pitchFamily="34" charset="0"/>
              <a:ea typeface="Times New Roman" panose="02020603050405020304" pitchFamily="18" charset="0"/>
              <a:cs typeface="Arial" panose="020B0604020202020204" pitchFamily="34" charset="0"/>
            </a:endParaRPr>
          </a:p>
          <a:p>
            <a:pPr lvl="0" algn="just" rtl="1">
              <a:lnSpc>
                <a:spcPct val="150000"/>
              </a:lnSpc>
              <a:spcBef>
                <a:spcPts val="0"/>
              </a:spcBef>
              <a:buFont typeface="+mj-lt"/>
              <a:buAutoNum type="arabicPeriod"/>
            </a:pPr>
            <a:r>
              <a:rPr lang="ar-IQ" dirty="0">
                <a:latin typeface="Calibri" panose="020F0502020204030204" pitchFamily="34" charset="0"/>
                <a:ea typeface="Times New Roman" panose="02020603050405020304" pitchFamily="18" charset="0"/>
                <a:cs typeface="Arial" panose="020B0604020202020204" pitchFamily="34" charset="0"/>
              </a:rPr>
              <a:t>يلعب دوراً مهماً إذ كثيراً ما نجد المنظمات من الضروري أن تستثمر في العاملين لديها بوساطة تزويدهم بتدريب أضافي وبنشاطات وفرص لتطويرهم .</a:t>
            </a:r>
            <a:endParaRPr lang="en-US" sz="1400" dirty="0">
              <a:latin typeface="Calibri" panose="020F0502020204030204" pitchFamily="34" charset="0"/>
              <a:ea typeface="Times New Roman" panose="02020603050405020304" pitchFamily="18" charset="0"/>
              <a:cs typeface="Arial" panose="020B0604020202020204" pitchFamily="34" charset="0"/>
            </a:endParaRPr>
          </a:p>
          <a:p>
            <a:pPr lvl="0" algn="just" rtl="1">
              <a:lnSpc>
                <a:spcPct val="150000"/>
              </a:lnSpc>
              <a:spcBef>
                <a:spcPts val="0"/>
              </a:spcBef>
              <a:buFont typeface="+mj-lt"/>
              <a:buAutoNum type="arabicPeriod"/>
            </a:pPr>
            <a:r>
              <a:rPr lang="ar-IQ" dirty="0">
                <a:latin typeface="Calibri" panose="020F0502020204030204" pitchFamily="34" charset="0"/>
                <a:ea typeface="Times New Roman" panose="02020603050405020304" pitchFamily="18" charset="0"/>
                <a:cs typeface="Arial" panose="020B0604020202020204" pitchFamily="34" charset="0"/>
              </a:rPr>
              <a:t>أن ادارة الادارة له اهمية ايضاً كونه مرتبط اساساً بنظام التعويضات في المنظمة .</a:t>
            </a:r>
            <a:endParaRPr lang="en-US" sz="1400" dirty="0">
              <a:latin typeface="Calibri" panose="020F0502020204030204" pitchFamily="34" charset="0"/>
              <a:ea typeface="Times New Roman" panose="02020603050405020304" pitchFamily="18" charset="0"/>
              <a:cs typeface="Arial" panose="020B0604020202020204" pitchFamily="34" charset="0"/>
            </a:endParaRPr>
          </a:p>
          <a:p>
            <a:pPr lvl="0" algn="just" rtl="1">
              <a:lnSpc>
                <a:spcPct val="150000"/>
              </a:lnSpc>
              <a:spcBef>
                <a:spcPts val="0"/>
              </a:spcBef>
              <a:buFont typeface="+mj-lt"/>
              <a:buAutoNum type="arabicPeriod"/>
            </a:pPr>
            <a:r>
              <a:rPr lang="ar-IQ" dirty="0">
                <a:latin typeface="Calibri" panose="020F0502020204030204" pitchFamily="34" charset="0"/>
                <a:ea typeface="Times New Roman" panose="02020603050405020304" pitchFamily="18" charset="0"/>
                <a:cs typeface="Arial" panose="020B0604020202020204" pitchFamily="34" charset="0"/>
              </a:rPr>
              <a:t>أن ادارة الاداء هي امر مهم لاسباب قانونية,فالمنظمات يجب أن تكون قادرة على البرهنة على ان ماتقوم به من ترقيات ونقل وصرف عن الخدمة (فصل ) وتخصيص مكافأت ,إنما هو يقوم على اساس الاستحقاق (الجدارة) وبالقياس الى عوامل أخرى تكون مستندة الى التمييز أو التنوع مثل العرق او الجنس (ذكر أنثى) .</a:t>
            </a:r>
            <a:endParaRPr lang="en-US" sz="1400" dirty="0">
              <a:latin typeface="Calibri" panose="020F0502020204030204" pitchFamily="34" charset="0"/>
              <a:ea typeface="Times New Roman" panose="02020603050405020304" pitchFamily="18" charset="0"/>
              <a:cs typeface="Arial" panose="020B0604020202020204" pitchFamily="34" charset="0"/>
            </a:endParaRPr>
          </a:p>
          <a:p>
            <a:pPr lvl="0" algn="just" rtl="1">
              <a:lnSpc>
                <a:spcPct val="150000"/>
              </a:lnSpc>
              <a:spcBef>
                <a:spcPts val="0"/>
              </a:spcBef>
              <a:buFont typeface="+mj-lt"/>
              <a:buAutoNum type="arabicPeriod"/>
            </a:pPr>
            <a:r>
              <a:rPr lang="ar-IQ" dirty="0">
                <a:latin typeface="Calibri" panose="020F0502020204030204" pitchFamily="34" charset="0"/>
                <a:ea typeface="Times New Roman" panose="02020603050405020304" pitchFamily="18" charset="0"/>
                <a:cs typeface="Arial" panose="020B0604020202020204" pitchFamily="34" charset="0"/>
              </a:rPr>
              <a:t>تهتم أدارة الاداء بتحسين الاداء من اجل تحقيق فاعلية المنظمة والفريق والفرد ,فالمنظمات عليها ان تحصل على الاشياء الصحيحة المؤداة للنجاح .</a:t>
            </a:r>
            <a:endParaRPr lang="en-US" sz="1400" dirty="0">
              <a:latin typeface="Calibri" panose="020F0502020204030204" pitchFamily="34" charset="0"/>
              <a:ea typeface="Times New Roman" panose="02020603050405020304" pitchFamily="18" charset="0"/>
              <a:cs typeface="Arial" panose="020B0604020202020204" pitchFamily="34" charset="0"/>
            </a:endParaRPr>
          </a:p>
          <a:p>
            <a:pPr lvl="0" algn="just" rtl="1">
              <a:lnSpc>
                <a:spcPct val="150000"/>
              </a:lnSpc>
              <a:spcBef>
                <a:spcPts val="0"/>
              </a:spcBef>
              <a:spcAft>
                <a:spcPts val="1000"/>
              </a:spcAft>
              <a:buFont typeface="+mj-lt"/>
              <a:buAutoNum type="arabicPeriod"/>
            </a:pPr>
            <a:r>
              <a:rPr lang="ar-IQ" dirty="0">
                <a:latin typeface="Calibri" panose="020F0502020204030204" pitchFamily="34" charset="0"/>
                <a:ea typeface="Times New Roman" panose="02020603050405020304" pitchFamily="18" charset="0"/>
                <a:cs typeface="Arial" panose="020B0604020202020204" pitchFamily="34" charset="0"/>
              </a:rPr>
              <a:t>تعنى أدارة الاداء بتلبية الاحتياجات وتوقعات جميع حملة الاسهم للمنظمة,المالكين والادارة والعاملين والزبائن والمجهزين والجمهور بشكل عام .</a:t>
            </a:r>
            <a:endParaRPr lang="en-US" sz="1400" dirty="0">
              <a:latin typeface="Calibri" panose="020F0502020204030204" pitchFamily="34" charset="0"/>
              <a:ea typeface="Times New Roman" panose="02020603050405020304" pitchFamily="18" charset="0"/>
              <a:cs typeface="Arial" panose="020B0604020202020204" pitchFamily="34" charset="0"/>
            </a:endParaRPr>
          </a:p>
          <a:p>
            <a:endParaRPr lang="en-US" dirty="0"/>
          </a:p>
        </p:txBody>
      </p:sp>
    </p:spTree>
    <p:extLst>
      <p:ext uri="{BB962C8B-B14F-4D97-AF65-F5344CB8AC3E}">
        <p14:creationId xmlns:p14="http://schemas.microsoft.com/office/powerpoint/2010/main" val="15018020"/>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711345" cy="907510"/>
          </a:xfrm>
          <a:ln>
            <a:noFill/>
          </a:ln>
          <a:effectLst/>
          <a:scene3d>
            <a:camera prst="orthographicFront">
              <a:rot lat="0" lon="0" rev="0"/>
            </a:camera>
            <a:lightRig rig="chilly" dir="t">
              <a:rot lat="0" lon="0" rev="18480000"/>
            </a:lightRig>
          </a:scene3d>
          <a:sp3d prstMaterial="clear">
            <a:bevelT h="63500"/>
          </a:sp3d>
        </p:spPr>
        <p:txBody>
          <a:bodyPr>
            <a:normAutofit/>
          </a:bodyPr>
          <a:lstStyle/>
          <a:p>
            <a:pPr algn="ctr"/>
            <a:r>
              <a:rPr lang="ar-IQ" sz="4800" b="1" dirty="0">
                <a:solidFill>
                  <a:srgbClr val="548DD4"/>
                </a:solidFill>
                <a:latin typeface="Andalus" panose="02020603050405020304" pitchFamily="18" charset="-78"/>
                <a:ea typeface="Times New Roman" panose="02020603050405020304" pitchFamily="18" charset="0"/>
                <a:cs typeface="Andalus" panose="02020603050405020304" pitchFamily="18" charset="-78"/>
              </a:rPr>
              <a:t>ثانياً : مبادئ أدارة الاداء </a:t>
            </a:r>
            <a:endParaRPr lang="en-US" sz="4800" dirty="0">
              <a:latin typeface="Andalus" panose="02020603050405020304" pitchFamily="18" charset="-78"/>
              <a:cs typeface="Andalus" panose="02020603050405020304" pitchFamily="18" charset="-78"/>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32174567"/>
              </p:ext>
            </p:extLst>
          </p:nvPr>
        </p:nvGraphicFramePr>
        <p:xfrm>
          <a:off x="662940" y="2133600"/>
          <a:ext cx="11189970" cy="44729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81733198"/>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7549" y="624110"/>
            <a:ext cx="9747064" cy="1280890"/>
          </a:xfrm>
          <a:ln>
            <a:noFill/>
          </a:ln>
          <a:effectLst>
            <a:outerShdw blurRad="184150" dist="241300" dir="11520000" sx="110000" sy="110000" algn="ctr">
              <a:srgbClr val="000000">
                <a:alpha val="18000"/>
              </a:srgbClr>
            </a:outerShdw>
          </a:effectLst>
          <a:scene3d>
            <a:camera prst="perspectiveFront" fov="5100000">
              <a:rot lat="0" lon="2100000" rev="0"/>
            </a:camera>
            <a:lightRig rig="flood" dir="t">
              <a:rot lat="0" lon="0" rev="13800000"/>
            </a:lightRig>
          </a:scene3d>
          <a:sp3d extrusionH="107950" prstMaterial="plastic">
            <a:bevelT w="82550" h="63500" prst="divot"/>
            <a:bevelB/>
          </a:sp3d>
        </p:spPr>
        <p:txBody>
          <a:bodyPr>
            <a:noAutofit/>
          </a:bodyPr>
          <a:lstStyle/>
          <a:p>
            <a:pPr marL="0" marR="0" algn="ctr" rtl="1">
              <a:lnSpc>
                <a:spcPct val="115000"/>
              </a:lnSpc>
              <a:spcBef>
                <a:spcPts val="0"/>
              </a:spcBef>
              <a:spcAft>
                <a:spcPts val="1000"/>
              </a:spcAft>
            </a:pPr>
            <a:r>
              <a:rPr lang="ar-IQ" b="1" dirty="0">
                <a:solidFill>
                  <a:srgbClr val="0070C0"/>
                </a:solidFill>
                <a:latin typeface="Andalus" panose="02020603050405020304" pitchFamily="18" charset="-78"/>
                <a:ea typeface="Times New Roman" panose="02020603050405020304" pitchFamily="18" charset="0"/>
                <a:cs typeface="Andalus" panose="02020603050405020304" pitchFamily="18" charset="-78"/>
              </a:rPr>
              <a:t>ثالثاً:</a:t>
            </a:r>
            <a:r>
              <a:rPr lang="ar-SA" sz="4000" b="1" dirty="0">
                <a:solidFill>
                  <a:srgbClr val="0070C0"/>
                </a:solidFill>
                <a:latin typeface="Andalus" panose="02020603050405020304" pitchFamily="18" charset="-78"/>
                <a:ea typeface="Times New Roman" panose="02020603050405020304" pitchFamily="18" charset="0"/>
                <a:cs typeface="Andalus" panose="02020603050405020304" pitchFamily="18" charset="-78"/>
              </a:rPr>
              <a:t> ابعاد ادارة الاحتواء العالي </a:t>
            </a:r>
            <a:r>
              <a:rPr lang="en-US" sz="2800" dirty="0">
                <a:latin typeface="Calibri" panose="020F0502020204030204" pitchFamily="34" charset="0"/>
                <a:ea typeface="Times New Roman" panose="02020603050405020304" pitchFamily="18" charset="0"/>
                <a:cs typeface="Arial" panose="020B0604020202020204" pitchFamily="34" charset="0"/>
              </a:rPr>
              <a:t/>
            </a:r>
            <a:br>
              <a:rPr lang="en-US" sz="2800" dirty="0">
                <a:latin typeface="Calibri" panose="020F0502020204030204" pitchFamily="34" charset="0"/>
                <a:ea typeface="Times New Roman" panose="02020603050405020304" pitchFamily="18" charset="0"/>
                <a:cs typeface="Arial" panose="020B0604020202020204" pitchFamily="34" charset="0"/>
              </a:rPr>
            </a:br>
            <a:endParaRPr lang="en-US" sz="4000" dirty="0"/>
          </a:p>
        </p:txBody>
      </p:sp>
      <p:pic>
        <p:nvPicPr>
          <p:cNvPr id="4" name="Content Placeholder 3"/>
          <p:cNvPicPr>
            <a:picLocks noGrp="1" noChangeAspect="1"/>
          </p:cNvPicPr>
          <p:nvPr>
            <p:ph idx="1"/>
          </p:nvPr>
        </p:nvPicPr>
        <p:blipFill>
          <a:blip r:embed="rId2"/>
          <a:stretch>
            <a:fillRect/>
          </a:stretch>
        </p:blipFill>
        <p:spPr>
          <a:xfrm>
            <a:off x="1852550" y="1905000"/>
            <a:ext cx="10080935" cy="4414651"/>
          </a:xfrm>
          <a:prstGeom prst="rect">
            <a:avLst/>
          </a:prstGeom>
          <a:effectLst>
            <a:glow rad="139700">
              <a:schemeClr val="accent2">
                <a:satMod val="175000"/>
                <a:alpha val="40000"/>
              </a:schemeClr>
            </a:glow>
            <a:outerShdw blurRad="76200" dir="13500000" sy="23000" kx="1200000" algn="br" rotWithShape="0">
              <a:prstClr val="black">
                <a:alpha val="20000"/>
              </a:prstClr>
            </a:outerShdw>
          </a:effectLst>
          <a:scene3d>
            <a:camera prst="orthographicFront"/>
            <a:lightRig rig="threePt" dir="t"/>
          </a:scene3d>
          <a:sp3d>
            <a:bevelT w="152400" h="50800" prst="softRound"/>
          </a:sp3d>
        </p:spPr>
      </p:pic>
    </p:spTree>
    <p:extLst>
      <p:ext uri="{BB962C8B-B14F-4D97-AF65-F5344CB8AC3E}">
        <p14:creationId xmlns:p14="http://schemas.microsoft.com/office/powerpoint/2010/main" val="1664076854"/>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Vertical Scroll 3"/>
          <p:cNvSpPr/>
          <p:nvPr/>
        </p:nvSpPr>
        <p:spPr>
          <a:xfrm>
            <a:off x="914400" y="411480"/>
            <a:ext cx="10629900" cy="6320790"/>
          </a:xfrm>
          <a:prstGeom prst="verticalScroll">
            <a:avLst/>
          </a:prstGeom>
          <a:solidFill>
            <a:schemeClr val="accent5">
              <a:lumMod val="60000"/>
              <a:lumOff val="40000"/>
            </a:schemeClr>
          </a:solidFill>
          <a:ln/>
          <a:effectLst>
            <a:outerShdw blurRad="63500" sx="102000" sy="102000" algn="ctr" rotWithShape="0">
              <a:prstClr val="black">
                <a:alpha val="40000"/>
              </a:prstClr>
            </a:outerShdw>
          </a:effectLst>
        </p:spPr>
        <p:style>
          <a:lnRef idx="1">
            <a:schemeClr val="accent6"/>
          </a:lnRef>
          <a:fillRef idx="2">
            <a:schemeClr val="accent6"/>
          </a:fillRef>
          <a:effectRef idx="1">
            <a:schemeClr val="accent6"/>
          </a:effectRef>
          <a:fontRef idx="minor">
            <a:schemeClr val="dk1"/>
          </a:fontRef>
        </p:style>
        <p:txBody>
          <a:bodyPr rtlCol="0" anchor="ctr"/>
          <a:lstStyle/>
          <a:p>
            <a:pPr marL="457200" indent="57150" algn="just" rtl="1">
              <a:lnSpc>
                <a:spcPct val="150000"/>
              </a:lnSpc>
            </a:pPr>
            <a:r>
              <a:rPr lang="ar-IQ" b="1" spc="50" dirty="0">
                <a:ln w="9525" cmpd="sng">
                  <a:solidFill>
                    <a:schemeClr val="accent1"/>
                  </a:solidFill>
                  <a:prstDash val="solid"/>
                </a:ln>
                <a:solidFill>
                  <a:srgbClr val="70AD47">
                    <a:tint val="1000"/>
                  </a:srgbClr>
                </a:solidFill>
                <a:effectLst>
                  <a:glow rad="38100">
                    <a:schemeClr val="accent1">
                      <a:alpha val="40000"/>
                    </a:schemeClr>
                  </a:glow>
                </a:effectLst>
              </a:rPr>
              <a:t>رابعاً : الحواجز والقيود التنظيمية التي تعيق تنفيذ متطلبات الاداء </a:t>
            </a:r>
            <a:r>
              <a:rPr lang="ar-IQ" b="1" spc="50" dirty="0" smtClean="0">
                <a:ln w="9525" cmpd="sng">
                  <a:solidFill>
                    <a:schemeClr val="accent1"/>
                  </a:solidFill>
                  <a:prstDash val="solid"/>
                </a:ln>
                <a:solidFill>
                  <a:srgbClr val="70AD47">
                    <a:tint val="1000"/>
                  </a:srgbClr>
                </a:solidFill>
                <a:effectLst>
                  <a:glow rad="38100">
                    <a:schemeClr val="accent1">
                      <a:alpha val="40000"/>
                    </a:schemeClr>
                  </a:glow>
                </a:effectLst>
              </a:rPr>
              <a:t>العالي</a:t>
            </a:r>
            <a:endParaRPr lang="ar-SA" sz="2000" b="1" dirty="0" smtClean="0">
              <a:solidFill>
                <a:schemeClr val="tx1"/>
              </a:solidFill>
              <a:latin typeface="Calibri" panose="020F0502020204030204" pitchFamily="34" charset="0"/>
              <a:ea typeface="Times New Roman" panose="02020603050405020304" pitchFamily="18" charset="0"/>
              <a:cs typeface="Arial" panose="020B0604020202020204" pitchFamily="34" charset="0"/>
            </a:endParaRPr>
          </a:p>
          <a:p>
            <a:pPr marL="457200" marR="0" indent="57150" algn="just" rtl="1">
              <a:lnSpc>
                <a:spcPct val="150000"/>
              </a:lnSpc>
              <a:spcBef>
                <a:spcPts val="0"/>
              </a:spcBef>
              <a:spcAft>
                <a:spcPts val="0"/>
              </a:spcAft>
            </a:pPr>
            <a:r>
              <a:rPr lang="ar-IQ" sz="2000" b="1" dirty="0" smtClean="0">
                <a:solidFill>
                  <a:schemeClr val="tx1"/>
                </a:solidFill>
                <a:latin typeface="Calibri" panose="020F0502020204030204" pitchFamily="34" charset="0"/>
                <a:ea typeface="Times New Roman" panose="02020603050405020304" pitchFamily="18" charset="0"/>
                <a:cs typeface="Arial" panose="020B0604020202020204" pitchFamily="34" charset="0"/>
              </a:rPr>
              <a:t> </a:t>
            </a:r>
            <a:r>
              <a:rPr lang="ar-IQ" sz="2000" b="1" dirty="0">
                <a:solidFill>
                  <a:schemeClr val="tx1"/>
                </a:solidFill>
                <a:latin typeface="Calibri" panose="020F0502020204030204" pitchFamily="34" charset="0"/>
                <a:ea typeface="Times New Roman" panose="02020603050405020304" pitchFamily="18" charset="0"/>
                <a:cs typeface="Arial" panose="020B0604020202020204" pitchFamily="34" charset="0"/>
              </a:rPr>
              <a:t>إن التغلب على العقبات التي تعترض متطلبات الأداء العالي امر ضروري لكسب ثقة الموظفين ليكون على أستعداد تام لتغير واقع المنظمة نحو الاحسن . فمن الامور التي تزيد الكفاءة وهي </a:t>
            </a:r>
            <a:r>
              <a:rPr lang="ar-IQ" sz="2000" b="1" dirty="0">
                <a:solidFill>
                  <a:schemeClr val="accent1"/>
                </a:solidFill>
                <a:latin typeface="Calibri" panose="020F0502020204030204" pitchFamily="34" charset="0"/>
                <a:ea typeface="Times New Roman" panose="02020603050405020304" pitchFamily="18" charset="0"/>
                <a:cs typeface="Arial" panose="020B0604020202020204" pitchFamily="34" charset="0"/>
              </a:rPr>
              <a:t>(1) توظيف مواهب جديدة </a:t>
            </a:r>
            <a:r>
              <a:rPr lang="ar-IQ" sz="2000" b="1" dirty="0" smtClean="0">
                <a:solidFill>
                  <a:schemeClr val="accent1"/>
                </a:solidFill>
                <a:latin typeface="Calibri" panose="020F0502020204030204" pitchFamily="34" charset="0"/>
                <a:ea typeface="Times New Roman" panose="02020603050405020304" pitchFamily="18" charset="0"/>
                <a:cs typeface="Arial" panose="020B0604020202020204" pitchFamily="34" charset="0"/>
              </a:rPr>
              <a:t>.</a:t>
            </a:r>
            <a:r>
              <a:rPr lang="ar-SA" sz="2000" b="1" dirty="0" smtClean="0">
                <a:solidFill>
                  <a:schemeClr val="accent1"/>
                </a:solidFill>
                <a:latin typeface="Calibri" panose="020F0502020204030204" pitchFamily="34" charset="0"/>
                <a:ea typeface="Times New Roman" panose="02020603050405020304" pitchFamily="18" charset="0"/>
                <a:cs typeface="Arial" panose="020B0604020202020204" pitchFamily="34" charset="0"/>
              </a:rPr>
              <a:t> </a:t>
            </a:r>
            <a:r>
              <a:rPr lang="ar-IQ" sz="2000" b="1" dirty="0" smtClean="0">
                <a:solidFill>
                  <a:schemeClr val="accent1"/>
                </a:solidFill>
                <a:latin typeface="Calibri" panose="020F0502020204030204" pitchFamily="34" charset="0"/>
                <a:ea typeface="Times New Roman" panose="02020603050405020304" pitchFamily="18" charset="0"/>
                <a:cs typeface="Arial" panose="020B0604020202020204" pitchFamily="34" charset="0"/>
              </a:rPr>
              <a:t>(</a:t>
            </a:r>
            <a:r>
              <a:rPr lang="ar-IQ" sz="2000" b="1" dirty="0">
                <a:solidFill>
                  <a:schemeClr val="accent1"/>
                </a:solidFill>
                <a:latin typeface="Calibri" panose="020F0502020204030204" pitchFamily="34" charset="0"/>
                <a:ea typeface="Times New Roman" panose="02020603050405020304" pitchFamily="18" charset="0"/>
                <a:cs typeface="Arial" panose="020B0604020202020204" pitchFamily="34" charset="0"/>
              </a:rPr>
              <a:t>2) الاستثمار في تعلم الموظفين والتدريب . (3) تنظيم التعامل مع الموردين </a:t>
            </a:r>
            <a:r>
              <a:rPr lang="ar-IQ" sz="2000" b="1" dirty="0" smtClean="0">
                <a:solidFill>
                  <a:schemeClr val="accent1"/>
                </a:solidFill>
                <a:latin typeface="Calibri" panose="020F0502020204030204" pitchFamily="34" charset="0"/>
                <a:ea typeface="Times New Roman" panose="02020603050405020304" pitchFamily="18" charset="0"/>
                <a:cs typeface="Arial" panose="020B0604020202020204" pitchFamily="34" charset="0"/>
              </a:rPr>
              <a:t>وال</a:t>
            </a:r>
            <a:r>
              <a:rPr lang="ar-SA" sz="2000" b="1" dirty="0" smtClean="0">
                <a:solidFill>
                  <a:schemeClr val="accent1"/>
                </a:solidFill>
                <a:latin typeface="Calibri" panose="020F0502020204030204" pitchFamily="34" charset="0"/>
                <a:ea typeface="Times New Roman" panose="02020603050405020304" pitchFamily="18" charset="0"/>
                <a:cs typeface="Arial" panose="020B0604020202020204" pitchFamily="34" charset="0"/>
              </a:rPr>
              <a:t>زبائن</a:t>
            </a:r>
            <a:r>
              <a:rPr lang="ar-IQ" sz="2000" b="1" dirty="0" smtClean="0">
                <a:solidFill>
                  <a:schemeClr val="accent1"/>
                </a:solidFill>
                <a:latin typeface="Calibri" panose="020F0502020204030204" pitchFamily="34" charset="0"/>
                <a:ea typeface="Times New Roman" panose="02020603050405020304" pitchFamily="18" charset="0"/>
                <a:cs typeface="Arial" panose="020B0604020202020204" pitchFamily="34" charset="0"/>
              </a:rPr>
              <a:t> </a:t>
            </a:r>
            <a:r>
              <a:rPr lang="ar-IQ" sz="2000" b="1" dirty="0">
                <a:solidFill>
                  <a:schemeClr val="accent1"/>
                </a:solidFill>
                <a:latin typeface="Calibri" panose="020F0502020204030204" pitchFamily="34" charset="0"/>
                <a:ea typeface="Times New Roman" panose="02020603050405020304" pitchFamily="18" charset="0"/>
                <a:cs typeface="Arial" panose="020B0604020202020204" pitchFamily="34" charset="0"/>
              </a:rPr>
              <a:t>والبائعين والحرص على تقاسم المعرفة (</a:t>
            </a:r>
            <a:r>
              <a:rPr lang="en-US" sz="2000" b="1" dirty="0">
                <a:solidFill>
                  <a:schemeClr val="accent1"/>
                </a:solidFill>
                <a:latin typeface="Calibri" panose="020F0502020204030204" pitchFamily="34" charset="0"/>
                <a:ea typeface="Times New Roman" panose="02020603050405020304" pitchFamily="18" charset="0"/>
                <a:cs typeface="Arial" panose="020B0604020202020204" pitchFamily="34" charset="0"/>
              </a:rPr>
              <a:t>Berber &amp; </a:t>
            </a:r>
            <a:r>
              <a:rPr lang="en-US" sz="2000" b="1" dirty="0" err="1">
                <a:solidFill>
                  <a:schemeClr val="accent1"/>
                </a:solidFill>
                <a:latin typeface="Calibri" panose="020F0502020204030204" pitchFamily="34" charset="0"/>
                <a:ea typeface="Times New Roman" panose="02020603050405020304" pitchFamily="18" charset="0"/>
                <a:cs typeface="Arial" panose="020B0604020202020204" pitchFamily="34" charset="0"/>
              </a:rPr>
              <a:t>Yaslioglu</a:t>
            </a:r>
            <a:r>
              <a:rPr lang="en-US" sz="2000" b="1" dirty="0">
                <a:solidFill>
                  <a:schemeClr val="accent1"/>
                </a:solidFill>
                <a:latin typeface="Calibri" panose="020F0502020204030204" pitchFamily="34" charset="0"/>
                <a:ea typeface="Times New Roman" panose="02020603050405020304" pitchFamily="18" charset="0"/>
                <a:cs typeface="Arial" panose="020B0604020202020204" pitchFamily="34" charset="0"/>
              </a:rPr>
              <a:t> , 2014 :28</a:t>
            </a:r>
            <a:r>
              <a:rPr lang="ar-IQ" sz="2000" b="1" dirty="0">
                <a:solidFill>
                  <a:schemeClr val="accent1"/>
                </a:solidFill>
                <a:latin typeface="Calibri" panose="020F0502020204030204" pitchFamily="34" charset="0"/>
                <a:ea typeface="Times New Roman" panose="02020603050405020304" pitchFamily="18" charset="0"/>
                <a:cs typeface="Arial" panose="020B0604020202020204" pitchFamily="34" charset="0"/>
              </a:rPr>
              <a:t>).</a:t>
            </a:r>
            <a:endParaRPr lang="en-US" sz="2000" b="1" dirty="0">
              <a:solidFill>
                <a:schemeClr val="accent1"/>
              </a:solidFill>
              <a:latin typeface="Calibri" panose="020F0502020204030204" pitchFamily="34" charset="0"/>
              <a:ea typeface="Times New Roman" panose="02020603050405020304" pitchFamily="18" charset="0"/>
              <a:cs typeface="Arial" panose="020B0604020202020204" pitchFamily="34" charset="0"/>
            </a:endParaRPr>
          </a:p>
          <a:p>
            <a:pPr marL="457200" marR="0" indent="57150" algn="just" rtl="1">
              <a:lnSpc>
                <a:spcPct val="150000"/>
              </a:lnSpc>
              <a:spcBef>
                <a:spcPts val="0"/>
              </a:spcBef>
              <a:spcAft>
                <a:spcPts val="1000"/>
              </a:spcAft>
            </a:pPr>
            <a:r>
              <a:rPr lang="ar-IQ" sz="2000" b="1" dirty="0">
                <a:solidFill>
                  <a:schemeClr val="tx1"/>
                </a:solidFill>
                <a:latin typeface="Calibri" panose="020F0502020204030204" pitchFamily="34" charset="0"/>
                <a:ea typeface="Times New Roman" panose="02020603050405020304" pitchFamily="18" charset="0"/>
                <a:cs typeface="Arial" panose="020B0604020202020204" pitchFamily="34" charset="0"/>
              </a:rPr>
              <a:t>ومن أهم الحواجز لتنفيذ متطلبات الاداء العالي هو عدم وجود ثقة بين الادارة والعاملين وهذا يجعل من الصعب تطبيق متطلبات الاداء العالي . لذلك على المنظمات الحفاظ على ( التزام قوي ونشط من قبل الادارة العليا بالتزام الموظفين لاهداف المنظمة , السعي الدائم لتحقيق الميزة المستدامة , تغطية التكاليف التي يمكن أن تتحملها المنظمة عند تنفيذ هذه الممارسات والتي يمكن ولاسيما تكاليف التدريب مع ذلك تشير الادلة الى ان المكاسب المتحققة من متطلبات الاداء العالي تفوق بكثير التكايف .(</a:t>
            </a:r>
            <a:r>
              <a:rPr lang="en-US" sz="2000" b="1" dirty="0">
                <a:solidFill>
                  <a:schemeClr val="tx1"/>
                </a:solidFill>
                <a:latin typeface="Calibri" panose="020F0502020204030204" pitchFamily="34" charset="0"/>
                <a:ea typeface="Times New Roman" panose="02020603050405020304" pitchFamily="18" charset="0"/>
                <a:cs typeface="Arial" panose="020B0604020202020204" pitchFamily="34" charset="0"/>
              </a:rPr>
              <a:t>EEF &amp; CIPD,2003 :5</a:t>
            </a:r>
            <a:r>
              <a:rPr lang="ar-IQ" sz="2000" b="1" dirty="0">
                <a:solidFill>
                  <a:schemeClr val="tx1"/>
                </a:solidFill>
                <a:latin typeface="Calibri" panose="020F0502020204030204" pitchFamily="34" charset="0"/>
                <a:ea typeface="Times New Roman" panose="02020603050405020304" pitchFamily="18" charset="0"/>
                <a:cs typeface="Arial" panose="020B0604020202020204" pitchFamily="34" charset="0"/>
              </a:rPr>
              <a:t>).</a:t>
            </a:r>
            <a:endParaRPr lang="en-US" sz="2000" b="1" dirty="0">
              <a:solidFill>
                <a:schemeClr val="tx1"/>
              </a:solidFill>
            </a:endParaRPr>
          </a:p>
        </p:txBody>
      </p:sp>
    </p:spTree>
    <p:extLst>
      <p:ext uri="{BB962C8B-B14F-4D97-AF65-F5344CB8AC3E}">
        <p14:creationId xmlns:p14="http://schemas.microsoft.com/office/powerpoint/2010/main" val="128659676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783081" y="738410"/>
            <a:ext cx="9989820" cy="976090"/>
          </a:xfrm>
          <a:ln>
            <a:noFill/>
          </a:ln>
          <a:effectLst/>
          <a:scene3d>
            <a:camera prst="orthographicFront">
              <a:rot lat="0" lon="0" rev="0"/>
            </a:camera>
            <a:lightRig rig="chilly" dir="t">
              <a:rot lat="0" lon="0" rev="18480000"/>
            </a:lightRig>
          </a:scene3d>
          <a:sp3d prstMaterial="clear">
            <a:bevelT h="63500"/>
          </a:sp3d>
        </p:spPr>
        <p:txBody>
          <a:bodyPr>
            <a:normAutofit/>
          </a:bodyPr>
          <a:lstStyle/>
          <a:p>
            <a:pPr algn="ctr"/>
            <a:r>
              <a:rPr lang="ar-IQ" sz="4400" b="1" dirty="0">
                <a:solidFill>
                  <a:schemeClr val="accent1"/>
                </a:solidFill>
                <a:latin typeface="Arabic Typesetting" panose="03020402040406030203" pitchFamily="66" charset="-78"/>
                <a:ea typeface="Times New Roman" panose="02020603050405020304" pitchFamily="18" charset="0"/>
                <a:cs typeface="Arabic Typesetting" panose="03020402040406030203" pitchFamily="66" charset="-78"/>
              </a:rPr>
              <a:t>ومن القيود ذات الصلة في تنفيذ متطلبات الاداء العالي ونذكر منها </a:t>
            </a:r>
            <a:r>
              <a:rPr lang="ar-SA" sz="4400" b="1" dirty="0">
                <a:solidFill>
                  <a:schemeClr val="accent1"/>
                </a:solidFill>
                <a:latin typeface="Arabic Typesetting" panose="03020402040406030203" pitchFamily="66" charset="-78"/>
                <a:ea typeface="Times New Roman" panose="02020603050405020304" pitchFamily="18" charset="0"/>
                <a:cs typeface="Arabic Typesetting" panose="03020402040406030203" pitchFamily="66" charset="-78"/>
              </a:rPr>
              <a:t>:</a:t>
            </a:r>
            <a:endParaRPr lang="en-US" sz="4400" b="1" dirty="0">
              <a:solidFill>
                <a:schemeClr val="accent1"/>
              </a:solidFill>
              <a:latin typeface="Arabic Typesetting" panose="03020402040406030203" pitchFamily="66" charset="-78"/>
              <a:cs typeface="Arabic Typesetting" panose="03020402040406030203" pitchFamily="66" charset="-78"/>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562118489"/>
              </p:ext>
            </p:extLst>
          </p:nvPr>
        </p:nvGraphicFramePr>
        <p:xfrm>
          <a:off x="211138" y="1965960"/>
          <a:ext cx="11138852" cy="42176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15238737"/>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lowchart: Document 5"/>
          <p:cNvSpPr/>
          <p:nvPr/>
        </p:nvSpPr>
        <p:spPr>
          <a:xfrm>
            <a:off x="868680" y="651510"/>
            <a:ext cx="10995660" cy="5943600"/>
          </a:xfrm>
          <a:prstGeom prst="flowChartDocumen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6"/>
          </a:lnRef>
          <a:fillRef idx="3">
            <a:schemeClr val="accent6"/>
          </a:fillRef>
          <a:effectRef idx="2">
            <a:schemeClr val="accent6"/>
          </a:effectRef>
          <a:fontRef idx="minor">
            <a:schemeClr val="lt1"/>
          </a:fontRef>
        </p:style>
        <p:txBody>
          <a:bodyPr rtlCol="0" anchor="ctr"/>
          <a:lstStyle/>
          <a:p>
            <a:pPr algn="ctr" rtl="1"/>
            <a:r>
              <a:rPr lang="ar-IQ" sz="2800" b="1" u="sng" dirty="0">
                <a:solidFill>
                  <a:schemeClr val="accent1"/>
                </a:solidFill>
                <a:latin typeface="Andalus" panose="02020603050405020304" pitchFamily="18" charset="-78"/>
                <a:cs typeface="Andalus" panose="02020603050405020304" pitchFamily="18" charset="-78"/>
              </a:rPr>
              <a:t>خامساً : أدارة الاحتواء العالي وادارة الموارد البشرية الداعمة :</a:t>
            </a:r>
            <a:endParaRPr lang="en-US" sz="2800" dirty="0">
              <a:solidFill>
                <a:schemeClr val="accent1"/>
              </a:solidFill>
              <a:latin typeface="Andalus" panose="02020603050405020304" pitchFamily="18" charset="-78"/>
              <a:cs typeface="Andalus" panose="02020603050405020304" pitchFamily="18" charset="-78"/>
            </a:endParaRPr>
          </a:p>
          <a:p>
            <a:pPr algn="just" rtl="1"/>
            <a:r>
              <a:rPr lang="ar-IQ" b="1" dirty="0">
                <a:solidFill>
                  <a:schemeClr val="bg1">
                    <a:lumMod val="95000"/>
                  </a:schemeClr>
                </a:solidFill>
              </a:rPr>
              <a:t> </a:t>
            </a:r>
            <a:endParaRPr lang="en-US" dirty="0">
              <a:solidFill>
                <a:schemeClr val="bg1">
                  <a:lumMod val="95000"/>
                </a:schemeClr>
              </a:solidFill>
            </a:endParaRPr>
          </a:p>
          <a:p>
            <a:pPr algn="just" rtl="1">
              <a:lnSpc>
                <a:spcPct val="150000"/>
              </a:lnSpc>
            </a:pPr>
            <a:r>
              <a:rPr lang="ar-IQ" dirty="0">
                <a:solidFill>
                  <a:schemeClr val="bg1">
                    <a:lumMod val="95000"/>
                  </a:schemeClr>
                </a:solidFill>
              </a:rPr>
              <a:t>  </a:t>
            </a:r>
            <a:r>
              <a:rPr lang="ar-IQ" sz="2000" b="1" dirty="0">
                <a:solidFill>
                  <a:schemeClr val="bg1">
                    <a:lumMod val="95000"/>
                  </a:schemeClr>
                </a:solidFill>
                <a:latin typeface="Arial" panose="020B0604020202020204" pitchFamily="34" charset="0"/>
                <a:cs typeface="Arial" panose="020B0604020202020204" pitchFamily="34" charset="0"/>
              </a:rPr>
              <a:t>عرضت ادارة الاحتواء العالي في فرق الموارد البشرية المساندة اذ حددت كطاقة للمنظمات لخلق واعادة توليد القيمة من خلال التطبيق المادي للسياسات والممارسات المشاركة (</a:t>
            </a:r>
            <a:r>
              <a:rPr lang="en-US" sz="2000" b="1" dirty="0" err="1">
                <a:solidFill>
                  <a:schemeClr val="bg1">
                    <a:lumMod val="95000"/>
                  </a:schemeClr>
                </a:solidFill>
                <a:latin typeface="Arial" panose="020B0604020202020204" pitchFamily="34" charset="0"/>
                <a:cs typeface="Arial" panose="020B0604020202020204" pitchFamily="34" charset="0"/>
              </a:rPr>
              <a:t>Dunphy</a:t>
            </a:r>
            <a:r>
              <a:rPr lang="en-US" sz="2000" b="1" dirty="0">
                <a:solidFill>
                  <a:schemeClr val="bg1">
                    <a:lumMod val="95000"/>
                  </a:schemeClr>
                </a:solidFill>
                <a:latin typeface="Arial" panose="020B0604020202020204" pitchFamily="34" charset="0"/>
                <a:cs typeface="Arial" panose="020B0604020202020204" pitchFamily="34" charset="0"/>
              </a:rPr>
              <a:t> &amp; Griffiths,1998 : 281</a:t>
            </a:r>
            <a:r>
              <a:rPr lang="ar-IQ" sz="2000" b="1" dirty="0">
                <a:solidFill>
                  <a:schemeClr val="bg1">
                    <a:lumMod val="95000"/>
                  </a:schemeClr>
                </a:solidFill>
                <a:latin typeface="Arial" panose="020B0604020202020204" pitchFamily="34" charset="0"/>
                <a:cs typeface="Arial" panose="020B0604020202020204" pitchFamily="34" charset="0"/>
              </a:rPr>
              <a:t>) .وهذا الاستثمار في معرفة الموارد البشرية من خلال التعليم المستمر, وتطبيق وتطوير مثل هذه المعرفة من خلال معلومات العاملين , وعمليات الاستشارة وإدارة العاملين وسياسات التطوير والممارسات التي تحتاج الى ان تتكامل مع أداء الأعمال الأساسية ومخرجات العاملين الايجابية للمساواة وتطوير العاملين .</a:t>
            </a:r>
            <a:endParaRPr lang="en-US" sz="2000" b="1" dirty="0">
              <a:solidFill>
                <a:schemeClr val="bg1">
                  <a:lumMod val="95000"/>
                </a:schemeClr>
              </a:solidFill>
              <a:latin typeface="Arial" panose="020B0604020202020204" pitchFamily="34" charset="0"/>
              <a:cs typeface="Arial" panose="020B0604020202020204" pitchFamily="34" charset="0"/>
            </a:endParaRPr>
          </a:p>
          <a:p>
            <a:pPr algn="just" rtl="1">
              <a:lnSpc>
                <a:spcPct val="150000"/>
              </a:lnSpc>
            </a:pPr>
            <a:r>
              <a:rPr lang="ar-IQ" sz="2000" b="1" dirty="0">
                <a:solidFill>
                  <a:schemeClr val="bg1">
                    <a:lumMod val="95000"/>
                  </a:schemeClr>
                </a:solidFill>
                <a:latin typeface="Arial" panose="020B0604020202020204" pitchFamily="34" charset="0"/>
                <a:cs typeface="Arial" panose="020B0604020202020204" pitchFamily="34" charset="0"/>
              </a:rPr>
              <a:t>كما يبين الشكل  أن الاداء المطور والانتاجية يمكن التنبؤ بها من حاجة المدراء لتحقيق الانسجام في المداخل للتأكد من احتمالية ان المنظمة تسهم في تحقيق الاهداف التنظيمية المرغوبة . ولذلك فليس هناك طريقة واحدة فضلى لكل المنظمات والعمليات الاساسية فقط المبنية على الخصائص الموقفية هي التي تحقق الاهداف للمنظمة وللعاملين في طريقة مناسبة .</a:t>
            </a:r>
            <a:endParaRPr lang="en-US" sz="2000" b="1" dirty="0">
              <a:solidFill>
                <a:schemeClr val="bg1">
                  <a:lumMod val="9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07838439"/>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2583180" y="320040"/>
            <a:ext cx="7840980" cy="6400800"/>
          </a:xfrm>
          <a:prstGeom prst="rect">
            <a:avLst/>
          </a:prstGeom>
          <a:effectLst>
            <a:glow rad="139700">
              <a:schemeClr val="accent3">
                <a:satMod val="175000"/>
                <a:alpha val="40000"/>
              </a:schemeClr>
            </a:glow>
            <a:outerShdw blurRad="76200" dir="13500000" sy="23000" kx="1200000" algn="br" rotWithShape="0">
              <a:prstClr val="black">
                <a:alpha val="20000"/>
              </a:prstClr>
            </a:outerShdw>
          </a:effectLst>
          <a:scene3d>
            <a:camera prst="perspectiveFront"/>
            <a:lightRig rig="threePt" dir="t"/>
          </a:scene3d>
          <a:sp3d>
            <a:bevelT prst="angle"/>
          </a:sp3d>
        </p:spPr>
      </p:pic>
    </p:spTree>
    <p:extLst>
      <p:ext uri="{BB962C8B-B14F-4D97-AF65-F5344CB8AC3E}">
        <p14:creationId xmlns:p14="http://schemas.microsoft.com/office/powerpoint/2010/main" val="136127193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3428674072"/>
              </p:ext>
            </p:extLst>
          </p:nvPr>
        </p:nvGraphicFramePr>
        <p:xfrm>
          <a:off x="1595995" y="91441"/>
          <a:ext cx="10481705" cy="7081012"/>
        </p:xfrm>
        <a:graphic>
          <a:graphicData uri="http://schemas.openxmlformats.org/drawingml/2006/table">
            <a:tbl>
              <a:tblPr rtl="1" firstRow="1" firstCol="1" bandRow="1">
                <a:effectLst>
                  <a:innerShdw blurRad="114300">
                    <a:prstClr val="black"/>
                  </a:innerShdw>
                </a:effectLst>
                <a:tableStyleId>{5C22544A-7EE6-4342-B048-85BDC9FD1C3A}</a:tableStyleId>
              </a:tblPr>
              <a:tblGrid>
                <a:gridCol w="1057765">
                  <a:extLst>
                    <a:ext uri="{9D8B030D-6E8A-4147-A177-3AD203B41FA5}">
                      <a16:colId xmlns:a16="http://schemas.microsoft.com/office/drawing/2014/main" val="3791803562"/>
                    </a:ext>
                  </a:extLst>
                </a:gridCol>
                <a:gridCol w="7859432">
                  <a:extLst>
                    <a:ext uri="{9D8B030D-6E8A-4147-A177-3AD203B41FA5}">
                      <a16:colId xmlns:a16="http://schemas.microsoft.com/office/drawing/2014/main" val="81452528"/>
                    </a:ext>
                  </a:extLst>
                </a:gridCol>
                <a:gridCol w="1564508">
                  <a:extLst>
                    <a:ext uri="{9D8B030D-6E8A-4147-A177-3AD203B41FA5}">
                      <a16:colId xmlns:a16="http://schemas.microsoft.com/office/drawing/2014/main" val="2284212902"/>
                    </a:ext>
                  </a:extLst>
                </a:gridCol>
              </a:tblGrid>
              <a:tr h="290504">
                <a:tc>
                  <a:txBody>
                    <a:bodyPr/>
                    <a:lstStyle/>
                    <a:p>
                      <a:pPr marL="0" marR="0" algn="just" rtl="1">
                        <a:lnSpc>
                          <a:spcPct val="115000"/>
                        </a:lnSpc>
                        <a:spcBef>
                          <a:spcPts val="0"/>
                        </a:spcBef>
                        <a:spcAft>
                          <a:spcPts val="1000"/>
                        </a:spcAft>
                      </a:pPr>
                      <a:r>
                        <a:rPr lang="ar-SA" sz="1800" b="1" dirty="0">
                          <a:effectLst/>
                          <a:latin typeface="Arial" panose="020B0604020202020204" pitchFamily="34" charset="0"/>
                          <a:cs typeface="Arial" panose="020B0604020202020204" pitchFamily="34" charset="0"/>
                        </a:rPr>
                        <a:t>ت</a:t>
                      </a:r>
                      <a:endParaRPr lang="en-US" sz="1800" b="1" dirty="0">
                        <a:effectLst/>
                        <a:latin typeface="Arial" panose="020B0604020202020204" pitchFamily="34" charset="0"/>
                        <a:ea typeface="Times New Roman" panose="02020603050405020304" pitchFamily="18" charset="0"/>
                        <a:cs typeface="Arial" panose="020B0604020202020204" pitchFamily="34" charset="0"/>
                      </a:endParaRPr>
                    </a:p>
                  </a:txBody>
                  <a:tcPr marL="34673" marR="34673" marT="0" marB="0"/>
                </a:tc>
                <a:tc>
                  <a:txBody>
                    <a:bodyPr/>
                    <a:lstStyle/>
                    <a:p>
                      <a:pPr marL="0" marR="0" algn="just" rtl="1">
                        <a:lnSpc>
                          <a:spcPct val="115000"/>
                        </a:lnSpc>
                        <a:spcBef>
                          <a:spcPts val="0"/>
                        </a:spcBef>
                        <a:spcAft>
                          <a:spcPts val="1000"/>
                        </a:spcAft>
                      </a:pPr>
                      <a:r>
                        <a:rPr lang="ar-SA" sz="1800" b="1">
                          <a:effectLst/>
                          <a:latin typeface="Arial" panose="020B0604020202020204" pitchFamily="34" charset="0"/>
                          <a:cs typeface="Arial" panose="020B0604020202020204" pitchFamily="34" charset="0"/>
                        </a:rPr>
                        <a:t>المحتويات </a:t>
                      </a:r>
                      <a:endParaRPr lang="en-US" sz="1800" b="1">
                        <a:effectLst/>
                        <a:latin typeface="Arial" panose="020B0604020202020204" pitchFamily="34" charset="0"/>
                        <a:ea typeface="Times New Roman" panose="02020603050405020304" pitchFamily="18" charset="0"/>
                        <a:cs typeface="Arial" panose="020B0604020202020204" pitchFamily="34" charset="0"/>
                      </a:endParaRPr>
                    </a:p>
                  </a:txBody>
                  <a:tcPr marL="34673" marR="34673" marT="0" marB="0"/>
                </a:tc>
                <a:tc>
                  <a:txBody>
                    <a:bodyPr/>
                    <a:lstStyle/>
                    <a:p>
                      <a:pPr marL="0" marR="0" algn="just" rtl="1">
                        <a:lnSpc>
                          <a:spcPct val="115000"/>
                        </a:lnSpc>
                        <a:spcBef>
                          <a:spcPts val="0"/>
                        </a:spcBef>
                        <a:spcAft>
                          <a:spcPts val="1000"/>
                        </a:spcAft>
                      </a:pPr>
                      <a:r>
                        <a:rPr lang="ar-SA" sz="1800" b="1">
                          <a:effectLst/>
                          <a:latin typeface="Arial" panose="020B0604020202020204" pitchFamily="34" charset="0"/>
                          <a:cs typeface="Arial" panose="020B0604020202020204" pitchFamily="34" charset="0"/>
                        </a:rPr>
                        <a:t>رقم الصفحة</a:t>
                      </a:r>
                      <a:endParaRPr lang="en-US" sz="1800" b="1">
                        <a:effectLst/>
                        <a:latin typeface="Arial" panose="020B0604020202020204" pitchFamily="34" charset="0"/>
                        <a:ea typeface="Times New Roman" panose="02020603050405020304" pitchFamily="18" charset="0"/>
                        <a:cs typeface="Arial" panose="020B0604020202020204" pitchFamily="34" charset="0"/>
                      </a:endParaRPr>
                    </a:p>
                  </a:txBody>
                  <a:tcPr marL="34673" marR="34673" marT="0" marB="0"/>
                </a:tc>
                <a:extLst>
                  <a:ext uri="{0D108BD9-81ED-4DB2-BD59-A6C34878D82A}">
                    <a16:rowId xmlns:a16="http://schemas.microsoft.com/office/drawing/2014/main" val="2191426974"/>
                  </a:ext>
                </a:extLst>
              </a:tr>
              <a:tr h="697958">
                <a:tc>
                  <a:txBody>
                    <a:bodyPr/>
                    <a:lstStyle/>
                    <a:p>
                      <a:pPr marL="0" marR="0" algn="just" rtl="1">
                        <a:lnSpc>
                          <a:spcPct val="115000"/>
                        </a:lnSpc>
                        <a:spcBef>
                          <a:spcPts val="0"/>
                        </a:spcBef>
                        <a:spcAft>
                          <a:spcPts val="1000"/>
                        </a:spcAft>
                      </a:pPr>
                      <a:r>
                        <a:rPr lang="ar-SA" sz="1800" b="1" dirty="0">
                          <a:effectLst/>
                          <a:latin typeface="Arial" panose="020B0604020202020204" pitchFamily="34" charset="0"/>
                          <a:cs typeface="Arial" panose="020B0604020202020204" pitchFamily="34" charset="0"/>
                        </a:rPr>
                        <a:t>1</a:t>
                      </a:r>
                      <a:endParaRPr lang="en-US" sz="1800" b="1" dirty="0">
                        <a:effectLst/>
                        <a:latin typeface="Arial" panose="020B0604020202020204" pitchFamily="34" charset="0"/>
                        <a:ea typeface="Times New Roman" panose="02020603050405020304" pitchFamily="18" charset="0"/>
                        <a:cs typeface="Arial" panose="020B0604020202020204" pitchFamily="34" charset="0"/>
                      </a:endParaRPr>
                    </a:p>
                  </a:txBody>
                  <a:tcPr marL="34673" marR="34673" marT="0" marB="0"/>
                </a:tc>
                <a:tc>
                  <a:txBody>
                    <a:bodyPr/>
                    <a:lstStyle/>
                    <a:p>
                      <a:pPr marL="0" marR="0" algn="ctr" rtl="1">
                        <a:lnSpc>
                          <a:spcPct val="115000"/>
                        </a:lnSpc>
                        <a:spcBef>
                          <a:spcPts val="0"/>
                        </a:spcBef>
                        <a:spcAft>
                          <a:spcPts val="1000"/>
                        </a:spcAft>
                      </a:pPr>
                      <a:r>
                        <a:rPr lang="ar-SA" sz="1800" b="1" dirty="0">
                          <a:effectLst/>
                          <a:latin typeface="Arial" panose="020B0604020202020204" pitchFamily="34" charset="0"/>
                          <a:cs typeface="Arial" panose="020B0604020202020204" pitchFamily="34" charset="0"/>
                        </a:rPr>
                        <a:t>الادارة بالنتائج</a:t>
                      </a:r>
                      <a:endParaRPr lang="en-US" sz="1800" b="1" dirty="0">
                        <a:effectLst/>
                        <a:latin typeface="Arial" panose="020B0604020202020204" pitchFamily="34" charset="0"/>
                        <a:cs typeface="Arial" panose="020B0604020202020204" pitchFamily="34" charset="0"/>
                      </a:endParaRPr>
                    </a:p>
                    <a:p>
                      <a:pPr marL="457200" marR="0" algn="just" rtl="1">
                        <a:lnSpc>
                          <a:spcPct val="115000"/>
                        </a:lnSpc>
                        <a:spcBef>
                          <a:spcPts val="0"/>
                        </a:spcBef>
                        <a:spcAft>
                          <a:spcPts val="1000"/>
                        </a:spcAft>
                      </a:pPr>
                      <a:r>
                        <a:rPr lang="ar-SA" sz="1800" b="1" dirty="0">
                          <a:effectLst/>
                          <a:latin typeface="Arial" panose="020B0604020202020204" pitchFamily="34" charset="0"/>
                          <a:cs typeface="Arial" panose="020B0604020202020204" pitchFamily="34" charset="0"/>
                        </a:rPr>
                        <a:t>المقدمة </a:t>
                      </a:r>
                      <a:endParaRPr lang="en-US" sz="1800" b="1" dirty="0">
                        <a:effectLst/>
                        <a:latin typeface="Arial" panose="020B0604020202020204" pitchFamily="34" charset="0"/>
                        <a:ea typeface="Times New Roman" panose="02020603050405020304" pitchFamily="18" charset="0"/>
                        <a:cs typeface="Arial" panose="020B0604020202020204" pitchFamily="34" charset="0"/>
                      </a:endParaRPr>
                    </a:p>
                  </a:txBody>
                  <a:tcPr marL="34673" marR="34673" marT="0" marB="0"/>
                </a:tc>
                <a:tc>
                  <a:txBody>
                    <a:bodyPr/>
                    <a:lstStyle/>
                    <a:p>
                      <a:pPr marL="0" marR="0" algn="just" rtl="1">
                        <a:lnSpc>
                          <a:spcPct val="115000"/>
                        </a:lnSpc>
                        <a:spcBef>
                          <a:spcPts val="0"/>
                        </a:spcBef>
                        <a:spcAft>
                          <a:spcPts val="1000"/>
                        </a:spcAft>
                      </a:pPr>
                      <a:r>
                        <a:rPr lang="ar-SA" sz="1800" b="1">
                          <a:effectLst/>
                          <a:latin typeface="Arial" panose="020B0604020202020204" pitchFamily="34" charset="0"/>
                          <a:cs typeface="Arial" panose="020B0604020202020204" pitchFamily="34" charset="0"/>
                        </a:rPr>
                        <a:t> </a:t>
                      </a:r>
                      <a:endParaRPr lang="en-US" sz="1800" b="1">
                        <a:effectLst/>
                        <a:latin typeface="Arial" panose="020B0604020202020204" pitchFamily="34" charset="0"/>
                        <a:ea typeface="Times New Roman" panose="02020603050405020304" pitchFamily="18" charset="0"/>
                        <a:cs typeface="Arial" panose="020B0604020202020204" pitchFamily="34" charset="0"/>
                      </a:endParaRPr>
                    </a:p>
                  </a:txBody>
                  <a:tcPr marL="34673" marR="34673" marT="0" marB="0"/>
                </a:tc>
                <a:extLst>
                  <a:ext uri="{0D108BD9-81ED-4DB2-BD59-A6C34878D82A}">
                    <a16:rowId xmlns:a16="http://schemas.microsoft.com/office/drawing/2014/main" val="1966723142"/>
                  </a:ext>
                </a:extLst>
              </a:tr>
              <a:tr h="290504">
                <a:tc>
                  <a:txBody>
                    <a:bodyPr/>
                    <a:lstStyle/>
                    <a:p>
                      <a:pPr marL="0" marR="0" algn="just" rtl="1">
                        <a:lnSpc>
                          <a:spcPct val="115000"/>
                        </a:lnSpc>
                        <a:spcBef>
                          <a:spcPts val="0"/>
                        </a:spcBef>
                        <a:spcAft>
                          <a:spcPts val="1000"/>
                        </a:spcAft>
                      </a:pPr>
                      <a:r>
                        <a:rPr lang="ar-SA" sz="1800" b="1">
                          <a:effectLst/>
                          <a:latin typeface="Arial" panose="020B0604020202020204" pitchFamily="34" charset="0"/>
                          <a:cs typeface="Arial" panose="020B0604020202020204" pitchFamily="34" charset="0"/>
                        </a:rPr>
                        <a:t> </a:t>
                      </a:r>
                      <a:endParaRPr lang="en-US" sz="1800" b="1">
                        <a:effectLst/>
                        <a:latin typeface="Arial" panose="020B0604020202020204" pitchFamily="34" charset="0"/>
                        <a:ea typeface="Times New Roman" panose="02020603050405020304" pitchFamily="18" charset="0"/>
                        <a:cs typeface="Arial" panose="020B0604020202020204" pitchFamily="34" charset="0"/>
                      </a:endParaRPr>
                    </a:p>
                  </a:txBody>
                  <a:tcPr marL="34673" marR="34673" marT="0" marB="0"/>
                </a:tc>
                <a:tc>
                  <a:txBody>
                    <a:bodyPr/>
                    <a:lstStyle/>
                    <a:p>
                      <a:pPr marL="0" marR="0" algn="justLow" rtl="1">
                        <a:lnSpc>
                          <a:spcPct val="115000"/>
                        </a:lnSpc>
                        <a:spcBef>
                          <a:spcPts val="0"/>
                        </a:spcBef>
                        <a:spcAft>
                          <a:spcPts val="0"/>
                        </a:spcAft>
                      </a:pPr>
                      <a:r>
                        <a:rPr lang="ar-SA" sz="1800" b="1" dirty="0">
                          <a:effectLst/>
                          <a:latin typeface="Arial" panose="020B0604020202020204" pitchFamily="34" charset="0"/>
                          <a:cs typeface="Arial" panose="020B0604020202020204" pitchFamily="34" charset="0"/>
                        </a:rPr>
                        <a:t>أولاً : مفهوم الادارة بالنتائج</a:t>
                      </a:r>
                      <a:endParaRPr lang="en-US" sz="1800" b="1" dirty="0">
                        <a:effectLst/>
                        <a:latin typeface="Arial" panose="020B0604020202020204" pitchFamily="34" charset="0"/>
                        <a:ea typeface="Times New Roman" panose="02020603050405020304" pitchFamily="18" charset="0"/>
                        <a:cs typeface="Arial" panose="020B0604020202020204" pitchFamily="34" charset="0"/>
                      </a:endParaRPr>
                    </a:p>
                  </a:txBody>
                  <a:tcPr marL="34673" marR="34673" marT="0" marB="0"/>
                </a:tc>
                <a:tc>
                  <a:txBody>
                    <a:bodyPr/>
                    <a:lstStyle/>
                    <a:p>
                      <a:pPr marL="0" marR="0" algn="ctr" rtl="1">
                        <a:lnSpc>
                          <a:spcPct val="115000"/>
                        </a:lnSpc>
                        <a:spcBef>
                          <a:spcPts val="0"/>
                        </a:spcBef>
                        <a:spcAft>
                          <a:spcPts val="1000"/>
                        </a:spcAft>
                      </a:pPr>
                      <a:r>
                        <a:rPr lang="ar-SA" sz="1800" b="1">
                          <a:effectLst/>
                          <a:latin typeface="Arial" panose="020B0604020202020204" pitchFamily="34" charset="0"/>
                          <a:cs typeface="Arial" panose="020B0604020202020204" pitchFamily="34" charset="0"/>
                        </a:rPr>
                        <a:t>3-4</a:t>
                      </a:r>
                      <a:endParaRPr lang="en-US" sz="1800" b="1">
                        <a:effectLst/>
                        <a:latin typeface="Arial" panose="020B0604020202020204" pitchFamily="34" charset="0"/>
                        <a:ea typeface="Times New Roman" panose="02020603050405020304" pitchFamily="18" charset="0"/>
                        <a:cs typeface="Arial" panose="020B0604020202020204" pitchFamily="34" charset="0"/>
                      </a:endParaRPr>
                    </a:p>
                  </a:txBody>
                  <a:tcPr marL="34673" marR="34673" marT="0" marB="0"/>
                </a:tc>
                <a:extLst>
                  <a:ext uri="{0D108BD9-81ED-4DB2-BD59-A6C34878D82A}">
                    <a16:rowId xmlns:a16="http://schemas.microsoft.com/office/drawing/2014/main" val="3949874387"/>
                  </a:ext>
                </a:extLst>
              </a:tr>
              <a:tr h="290504">
                <a:tc>
                  <a:txBody>
                    <a:bodyPr/>
                    <a:lstStyle/>
                    <a:p>
                      <a:pPr marL="0" marR="0" algn="just" rtl="1">
                        <a:lnSpc>
                          <a:spcPct val="115000"/>
                        </a:lnSpc>
                        <a:spcBef>
                          <a:spcPts val="0"/>
                        </a:spcBef>
                        <a:spcAft>
                          <a:spcPts val="1000"/>
                        </a:spcAft>
                      </a:pPr>
                      <a:r>
                        <a:rPr lang="ar-SA" sz="1800" b="1">
                          <a:effectLst/>
                          <a:latin typeface="Arial" panose="020B0604020202020204" pitchFamily="34" charset="0"/>
                          <a:cs typeface="Arial" panose="020B0604020202020204" pitchFamily="34" charset="0"/>
                        </a:rPr>
                        <a:t> </a:t>
                      </a:r>
                      <a:endParaRPr lang="en-US" sz="1800" b="1">
                        <a:effectLst/>
                        <a:latin typeface="Arial" panose="020B0604020202020204" pitchFamily="34" charset="0"/>
                        <a:ea typeface="Times New Roman" panose="02020603050405020304" pitchFamily="18" charset="0"/>
                        <a:cs typeface="Arial" panose="020B0604020202020204" pitchFamily="34" charset="0"/>
                      </a:endParaRPr>
                    </a:p>
                  </a:txBody>
                  <a:tcPr marL="34673" marR="34673" marT="0" marB="0"/>
                </a:tc>
                <a:tc>
                  <a:txBody>
                    <a:bodyPr/>
                    <a:lstStyle/>
                    <a:p>
                      <a:pPr marL="0" marR="0" algn="just" rtl="1">
                        <a:lnSpc>
                          <a:spcPct val="115000"/>
                        </a:lnSpc>
                        <a:spcBef>
                          <a:spcPts val="0"/>
                        </a:spcBef>
                        <a:spcAft>
                          <a:spcPts val="1000"/>
                        </a:spcAft>
                      </a:pPr>
                      <a:r>
                        <a:rPr lang="ar-SA" sz="1800" b="1">
                          <a:effectLst/>
                          <a:latin typeface="Arial" panose="020B0604020202020204" pitchFamily="34" charset="0"/>
                          <a:cs typeface="Arial" panose="020B0604020202020204" pitchFamily="34" charset="0"/>
                        </a:rPr>
                        <a:t>ثانياً : أهداف الادارة بالنتائج</a:t>
                      </a:r>
                      <a:endParaRPr lang="en-US" sz="1800" b="1">
                        <a:effectLst/>
                        <a:latin typeface="Arial" panose="020B0604020202020204" pitchFamily="34" charset="0"/>
                        <a:ea typeface="Times New Roman" panose="02020603050405020304" pitchFamily="18" charset="0"/>
                        <a:cs typeface="Arial" panose="020B0604020202020204" pitchFamily="34" charset="0"/>
                      </a:endParaRPr>
                    </a:p>
                  </a:txBody>
                  <a:tcPr marL="34673" marR="34673" marT="0" marB="0"/>
                </a:tc>
                <a:tc>
                  <a:txBody>
                    <a:bodyPr/>
                    <a:lstStyle/>
                    <a:p>
                      <a:pPr marL="0" marR="0" algn="ctr" rtl="1">
                        <a:lnSpc>
                          <a:spcPct val="115000"/>
                        </a:lnSpc>
                        <a:spcBef>
                          <a:spcPts val="0"/>
                        </a:spcBef>
                        <a:spcAft>
                          <a:spcPts val="1000"/>
                        </a:spcAft>
                      </a:pPr>
                      <a:r>
                        <a:rPr lang="ar-SA" sz="1800" b="1">
                          <a:effectLst/>
                          <a:latin typeface="Arial" panose="020B0604020202020204" pitchFamily="34" charset="0"/>
                          <a:cs typeface="Arial" panose="020B0604020202020204" pitchFamily="34" charset="0"/>
                        </a:rPr>
                        <a:t>4</a:t>
                      </a:r>
                      <a:endParaRPr lang="en-US" sz="1800" b="1">
                        <a:effectLst/>
                        <a:latin typeface="Arial" panose="020B0604020202020204" pitchFamily="34" charset="0"/>
                        <a:ea typeface="Times New Roman" panose="02020603050405020304" pitchFamily="18" charset="0"/>
                        <a:cs typeface="Arial" panose="020B0604020202020204" pitchFamily="34" charset="0"/>
                      </a:endParaRPr>
                    </a:p>
                  </a:txBody>
                  <a:tcPr marL="34673" marR="34673" marT="0" marB="0"/>
                </a:tc>
                <a:extLst>
                  <a:ext uri="{0D108BD9-81ED-4DB2-BD59-A6C34878D82A}">
                    <a16:rowId xmlns:a16="http://schemas.microsoft.com/office/drawing/2014/main" val="4152049640"/>
                  </a:ext>
                </a:extLst>
              </a:tr>
              <a:tr h="290504">
                <a:tc>
                  <a:txBody>
                    <a:bodyPr/>
                    <a:lstStyle/>
                    <a:p>
                      <a:pPr marL="0" marR="0" algn="just" rtl="1">
                        <a:lnSpc>
                          <a:spcPct val="115000"/>
                        </a:lnSpc>
                        <a:spcBef>
                          <a:spcPts val="0"/>
                        </a:spcBef>
                        <a:spcAft>
                          <a:spcPts val="1000"/>
                        </a:spcAft>
                      </a:pPr>
                      <a:r>
                        <a:rPr lang="ar-SA" sz="1800" b="1">
                          <a:effectLst/>
                          <a:latin typeface="Arial" panose="020B0604020202020204" pitchFamily="34" charset="0"/>
                          <a:cs typeface="Arial" panose="020B0604020202020204" pitchFamily="34" charset="0"/>
                        </a:rPr>
                        <a:t> </a:t>
                      </a:r>
                      <a:endParaRPr lang="en-US" sz="1800" b="1">
                        <a:effectLst/>
                        <a:latin typeface="Arial" panose="020B0604020202020204" pitchFamily="34" charset="0"/>
                        <a:ea typeface="Times New Roman" panose="02020603050405020304" pitchFamily="18" charset="0"/>
                        <a:cs typeface="Arial" panose="020B0604020202020204" pitchFamily="34" charset="0"/>
                      </a:endParaRPr>
                    </a:p>
                  </a:txBody>
                  <a:tcPr marL="34673" marR="34673" marT="0" marB="0"/>
                </a:tc>
                <a:tc>
                  <a:txBody>
                    <a:bodyPr/>
                    <a:lstStyle/>
                    <a:p>
                      <a:pPr marL="0" marR="0" algn="just" rtl="1">
                        <a:lnSpc>
                          <a:spcPct val="115000"/>
                        </a:lnSpc>
                        <a:spcBef>
                          <a:spcPts val="0"/>
                        </a:spcBef>
                        <a:spcAft>
                          <a:spcPts val="1000"/>
                        </a:spcAft>
                      </a:pPr>
                      <a:r>
                        <a:rPr lang="ar-IQ" sz="1800" b="1" dirty="0">
                          <a:effectLst/>
                          <a:latin typeface="Arial" panose="020B0604020202020204" pitchFamily="34" charset="0"/>
                          <a:cs typeface="Arial" panose="020B0604020202020204" pitchFamily="34" charset="0"/>
                        </a:rPr>
                        <a:t>ثالثاً : مبادئ الادارة بالنتائج</a:t>
                      </a:r>
                      <a:endParaRPr lang="en-US" sz="1800" b="1" dirty="0">
                        <a:effectLst/>
                        <a:latin typeface="Arial" panose="020B0604020202020204" pitchFamily="34" charset="0"/>
                        <a:ea typeface="Times New Roman" panose="02020603050405020304" pitchFamily="18" charset="0"/>
                        <a:cs typeface="Arial" panose="020B0604020202020204" pitchFamily="34" charset="0"/>
                      </a:endParaRPr>
                    </a:p>
                  </a:txBody>
                  <a:tcPr marL="34673" marR="34673" marT="0" marB="0"/>
                </a:tc>
                <a:tc>
                  <a:txBody>
                    <a:bodyPr/>
                    <a:lstStyle/>
                    <a:p>
                      <a:pPr marL="0" marR="0" algn="ctr" rtl="1">
                        <a:lnSpc>
                          <a:spcPct val="115000"/>
                        </a:lnSpc>
                        <a:spcBef>
                          <a:spcPts val="0"/>
                        </a:spcBef>
                        <a:spcAft>
                          <a:spcPts val="1000"/>
                        </a:spcAft>
                      </a:pPr>
                      <a:r>
                        <a:rPr lang="ar-SA" sz="1800" b="1">
                          <a:effectLst/>
                          <a:latin typeface="Arial" panose="020B0604020202020204" pitchFamily="34" charset="0"/>
                          <a:cs typeface="Arial" panose="020B0604020202020204" pitchFamily="34" charset="0"/>
                        </a:rPr>
                        <a:t>5</a:t>
                      </a:r>
                      <a:endParaRPr lang="en-US" sz="1800" b="1">
                        <a:effectLst/>
                        <a:latin typeface="Arial" panose="020B0604020202020204" pitchFamily="34" charset="0"/>
                        <a:ea typeface="Times New Roman" panose="02020603050405020304" pitchFamily="18" charset="0"/>
                        <a:cs typeface="Arial" panose="020B0604020202020204" pitchFamily="34" charset="0"/>
                      </a:endParaRPr>
                    </a:p>
                  </a:txBody>
                  <a:tcPr marL="34673" marR="34673" marT="0" marB="0"/>
                </a:tc>
                <a:extLst>
                  <a:ext uri="{0D108BD9-81ED-4DB2-BD59-A6C34878D82A}">
                    <a16:rowId xmlns:a16="http://schemas.microsoft.com/office/drawing/2014/main" val="2785404694"/>
                  </a:ext>
                </a:extLst>
              </a:tr>
              <a:tr h="290504">
                <a:tc>
                  <a:txBody>
                    <a:bodyPr/>
                    <a:lstStyle/>
                    <a:p>
                      <a:pPr marL="0" marR="0" algn="just" rtl="1">
                        <a:lnSpc>
                          <a:spcPct val="115000"/>
                        </a:lnSpc>
                        <a:spcBef>
                          <a:spcPts val="0"/>
                        </a:spcBef>
                        <a:spcAft>
                          <a:spcPts val="1000"/>
                        </a:spcAft>
                      </a:pPr>
                      <a:r>
                        <a:rPr lang="ar-SA" sz="1800" b="1">
                          <a:effectLst/>
                          <a:latin typeface="Arial" panose="020B0604020202020204" pitchFamily="34" charset="0"/>
                          <a:cs typeface="Arial" panose="020B0604020202020204" pitchFamily="34" charset="0"/>
                        </a:rPr>
                        <a:t> </a:t>
                      </a:r>
                      <a:endParaRPr lang="en-US" sz="1800" b="1">
                        <a:effectLst/>
                        <a:latin typeface="Arial" panose="020B0604020202020204" pitchFamily="34" charset="0"/>
                        <a:ea typeface="Times New Roman" panose="02020603050405020304" pitchFamily="18" charset="0"/>
                        <a:cs typeface="Arial" panose="020B0604020202020204" pitchFamily="34" charset="0"/>
                      </a:endParaRPr>
                    </a:p>
                  </a:txBody>
                  <a:tcPr marL="34673" marR="34673" marT="0" marB="0"/>
                </a:tc>
                <a:tc>
                  <a:txBody>
                    <a:bodyPr/>
                    <a:lstStyle/>
                    <a:p>
                      <a:pPr marL="0" marR="0" algn="justLow" rtl="1">
                        <a:lnSpc>
                          <a:spcPct val="115000"/>
                        </a:lnSpc>
                        <a:spcBef>
                          <a:spcPts val="0"/>
                        </a:spcBef>
                        <a:spcAft>
                          <a:spcPts val="0"/>
                        </a:spcAft>
                        <a:tabLst>
                          <a:tab pos="2743200" algn="ctr"/>
                        </a:tabLst>
                      </a:pPr>
                      <a:r>
                        <a:rPr lang="ar-SA" sz="1800" b="1" dirty="0">
                          <a:effectLst/>
                          <a:latin typeface="Arial" panose="020B0604020202020204" pitchFamily="34" charset="0"/>
                          <a:cs typeface="Arial" panose="020B0604020202020204" pitchFamily="34" charset="0"/>
                        </a:rPr>
                        <a:t>رابعاً : ميزات الإدارة القائمة على </a:t>
                      </a:r>
                      <a:r>
                        <a:rPr lang="ar-SA" sz="1800" b="1" dirty="0" smtClean="0">
                          <a:effectLst/>
                          <a:latin typeface="Arial" panose="020B0604020202020204" pitchFamily="34" charset="0"/>
                          <a:cs typeface="Arial" panose="020B0604020202020204" pitchFamily="34" charset="0"/>
                        </a:rPr>
                        <a:t>النتائجِ</a:t>
                      </a:r>
                      <a:endParaRPr lang="en-US" sz="1800" b="1" dirty="0">
                        <a:effectLst/>
                        <a:latin typeface="Arial" panose="020B0604020202020204" pitchFamily="34" charset="0"/>
                        <a:ea typeface="Times New Roman" panose="02020603050405020304" pitchFamily="18" charset="0"/>
                        <a:cs typeface="Arial" panose="020B0604020202020204" pitchFamily="34" charset="0"/>
                      </a:endParaRPr>
                    </a:p>
                  </a:txBody>
                  <a:tcPr marL="34673" marR="34673" marT="0" marB="0"/>
                </a:tc>
                <a:tc>
                  <a:txBody>
                    <a:bodyPr/>
                    <a:lstStyle/>
                    <a:p>
                      <a:pPr marL="0" marR="0" algn="ctr" rtl="1">
                        <a:lnSpc>
                          <a:spcPct val="115000"/>
                        </a:lnSpc>
                        <a:spcBef>
                          <a:spcPts val="0"/>
                        </a:spcBef>
                        <a:spcAft>
                          <a:spcPts val="1000"/>
                        </a:spcAft>
                      </a:pPr>
                      <a:r>
                        <a:rPr lang="ar-SA" sz="1800" b="1">
                          <a:effectLst/>
                          <a:latin typeface="Arial" panose="020B0604020202020204" pitchFamily="34" charset="0"/>
                          <a:cs typeface="Arial" panose="020B0604020202020204" pitchFamily="34" charset="0"/>
                        </a:rPr>
                        <a:t>5-6</a:t>
                      </a:r>
                      <a:endParaRPr lang="en-US" sz="1800" b="1">
                        <a:effectLst/>
                        <a:latin typeface="Arial" panose="020B0604020202020204" pitchFamily="34" charset="0"/>
                        <a:ea typeface="Times New Roman" panose="02020603050405020304" pitchFamily="18" charset="0"/>
                        <a:cs typeface="Arial" panose="020B0604020202020204" pitchFamily="34" charset="0"/>
                      </a:endParaRPr>
                    </a:p>
                  </a:txBody>
                  <a:tcPr marL="34673" marR="34673" marT="0" marB="0"/>
                </a:tc>
                <a:extLst>
                  <a:ext uri="{0D108BD9-81ED-4DB2-BD59-A6C34878D82A}">
                    <a16:rowId xmlns:a16="http://schemas.microsoft.com/office/drawing/2014/main" val="157989861"/>
                  </a:ext>
                </a:extLst>
              </a:tr>
              <a:tr h="298201">
                <a:tc>
                  <a:txBody>
                    <a:bodyPr/>
                    <a:lstStyle/>
                    <a:p>
                      <a:pPr marL="0" marR="0" algn="just" rtl="1">
                        <a:lnSpc>
                          <a:spcPct val="115000"/>
                        </a:lnSpc>
                        <a:spcBef>
                          <a:spcPts val="0"/>
                        </a:spcBef>
                        <a:spcAft>
                          <a:spcPts val="1000"/>
                        </a:spcAft>
                      </a:pPr>
                      <a:r>
                        <a:rPr lang="ar-SA" sz="1800" b="1">
                          <a:effectLst/>
                          <a:latin typeface="Arial" panose="020B0604020202020204" pitchFamily="34" charset="0"/>
                          <a:cs typeface="Arial" panose="020B0604020202020204" pitchFamily="34" charset="0"/>
                        </a:rPr>
                        <a:t> </a:t>
                      </a:r>
                      <a:endParaRPr lang="en-US" sz="1800" b="1">
                        <a:effectLst/>
                        <a:latin typeface="Arial" panose="020B0604020202020204" pitchFamily="34" charset="0"/>
                        <a:ea typeface="Times New Roman" panose="02020603050405020304" pitchFamily="18" charset="0"/>
                        <a:cs typeface="Arial" panose="020B0604020202020204" pitchFamily="34" charset="0"/>
                      </a:endParaRPr>
                    </a:p>
                  </a:txBody>
                  <a:tcPr marL="34673" marR="34673" marT="0" marB="0"/>
                </a:tc>
                <a:tc>
                  <a:txBody>
                    <a:bodyPr/>
                    <a:lstStyle/>
                    <a:p>
                      <a:pPr marL="0" marR="0" algn="justLow" rtl="1">
                        <a:lnSpc>
                          <a:spcPct val="115000"/>
                        </a:lnSpc>
                        <a:spcBef>
                          <a:spcPts val="0"/>
                        </a:spcBef>
                        <a:spcAft>
                          <a:spcPts val="0"/>
                        </a:spcAft>
                      </a:pPr>
                      <a:r>
                        <a:rPr lang="ar-SA" sz="1800" b="1">
                          <a:effectLst/>
                          <a:latin typeface="Arial" panose="020B0604020202020204" pitchFamily="34" charset="0"/>
                          <a:cs typeface="Arial" panose="020B0604020202020204" pitchFamily="34" charset="0"/>
                        </a:rPr>
                        <a:t>خامساً : الأغراض الأساسية للإدارة القائمة على النتائج</a:t>
                      </a:r>
                      <a:endParaRPr lang="en-US" sz="1800" b="1">
                        <a:effectLst/>
                        <a:latin typeface="Arial" panose="020B0604020202020204" pitchFamily="34" charset="0"/>
                        <a:ea typeface="Times New Roman" panose="02020603050405020304" pitchFamily="18" charset="0"/>
                        <a:cs typeface="Arial" panose="020B0604020202020204" pitchFamily="34" charset="0"/>
                      </a:endParaRPr>
                    </a:p>
                  </a:txBody>
                  <a:tcPr marL="34673" marR="34673" marT="0" marB="0"/>
                </a:tc>
                <a:tc>
                  <a:txBody>
                    <a:bodyPr/>
                    <a:lstStyle/>
                    <a:p>
                      <a:pPr marL="0" marR="0" algn="ctr" rtl="1">
                        <a:lnSpc>
                          <a:spcPct val="115000"/>
                        </a:lnSpc>
                        <a:spcBef>
                          <a:spcPts val="0"/>
                        </a:spcBef>
                        <a:spcAft>
                          <a:spcPts val="1000"/>
                        </a:spcAft>
                      </a:pPr>
                      <a:r>
                        <a:rPr lang="ar-SA" sz="1800" b="1">
                          <a:effectLst/>
                          <a:latin typeface="Arial" panose="020B0604020202020204" pitchFamily="34" charset="0"/>
                          <a:cs typeface="Arial" panose="020B0604020202020204" pitchFamily="34" charset="0"/>
                        </a:rPr>
                        <a:t>6</a:t>
                      </a:r>
                      <a:endParaRPr lang="en-US" sz="1800" b="1">
                        <a:effectLst/>
                        <a:latin typeface="Arial" panose="020B0604020202020204" pitchFamily="34" charset="0"/>
                        <a:ea typeface="Times New Roman" panose="02020603050405020304" pitchFamily="18" charset="0"/>
                        <a:cs typeface="Arial" panose="020B0604020202020204" pitchFamily="34" charset="0"/>
                      </a:endParaRPr>
                    </a:p>
                  </a:txBody>
                  <a:tcPr marL="34673" marR="34673" marT="0" marB="0"/>
                </a:tc>
                <a:extLst>
                  <a:ext uri="{0D108BD9-81ED-4DB2-BD59-A6C34878D82A}">
                    <a16:rowId xmlns:a16="http://schemas.microsoft.com/office/drawing/2014/main" val="2599576367"/>
                  </a:ext>
                </a:extLst>
              </a:tr>
              <a:tr h="380378">
                <a:tc>
                  <a:txBody>
                    <a:bodyPr/>
                    <a:lstStyle/>
                    <a:p>
                      <a:pPr marL="0" marR="0" algn="just" rtl="1">
                        <a:lnSpc>
                          <a:spcPct val="115000"/>
                        </a:lnSpc>
                        <a:spcBef>
                          <a:spcPts val="0"/>
                        </a:spcBef>
                        <a:spcAft>
                          <a:spcPts val="1000"/>
                        </a:spcAft>
                      </a:pPr>
                      <a:r>
                        <a:rPr lang="ar-SA" sz="1800" b="1" dirty="0">
                          <a:effectLst/>
                          <a:latin typeface="Arial" panose="020B0604020202020204" pitchFamily="34" charset="0"/>
                          <a:cs typeface="Arial" panose="020B0604020202020204" pitchFamily="34" charset="0"/>
                        </a:rPr>
                        <a:t> </a:t>
                      </a:r>
                      <a:endParaRPr lang="en-US" sz="1800" b="1" dirty="0">
                        <a:effectLst/>
                        <a:latin typeface="Arial" panose="020B0604020202020204" pitchFamily="34" charset="0"/>
                        <a:ea typeface="Times New Roman" panose="02020603050405020304" pitchFamily="18" charset="0"/>
                        <a:cs typeface="Arial" panose="020B0604020202020204" pitchFamily="34" charset="0"/>
                      </a:endParaRPr>
                    </a:p>
                  </a:txBody>
                  <a:tcPr marL="34673" marR="34673" marT="0" marB="0"/>
                </a:tc>
                <a:tc>
                  <a:txBody>
                    <a:bodyPr/>
                    <a:lstStyle/>
                    <a:p>
                      <a:pPr marL="0" marR="0" algn="just" rtl="1">
                        <a:lnSpc>
                          <a:spcPct val="150000"/>
                        </a:lnSpc>
                        <a:spcBef>
                          <a:spcPts val="0"/>
                        </a:spcBef>
                        <a:spcAft>
                          <a:spcPts val="0"/>
                        </a:spcAft>
                      </a:pPr>
                      <a:r>
                        <a:rPr lang="ar-SA" sz="1800" b="1" dirty="0" smtClean="0">
                          <a:effectLst/>
                          <a:latin typeface="Arial" panose="020B0604020202020204" pitchFamily="34" charset="0"/>
                          <a:cs typeface="Arial" panose="020B0604020202020204" pitchFamily="34" charset="0"/>
                        </a:rPr>
                        <a:t>سادساً</a:t>
                      </a:r>
                      <a:r>
                        <a:rPr lang="ar-SA" sz="1800" b="1" dirty="0">
                          <a:effectLst/>
                          <a:latin typeface="Arial" panose="020B0604020202020204" pitchFamily="34" charset="0"/>
                          <a:cs typeface="Arial" panose="020B0604020202020204" pitchFamily="34" charset="0"/>
                        </a:rPr>
                        <a:t>: عمليات أو مراحل الادارة القائمة على النتائج </a:t>
                      </a:r>
                      <a:endParaRPr lang="en-US" sz="1800" b="1" dirty="0">
                        <a:effectLst/>
                        <a:latin typeface="Arial" panose="020B0604020202020204" pitchFamily="34" charset="0"/>
                        <a:ea typeface="Times New Roman" panose="02020603050405020304" pitchFamily="18" charset="0"/>
                        <a:cs typeface="Arial" panose="020B0604020202020204" pitchFamily="34" charset="0"/>
                      </a:endParaRPr>
                    </a:p>
                  </a:txBody>
                  <a:tcPr marL="34673" marR="34673" marT="0" marB="0"/>
                </a:tc>
                <a:tc>
                  <a:txBody>
                    <a:bodyPr/>
                    <a:lstStyle/>
                    <a:p>
                      <a:pPr marL="0" marR="0" algn="ctr" rtl="1">
                        <a:lnSpc>
                          <a:spcPct val="115000"/>
                        </a:lnSpc>
                        <a:spcBef>
                          <a:spcPts val="0"/>
                        </a:spcBef>
                        <a:spcAft>
                          <a:spcPts val="1000"/>
                        </a:spcAft>
                      </a:pPr>
                      <a:r>
                        <a:rPr lang="ar-SA" sz="1800" b="1">
                          <a:effectLst/>
                          <a:latin typeface="Arial" panose="020B0604020202020204" pitchFamily="34" charset="0"/>
                          <a:cs typeface="Arial" panose="020B0604020202020204" pitchFamily="34" charset="0"/>
                        </a:rPr>
                        <a:t>7</a:t>
                      </a:r>
                      <a:endParaRPr lang="en-US" sz="1800" b="1">
                        <a:effectLst/>
                        <a:latin typeface="Arial" panose="020B0604020202020204" pitchFamily="34" charset="0"/>
                        <a:ea typeface="Times New Roman" panose="02020603050405020304" pitchFamily="18" charset="0"/>
                        <a:cs typeface="Arial" panose="020B0604020202020204" pitchFamily="34" charset="0"/>
                      </a:endParaRPr>
                    </a:p>
                  </a:txBody>
                  <a:tcPr marL="34673" marR="34673" marT="0" marB="0"/>
                </a:tc>
                <a:extLst>
                  <a:ext uri="{0D108BD9-81ED-4DB2-BD59-A6C34878D82A}">
                    <a16:rowId xmlns:a16="http://schemas.microsoft.com/office/drawing/2014/main" val="1216409377"/>
                  </a:ext>
                </a:extLst>
              </a:tr>
              <a:tr h="378918">
                <a:tc>
                  <a:txBody>
                    <a:bodyPr/>
                    <a:lstStyle/>
                    <a:p>
                      <a:pPr marL="0" marR="0" algn="just" rtl="1">
                        <a:lnSpc>
                          <a:spcPct val="115000"/>
                        </a:lnSpc>
                        <a:spcBef>
                          <a:spcPts val="0"/>
                        </a:spcBef>
                        <a:spcAft>
                          <a:spcPts val="1000"/>
                        </a:spcAft>
                      </a:pPr>
                      <a:r>
                        <a:rPr lang="ar-SA" sz="1800" b="1">
                          <a:effectLst/>
                          <a:latin typeface="Arial" panose="020B0604020202020204" pitchFamily="34" charset="0"/>
                          <a:cs typeface="Arial" panose="020B0604020202020204" pitchFamily="34" charset="0"/>
                        </a:rPr>
                        <a:t> </a:t>
                      </a:r>
                      <a:endParaRPr lang="en-US" sz="1800" b="1">
                        <a:effectLst/>
                        <a:latin typeface="Arial" panose="020B0604020202020204" pitchFamily="34" charset="0"/>
                        <a:ea typeface="Times New Roman" panose="02020603050405020304" pitchFamily="18" charset="0"/>
                        <a:cs typeface="Arial" panose="020B0604020202020204" pitchFamily="34" charset="0"/>
                      </a:endParaRPr>
                    </a:p>
                  </a:txBody>
                  <a:tcPr marL="34673" marR="34673" marT="0" marB="0"/>
                </a:tc>
                <a:tc>
                  <a:txBody>
                    <a:bodyPr/>
                    <a:lstStyle/>
                    <a:p>
                      <a:pPr marL="0" marR="0" algn="just" rtl="1">
                        <a:lnSpc>
                          <a:spcPct val="150000"/>
                        </a:lnSpc>
                        <a:spcBef>
                          <a:spcPts val="0"/>
                        </a:spcBef>
                        <a:spcAft>
                          <a:spcPts val="0"/>
                        </a:spcAft>
                      </a:pPr>
                      <a:r>
                        <a:rPr lang="ar-SA" sz="1800" b="1" dirty="0" smtClean="0">
                          <a:effectLst/>
                          <a:latin typeface="Arial" panose="020B0604020202020204" pitchFamily="34" charset="0"/>
                          <a:cs typeface="Arial" panose="020B0604020202020204" pitchFamily="34" charset="0"/>
                        </a:rPr>
                        <a:t>سابعاً</a:t>
                      </a:r>
                      <a:r>
                        <a:rPr lang="ar-SA" sz="1800" b="1" dirty="0">
                          <a:effectLst/>
                          <a:latin typeface="Arial" panose="020B0604020202020204" pitchFamily="34" charset="0"/>
                          <a:cs typeface="Arial" panose="020B0604020202020204" pitchFamily="34" charset="0"/>
                        </a:rPr>
                        <a:t>: أنواع  الادارة بالنتائج</a:t>
                      </a:r>
                      <a:endParaRPr lang="en-US" sz="1800" b="1" dirty="0">
                        <a:effectLst/>
                        <a:latin typeface="Arial" panose="020B0604020202020204" pitchFamily="34" charset="0"/>
                        <a:ea typeface="Times New Roman" panose="02020603050405020304" pitchFamily="18" charset="0"/>
                        <a:cs typeface="Arial" panose="020B0604020202020204" pitchFamily="34" charset="0"/>
                      </a:endParaRPr>
                    </a:p>
                  </a:txBody>
                  <a:tcPr marL="34673" marR="34673" marT="0" marB="0"/>
                </a:tc>
                <a:tc>
                  <a:txBody>
                    <a:bodyPr/>
                    <a:lstStyle/>
                    <a:p>
                      <a:pPr marL="0" marR="0" algn="ctr" rtl="1">
                        <a:lnSpc>
                          <a:spcPct val="115000"/>
                        </a:lnSpc>
                        <a:spcBef>
                          <a:spcPts val="0"/>
                        </a:spcBef>
                        <a:spcAft>
                          <a:spcPts val="1000"/>
                        </a:spcAft>
                      </a:pPr>
                      <a:r>
                        <a:rPr lang="ar-SA" sz="1800" b="1">
                          <a:effectLst/>
                          <a:latin typeface="Arial" panose="020B0604020202020204" pitchFamily="34" charset="0"/>
                          <a:cs typeface="Arial" panose="020B0604020202020204" pitchFamily="34" charset="0"/>
                        </a:rPr>
                        <a:t>8</a:t>
                      </a:r>
                      <a:endParaRPr lang="en-US" sz="1800" b="1">
                        <a:effectLst/>
                        <a:latin typeface="Arial" panose="020B0604020202020204" pitchFamily="34" charset="0"/>
                        <a:ea typeface="Times New Roman" panose="02020603050405020304" pitchFamily="18" charset="0"/>
                        <a:cs typeface="Arial" panose="020B0604020202020204" pitchFamily="34" charset="0"/>
                      </a:endParaRPr>
                    </a:p>
                  </a:txBody>
                  <a:tcPr marL="34673" marR="34673" marT="0" marB="0"/>
                </a:tc>
                <a:extLst>
                  <a:ext uri="{0D108BD9-81ED-4DB2-BD59-A6C34878D82A}">
                    <a16:rowId xmlns:a16="http://schemas.microsoft.com/office/drawing/2014/main" val="3254366040"/>
                  </a:ext>
                </a:extLst>
              </a:tr>
              <a:tr h="757836">
                <a:tc>
                  <a:txBody>
                    <a:bodyPr/>
                    <a:lstStyle/>
                    <a:p>
                      <a:pPr marL="0" marR="0" algn="just" rtl="1">
                        <a:lnSpc>
                          <a:spcPct val="115000"/>
                        </a:lnSpc>
                        <a:spcBef>
                          <a:spcPts val="0"/>
                        </a:spcBef>
                        <a:spcAft>
                          <a:spcPts val="1000"/>
                        </a:spcAft>
                      </a:pPr>
                      <a:r>
                        <a:rPr lang="ar-SA" sz="1800" b="1">
                          <a:effectLst/>
                          <a:latin typeface="Arial" panose="020B0604020202020204" pitchFamily="34" charset="0"/>
                          <a:cs typeface="Arial" panose="020B0604020202020204" pitchFamily="34" charset="0"/>
                        </a:rPr>
                        <a:t>2</a:t>
                      </a:r>
                      <a:endParaRPr lang="en-US" sz="1800" b="1">
                        <a:effectLst/>
                        <a:latin typeface="Arial" panose="020B0604020202020204" pitchFamily="34" charset="0"/>
                        <a:ea typeface="Times New Roman" panose="02020603050405020304" pitchFamily="18" charset="0"/>
                        <a:cs typeface="Arial" panose="020B0604020202020204" pitchFamily="34" charset="0"/>
                      </a:endParaRPr>
                    </a:p>
                  </a:txBody>
                  <a:tcPr marL="34673" marR="34673" marT="0" marB="0"/>
                </a:tc>
                <a:tc>
                  <a:txBody>
                    <a:bodyPr/>
                    <a:lstStyle/>
                    <a:p>
                      <a:pPr marL="0" marR="0" algn="ctr" rtl="1">
                        <a:lnSpc>
                          <a:spcPct val="150000"/>
                        </a:lnSpc>
                        <a:spcBef>
                          <a:spcPts val="0"/>
                        </a:spcBef>
                        <a:spcAft>
                          <a:spcPts val="0"/>
                        </a:spcAft>
                      </a:pPr>
                      <a:r>
                        <a:rPr lang="ar-SA" sz="1800" b="1" dirty="0">
                          <a:effectLst/>
                          <a:latin typeface="Arial" panose="020B0604020202020204" pitchFamily="34" charset="0"/>
                          <a:cs typeface="Arial" panose="020B0604020202020204" pitchFamily="34" charset="0"/>
                        </a:rPr>
                        <a:t>ادارة الاحتواء العالي</a:t>
                      </a:r>
                      <a:endParaRPr lang="en-US" sz="1800" b="1" dirty="0">
                        <a:effectLst/>
                        <a:latin typeface="Arial" panose="020B0604020202020204" pitchFamily="34" charset="0"/>
                        <a:cs typeface="Arial" panose="020B0604020202020204" pitchFamily="34" charset="0"/>
                      </a:endParaRPr>
                    </a:p>
                    <a:p>
                      <a:pPr marL="0" marR="0" algn="just" rtl="1">
                        <a:lnSpc>
                          <a:spcPct val="150000"/>
                        </a:lnSpc>
                        <a:spcBef>
                          <a:spcPts val="0"/>
                        </a:spcBef>
                        <a:spcAft>
                          <a:spcPts val="0"/>
                        </a:spcAft>
                      </a:pPr>
                      <a:r>
                        <a:rPr lang="ar-SA" sz="1800" b="1" dirty="0">
                          <a:effectLst/>
                          <a:latin typeface="Arial" panose="020B0604020202020204" pitchFamily="34" charset="0"/>
                          <a:cs typeface="Arial" panose="020B0604020202020204" pitchFamily="34" charset="0"/>
                        </a:rPr>
                        <a:t>المقدمة</a:t>
                      </a:r>
                      <a:endParaRPr lang="en-US" sz="1800" b="1" dirty="0">
                        <a:effectLst/>
                        <a:latin typeface="Arial" panose="020B0604020202020204" pitchFamily="34" charset="0"/>
                        <a:ea typeface="Times New Roman" panose="02020603050405020304" pitchFamily="18" charset="0"/>
                        <a:cs typeface="Arial" panose="020B0604020202020204" pitchFamily="34" charset="0"/>
                      </a:endParaRPr>
                    </a:p>
                  </a:txBody>
                  <a:tcPr marL="34673" marR="34673" marT="0" marB="0"/>
                </a:tc>
                <a:tc>
                  <a:txBody>
                    <a:bodyPr/>
                    <a:lstStyle/>
                    <a:p>
                      <a:pPr marL="0" marR="0" algn="just" rtl="1">
                        <a:lnSpc>
                          <a:spcPct val="115000"/>
                        </a:lnSpc>
                        <a:spcBef>
                          <a:spcPts val="0"/>
                        </a:spcBef>
                        <a:spcAft>
                          <a:spcPts val="1000"/>
                        </a:spcAft>
                      </a:pPr>
                      <a:r>
                        <a:rPr lang="ar-SA" sz="1800" b="1">
                          <a:effectLst/>
                          <a:latin typeface="Arial" panose="020B0604020202020204" pitchFamily="34" charset="0"/>
                          <a:cs typeface="Arial" panose="020B0604020202020204" pitchFamily="34" charset="0"/>
                        </a:rPr>
                        <a:t> </a:t>
                      </a:r>
                      <a:endParaRPr lang="en-US" sz="1800" b="1">
                        <a:effectLst/>
                        <a:latin typeface="Arial" panose="020B0604020202020204" pitchFamily="34" charset="0"/>
                        <a:ea typeface="Times New Roman" panose="02020603050405020304" pitchFamily="18" charset="0"/>
                        <a:cs typeface="Arial" panose="020B0604020202020204" pitchFamily="34" charset="0"/>
                      </a:endParaRPr>
                    </a:p>
                  </a:txBody>
                  <a:tcPr marL="34673" marR="34673" marT="0" marB="0"/>
                </a:tc>
                <a:extLst>
                  <a:ext uri="{0D108BD9-81ED-4DB2-BD59-A6C34878D82A}">
                    <a16:rowId xmlns:a16="http://schemas.microsoft.com/office/drawing/2014/main" val="1445352939"/>
                  </a:ext>
                </a:extLst>
              </a:tr>
              <a:tr h="378918">
                <a:tc>
                  <a:txBody>
                    <a:bodyPr/>
                    <a:lstStyle/>
                    <a:p>
                      <a:pPr marL="0" marR="0" algn="just" rtl="1">
                        <a:lnSpc>
                          <a:spcPct val="115000"/>
                        </a:lnSpc>
                        <a:spcBef>
                          <a:spcPts val="0"/>
                        </a:spcBef>
                        <a:spcAft>
                          <a:spcPts val="1000"/>
                        </a:spcAft>
                      </a:pPr>
                      <a:r>
                        <a:rPr lang="ar-SA" sz="1800" b="1">
                          <a:effectLst/>
                          <a:latin typeface="Arial" panose="020B0604020202020204" pitchFamily="34" charset="0"/>
                          <a:cs typeface="Arial" panose="020B0604020202020204" pitchFamily="34" charset="0"/>
                        </a:rPr>
                        <a:t> </a:t>
                      </a:r>
                      <a:endParaRPr lang="en-US" sz="1800" b="1">
                        <a:effectLst/>
                        <a:latin typeface="Arial" panose="020B0604020202020204" pitchFamily="34" charset="0"/>
                        <a:ea typeface="Times New Roman" panose="02020603050405020304" pitchFamily="18" charset="0"/>
                        <a:cs typeface="Arial" panose="020B0604020202020204" pitchFamily="34" charset="0"/>
                      </a:endParaRPr>
                    </a:p>
                  </a:txBody>
                  <a:tcPr marL="34673" marR="34673" marT="0" marB="0"/>
                </a:tc>
                <a:tc>
                  <a:txBody>
                    <a:bodyPr/>
                    <a:lstStyle/>
                    <a:p>
                      <a:pPr marL="0" marR="0" algn="just" rtl="1">
                        <a:lnSpc>
                          <a:spcPct val="150000"/>
                        </a:lnSpc>
                        <a:spcBef>
                          <a:spcPts val="0"/>
                        </a:spcBef>
                      </a:pPr>
                      <a:r>
                        <a:rPr lang="ar-SA" sz="1800" b="1" dirty="0">
                          <a:effectLst/>
                          <a:latin typeface="Arial" panose="020B0604020202020204" pitchFamily="34" charset="0"/>
                          <a:cs typeface="Arial" panose="020B0604020202020204" pitchFamily="34" charset="0"/>
                        </a:rPr>
                        <a:t> أولاً : إدارة الأداء مدخل لإدارة الاحتواء العالي</a:t>
                      </a:r>
                      <a:endParaRPr lang="en-US" sz="1800" b="1" dirty="0">
                        <a:effectLst/>
                        <a:latin typeface="Arial" panose="020B0604020202020204" pitchFamily="34" charset="0"/>
                        <a:ea typeface="Times New Roman" panose="02020603050405020304" pitchFamily="18" charset="0"/>
                        <a:cs typeface="Arial" panose="020B0604020202020204" pitchFamily="34" charset="0"/>
                      </a:endParaRPr>
                    </a:p>
                  </a:txBody>
                  <a:tcPr marL="34673" marR="34673" marT="0" marB="0"/>
                </a:tc>
                <a:tc>
                  <a:txBody>
                    <a:bodyPr/>
                    <a:lstStyle/>
                    <a:p>
                      <a:pPr marL="0" marR="0" algn="ctr" rtl="1">
                        <a:lnSpc>
                          <a:spcPct val="115000"/>
                        </a:lnSpc>
                        <a:spcBef>
                          <a:spcPts val="0"/>
                        </a:spcBef>
                        <a:spcAft>
                          <a:spcPts val="1000"/>
                        </a:spcAft>
                      </a:pPr>
                      <a:r>
                        <a:rPr lang="ar-SA" sz="1800" b="1">
                          <a:effectLst/>
                          <a:latin typeface="Arial" panose="020B0604020202020204" pitchFamily="34" charset="0"/>
                          <a:cs typeface="Arial" panose="020B0604020202020204" pitchFamily="34" charset="0"/>
                        </a:rPr>
                        <a:t>9</a:t>
                      </a:r>
                      <a:endParaRPr lang="en-US" sz="1800" b="1">
                        <a:effectLst/>
                        <a:latin typeface="Arial" panose="020B0604020202020204" pitchFamily="34" charset="0"/>
                        <a:ea typeface="Times New Roman" panose="02020603050405020304" pitchFamily="18" charset="0"/>
                        <a:cs typeface="Arial" panose="020B0604020202020204" pitchFamily="34" charset="0"/>
                      </a:endParaRPr>
                    </a:p>
                  </a:txBody>
                  <a:tcPr marL="34673" marR="34673" marT="0" marB="0"/>
                </a:tc>
                <a:extLst>
                  <a:ext uri="{0D108BD9-81ED-4DB2-BD59-A6C34878D82A}">
                    <a16:rowId xmlns:a16="http://schemas.microsoft.com/office/drawing/2014/main" val="1388959238"/>
                  </a:ext>
                </a:extLst>
              </a:tr>
              <a:tr h="378918">
                <a:tc>
                  <a:txBody>
                    <a:bodyPr/>
                    <a:lstStyle/>
                    <a:p>
                      <a:pPr marL="0" marR="0" algn="just" rtl="1">
                        <a:lnSpc>
                          <a:spcPct val="115000"/>
                        </a:lnSpc>
                        <a:spcBef>
                          <a:spcPts val="0"/>
                        </a:spcBef>
                        <a:spcAft>
                          <a:spcPts val="1000"/>
                        </a:spcAft>
                      </a:pPr>
                      <a:r>
                        <a:rPr lang="ar-SA" sz="1800" b="1">
                          <a:effectLst/>
                          <a:latin typeface="Arial" panose="020B0604020202020204" pitchFamily="34" charset="0"/>
                          <a:cs typeface="Arial" panose="020B0604020202020204" pitchFamily="34" charset="0"/>
                        </a:rPr>
                        <a:t> </a:t>
                      </a:r>
                      <a:endParaRPr lang="en-US" sz="1800" b="1">
                        <a:effectLst/>
                        <a:latin typeface="Arial" panose="020B0604020202020204" pitchFamily="34" charset="0"/>
                        <a:ea typeface="Times New Roman" panose="02020603050405020304" pitchFamily="18" charset="0"/>
                        <a:cs typeface="Arial" panose="020B0604020202020204" pitchFamily="34" charset="0"/>
                      </a:endParaRPr>
                    </a:p>
                  </a:txBody>
                  <a:tcPr marL="34673" marR="34673" marT="0" marB="0"/>
                </a:tc>
                <a:tc>
                  <a:txBody>
                    <a:bodyPr/>
                    <a:lstStyle/>
                    <a:p>
                      <a:pPr marL="0" marR="0" algn="just" rtl="1">
                        <a:lnSpc>
                          <a:spcPct val="150000"/>
                        </a:lnSpc>
                        <a:spcBef>
                          <a:spcPts val="0"/>
                        </a:spcBef>
                        <a:spcAft>
                          <a:spcPts val="0"/>
                        </a:spcAft>
                      </a:pPr>
                      <a:r>
                        <a:rPr lang="ar-IQ" sz="1800" b="1" dirty="0">
                          <a:effectLst/>
                          <a:latin typeface="Arial" panose="020B0604020202020204" pitchFamily="34" charset="0"/>
                          <a:cs typeface="Arial" panose="020B0604020202020204" pitchFamily="34" charset="0"/>
                        </a:rPr>
                        <a:t>ثانياً : مبادئ أدارة الاداء </a:t>
                      </a:r>
                      <a:endParaRPr lang="en-US" sz="1800" b="1" dirty="0">
                        <a:effectLst/>
                        <a:latin typeface="Arial" panose="020B0604020202020204" pitchFamily="34" charset="0"/>
                        <a:ea typeface="Times New Roman" panose="02020603050405020304" pitchFamily="18" charset="0"/>
                        <a:cs typeface="Arial" panose="020B0604020202020204" pitchFamily="34" charset="0"/>
                      </a:endParaRPr>
                    </a:p>
                  </a:txBody>
                  <a:tcPr marL="34673" marR="34673" marT="0" marB="0"/>
                </a:tc>
                <a:tc>
                  <a:txBody>
                    <a:bodyPr/>
                    <a:lstStyle/>
                    <a:p>
                      <a:pPr marL="0" marR="0" algn="ctr" rtl="1">
                        <a:lnSpc>
                          <a:spcPct val="115000"/>
                        </a:lnSpc>
                        <a:spcBef>
                          <a:spcPts val="0"/>
                        </a:spcBef>
                        <a:spcAft>
                          <a:spcPts val="1000"/>
                        </a:spcAft>
                      </a:pPr>
                      <a:r>
                        <a:rPr lang="ar-SA" sz="1800" b="1">
                          <a:effectLst/>
                          <a:latin typeface="Arial" panose="020B0604020202020204" pitchFamily="34" charset="0"/>
                          <a:cs typeface="Arial" panose="020B0604020202020204" pitchFamily="34" charset="0"/>
                        </a:rPr>
                        <a:t>10</a:t>
                      </a:r>
                      <a:endParaRPr lang="en-US" sz="1800" b="1">
                        <a:effectLst/>
                        <a:latin typeface="Arial" panose="020B0604020202020204" pitchFamily="34" charset="0"/>
                        <a:ea typeface="Times New Roman" panose="02020603050405020304" pitchFamily="18" charset="0"/>
                        <a:cs typeface="Arial" panose="020B0604020202020204" pitchFamily="34" charset="0"/>
                      </a:endParaRPr>
                    </a:p>
                  </a:txBody>
                  <a:tcPr marL="34673" marR="34673" marT="0" marB="0"/>
                </a:tc>
                <a:extLst>
                  <a:ext uri="{0D108BD9-81ED-4DB2-BD59-A6C34878D82A}">
                    <a16:rowId xmlns:a16="http://schemas.microsoft.com/office/drawing/2014/main" val="2536862580"/>
                  </a:ext>
                </a:extLst>
              </a:tr>
              <a:tr h="290504">
                <a:tc>
                  <a:txBody>
                    <a:bodyPr/>
                    <a:lstStyle/>
                    <a:p>
                      <a:pPr marL="0" marR="0" algn="just" rtl="1">
                        <a:lnSpc>
                          <a:spcPct val="115000"/>
                        </a:lnSpc>
                        <a:spcBef>
                          <a:spcPts val="0"/>
                        </a:spcBef>
                        <a:spcAft>
                          <a:spcPts val="1000"/>
                        </a:spcAft>
                      </a:pPr>
                      <a:r>
                        <a:rPr lang="ar-SA" sz="1800" b="1">
                          <a:effectLst/>
                          <a:latin typeface="Arial" panose="020B0604020202020204" pitchFamily="34" charset="0"/>
                          <a:cs typeface="Arial" panose="020B0604020202020204" pitchFamily="34" charset="0"/>
                        </a:rPr>
                        <a:t>         </a:t>
                      </a:r>
                      <a:endParaRPr lang="en-US" sz="1800" b="1">
                        <a:effectLst/>
                        <a:latin typeface="Arial" panose="020B0604020202020204" pitchFamily="34" charset="0"/>
                        <a:ea typeface="Times New Roman" panose="02020603050405020304" pitchFamily="18" charset="0"/>
                        <a:cs typeface="Arial" panose="020B0604020202020204" pitchFamily="34" charset="0"/>
                      </a:endParaRPr>
                    </a:p>
                  </a:txBody>
                  <a:tcPr marL="34673" marR="34673" marT="0" marB="0"/>
                </a:tc>
                <a:tc>
                  <a:txBody>
                    <a:bodyPr/>
                    <a:lstStyle/>
                    <a:p>
                      <a:pPr marL="0" marR="0" algn="justLow" rtl="1">
                        <a:lnSpc>
                          <a:spcPct val="115000"/>
                        </a:lnSpc>
                        <a:spcBef>
                          <a:spcPts val="0"/>
                        </a:spcBef>
                        <a:spcAft>
                          <a:spcPts val="0"/>
                        </a:spcAft>
                      </a:pPr>
                      <a:r>
                        <a:rPr lang="ar-IQ" sz="1800" b="1" dirty="0">
                          <a:effectLst/>
                          <a:latin typeface="Arial" panose="020B0604020202020204" pitchFamily="34" charset="0"/>
                          <a:cs typeface="Arial" panose="020B0604020202020204" pitchFamily="34" charset="0"/>
                        </a:rPr>
                        <a:t>ثالثاً:</a:t>
                      </a:r>
                      <a:r>
                        <a:rPr lang="ar-SA" sz="1800" b="1" dirty="0">
                          <a:effectLst/>
                          <a:latin typeface="Arial" panose="020B0604020202020204" pitchFamily="34" charset="0"/>
                          <a:cs typeface="Arial" panose="020B0604020202020204" pitchFamily="34" charset="0"/>
                        </a:rPr>
                        <a:t> ابعاد ادارة الاحتواء العالي </a:t>
                      </a:r>
                      <a:endParaRPr lang="en-US" sz="1800" b="1" dirty="0">
                        <a:effectLst/>
                        <a:latin typeface="Arial" panose="020B0604020202020204" pitchFamily="34" charset="0"/>
                        <a:ea typeface="Times New Roman" panose="02020603050405020304" pitchFamily="18" charset="0"/>
                        <a:cs typeface="Arial" panose="020B0604020202020204" pitchFamily="34" charset="0"/>
                      </a:endParaRPr>
                    </a:p>
                  </a:txBody>
                  <a:tcPr marL="34673" marR="34673" marT="0" marB="0"/>
                </a:tc>
                <a:tc>
                  <a:txBody>
                    <a:bodyPr/>
                    <a:lstStyle/>
                    <a:p>
                      <a:pPr marL="0" marR="0" algn="ctr" rtl="1">
                        <a:lnSpc>
                          <a:spcPct val="115000"/>
                        </a:lnSpc>
                        <a:spcBef>
                          <a:spcPts val="0"/>
                        </a:spcBef>
                        <a:spcAft>
                          <a:spcPts val="1000"/>
                        </a:spcAft>
                      </a:pPr>
                      <a:r>
                        <a:rPr lang="ar-SA" sz="1800" b="1">
                          <a:effectLst/>
                          <a:latin typeface="Arial" panose="020B0604020202020204" pitchFamily="34" charset="0"/>
                          <a:cs typeface="Arial" panose="020B0604020202020204" pitchFamily="34" charset="0"/>
                        </a:rPr>
                        <a:t>11-12</a:t>
                      </a:r>
                      <a:endParaRPr lang="en-US" sz="1800" b="1">
                        <a:effectLst/>
                        <a:latin typeface="Arial" panose="020B0604020202020204" pitchFamily="34" charset="0"/>
                        <a:ea typeface="Times New Roman" panose="02020603050405020304" pitchFamily="18" charset="0"/>
                        <a:cs typeface="Arial" panose="020B0604020202020204" pitchFamily="34" charset="0"/>
                      </a:endParaRPr>
                    </a:p>
                  </a:txBody>
                  <a:tcPr marL="34673" marR="34673" marT="0" marB="0"/>
                </a:tc>
                <a:extLst>
                  <a:ext uri="{0D108BD9-81ED-4DB2-BD59-A6C34878D82A}">
                    <a16:rowId xmlns:a16="http://schemas.microsoft.com/office/drawing/2014/main" val="1187265533"/>
                  </a:ext>
                </a:extLst>
              </a:tr>
              <a:tr h="406994">
                <a:tc>
                  <a:txBody>
                    <a:bodyPr/>
                    <a:lstStyle/>
                    <a:p>
                      <a:pPr marL="0" marR="0" algn="just" rtl="1">
                        <a:lnSpc>
                          <a:spcPct val="115000"/>
                        </a:lnSpc>
                        <a:spcBef>
                          <a:spcPts val="0"/>
                        </a:spcBef>
                        <a:spcAft>
                          <a:spcPts val="1000"/>
                        </a:spcAft>
                      </a:pPr>
                      <a:r>
                        <a:rPr lang="ar-SA" sz="1800" b="1">
                          <a:effectLst/>
                          <a:latin typeface="Arial" panose="020B0604020202020204" pitchFamily="34" charset="0"/>
                          <a:cs typeface="Arial" panose="020B0604020202020204" pitchFamily="34" charset="0"/>
                        </a:rPr>
                        <a:t>      </a:t>
                      </a:r>
                      <a:endParaRPr lang="en-US" sz="1800" b="1">
                        <a:effectLst/>
                        <a:latin typeface="Arial" panose="020B0604020202020204" pitchFamily="34" charset="0"/>
                        <a:ea typeface="Times New Roman" panose="02020603050405020304" pitchFamily="18" charset="0"/>
                        <a:cs typeface="Arial" panose="020B0604020202020204" pitchFamily="34" charset="0"/>
                      </a:endParaRPr>
                    </a:p>
                  </a:txBody>
                  <a:tcPr marL="34673" marR="34673" marT="0" marB="0"/>
                </a:tc>
                <a:tc>
                  <a:txBody>
                    <a:bodyPr/>
                    <a:lstStyle/>
                    <a:p>
                      <a:pPr marL="0" marR="0" indent="57150" algn="r" rtl="1">
                        <a:lnSpc>
                          <a:spcPct val="150000"/>
                        </a:lnSpc>
                        <a:spcBef>
                          <a:spcPts val="0"/>
                        </a:spcBef>
                        <a:spcAft>
                          <a:spcPts val="0"/>
                        </a:spcAft>
                      </a:pPr>
                      <a:r>
                        <a:rPr lang="ar-IQ" sz="1800" b="1" dirty="0" smtClean="0">
                          <a:effectLst/>
                          <a:latin typeface="Arial" panose="020B0604020202020204" pitchFamily="34" charset="0"/>
                          <a:cs typeface="Arial" panose="020B0604020202020204" pitchFamily="34" charset="0"/>
                        </a:rPr>
                        <a:t>رابعاً </a:t>
                      </a:r>
                      <a:r>
                        <a:rPr lang="ar-IQ" sz="1800" b="1" dirty="0">
                          <a:effectLst/>
                          <a:latin typeface="Arial" panose="020B0604020202020204" pitchFamily="34" charset="0"/>
                          <a:cs typeface="Arial" panose="020B0604020202020204" pitchFamily="34" charset="0"/>
                        </a:rPr>
                        <a:t>:الحواجز والقيود التنظيمية التي تعيق تنفيذ متطلبات الاداء </a:t>
                      </a:r>
                      <a:endParaRPr lang="en-US" sz="1800" b="1" dirty="0">
                        <a:effectLst/>
                        <a:latin typeface="Arial" panose="020B0604020202020204" pitchFamily="34" charset="0"/>
                        <a:ea typeface="Times New Roman" panose="02020603050405020304" pitchFamily="18" charset="0"/>
                        <a:cs typeface="Arial" panose="020B0604020202020204" pitchFamily="34" charset="0"/>
                      </a:endParaRPr>
                    </a:p>
                  </a:txBody>
                  <a:tcPr marL="34673" marR="34673" marT="0" marB="0"/>
                </a:tc>
                <a:tc>
                  <a:txBody>
                    <a:bodyPr/>
                    <a:lstStyle/>
                    <a:p>
                      <a:pPr marL="0" marR="0" algn="ctr" rtl="1">
                        <a:lnSpc>
                          <a:spcPct val="115000"/>
                        </a:lnSpc>
                        <a:spcBef>
                          <a:spcPts val="0"/>
                        </a:spcBef>
                        <a:spcAft>
                          <a:spcPts val="1000"/>
                        </a:spcAft>
                      </a:pPr>
                      <a:r>
                        <a:rPr lang="ar-SA" sz="1800" b="1">
                          <a:effectLst/>
                          <a:latin typeface="Arial" panose="020B0604020202020204" pitchFamily="34" charset="0"/>
                          <a:cs typeface="Arial" panose="020B0604020202020204" pitchFamily="34" charset="0"/>
                        </a:rPr>
                        <a:t>13-14</a:t>
                      </a:r>
                      <a:endParaRPr lang="en-US" sz="1800" b="1">
                        <a:effectLst/>
                        <a:latin typeface="Arial" panose="020B0604020202020204" pitchFamily="34" charset="0"/>
                        <a:ea typeface="Times New Roman" panose="02020603050405020304" pitchFamily="18" charset="0"/>
                        <a:cs typeface="Arial" panose="020B0604020202020204" pitchFamily="34" charset="0"/>
                      </a:endParaRPr>
                    </a:p>
                  </a:txBody>
                  <a:tcPr marL="34673" marR="34673" marT="0" marB="0"/>
                </a:tc>
                <a:extLst>
                  <a:ext uri="{0D108BD9-81ED-4DB2-BD59-A6C34878D82A}">
                    <a16:rowId xmlns:a16="http://schemas.microsoft.com/office/drawing/2014/main" val="3445637258"/>
                  </a:ext>
                </a:extLst>
              </a:tr>
              <a:tr h="380378">
                <a:tc>
                  <a:txBody>
                    <a:bodyPr/>
                    <a:lstStyle/>
                    <a:p>
                      <a:pPr marL="0" marR="0" algn="just" rtl="1">
                        <a:lnSpc>
                          <a:spcPct val="115000"/>
                        </a:lnSpc>
                        <a:spcBef>
                          <a:spcPts val="0"/>
                        </a:spcBef>
                        <a:spcAft>
                          <a:spcPts val="1000"/>
                        </a:spcAft>
                      </a:pPr>
                      <a:r>
                        <a:rPr lang="ar-SA" sz="1800" b="1" dirty="0">
                          <a:effectLst/>
                          <a:latin typeface="Arial" panose="020B0604020202020204" pitchFamily="34" charset="0"/>
                          <a:cs typeface="Arial" panose="020B0604020202020204" pitchFamily="34" charset="0"/>
                        </a:rPr>
                        <a:t> </a:t>
                      </a:r>
                      <a:endParaRPr lang="en-US" sz="1800" b="1" dirty="0">
                        <a:effectLst/>
                        <a:latin typeface="Arial" panose="020B0604020202020204" pitchFamily="34" charset="0"/>
                        <a:ea typeface="Times New Roman" panose="02020603050405020304" pitchFamily="18" charset="0"/>
                        <a:cs typeface="Arial" panose="020B0604020202020204" pitchFamily="34" charset="0"/>
                      </a:endParaRPr>
                    </a:p>
                  </a:txBody>
                  <a:tcPr marL="34673" marR="34673" marT="0" marB="0"/>
                </a:tc>
                <a:tc>
                  <a:txBody>
                    <a:bodyPr/>
                    <a:lstStyle/>
                    <a:p>
                      <a:pPr marL="0" marR="0" algn="r" rtl="1">
                        <a:lnSpc>
                          <a:spcPct val="150000"/>
                        </a:lnSpc>
                        <a:spcBef>
                          <a:spcPts val="0"/>
                        </a:spcBef>
                        <a:spcAft>
                          <a:spcPts val="0"/>
                        </a:spcAft>
                      </a:pPr>
                      <a:r>
                        <a:rPr lang="ar-IQ" sz="1800" b="1" dirty="0" smtClean="0">
                          <a:effectLst/>
                          <a:latin typeface="Arial" panose="020B0604020202020204" pitchFamily="34" charset="0"/>
                          <a:cs typeface="Arial" panose="020B0604020202020204" pitchFamily="34" charset="0"/>
                        </a:rPr>
                        <a:t>خامساً </a:t>
                      </a:r>
                      <a:r>
                        <a:rPr lang="ar-IQ" sz="1800" b="1" dirty="0">
                          <a:effectLst/>
                          <a:latin typeface="Arial" panose="020B0604020202020204" pitchFamily="34" charset="0"/>
                          <a:cs typeface="Arial" panose="020B0604020202020204" pitchFamily="34" charset="0"/>
                        </a:rPr>
                        <a:t>: أدارة الاحتواء العالي وادارة الموارد البشرية الداعمة</a:t>
                      </a:r>
                      <a:endParaRPr lang="en-US" sz="1800" b="1" dirty="0">
                        <a:effectLst/>
                        <a:latin typeface="Arial" panose="020B0604020202020204" pitchFamily="34" charset="0"/>
                        <a:ea typeface="Times New Roman" panose="02020603050405020304" pitchFamily="18" charset="0"/>
                        <a:cs typeface="Arial" panose="020B0604020202020204" pitchFamily="34" charset="0"/>
                      </a:endParaRPr>
                    </a:p>
                  </a:txBody>
                  <a:tcPr marL="34673" marR="34673" marT="0" marB="0"/>
                </a:tc>
                <a:tc>
                  <a:txBody>
                    <a:bodyPr/>
                    <a:lstStyle/>
                    <a:p>
                      <a:pPr marL="0" marR="0" algn="ctr" rtl="1">
                        <a:lnSpc>
                          <a:spcPct val="115000"/>
                        </a:lnSpc>
                        <a:spcBef>
                          <a:spcPts val="0"/>
                        </a:spcBef>
                        <a:spcAft>
                          <a:spcPts val="1000"/>
                        </a:spcAft>
                      </a:pPr>
                      <a:r>
                        <a:rPr lang="ar-SA" sz="1800" b="1" dirty="0">
                          <a:effectLst/>
                          <a:latin typeface="Arial" panose="020B0604020202020204" pitchFamily="34" charset="0"/>
                          <a:cs typeface="Arial" panose="020B0604020202020204" pitchFamily="34" charset="0"/>
                        </a:rPr>
                        <a:t>14-15</a:t>
                      </a:r>
                      <a:endParaRPr lang="en-US" sz="1800" b="1" dirty="0">
                        <a:effectLst/>
                        <a:latin typeface="Arial" panose="020B0604020202020204" pitchFamily="34" charset="0"/>
                        <a:ea typeface="Times New Roman" panose="02020603050405020304" pitchFamily="18" charset="0"/>
                        <a:cs typeface="Arial" panose="020B0604020202020204" pitchFamily="34" charset="0"/>
                      </a:endParaRPr>
                    </a:p>
                  </a:txBody>
                  <a:tcPr marL="34673" marR="34673" marT="0" marB="0"/>
                </a:tc>
                <a:extLst>
                  <a:ext uri="{0D108BD9-81ED-4DB2-BD59-A6C34878D82A}">
                    <a16:rowId xmlns:a16="http://schemas.microsoft.com/office/drawing/2014/main" val="1906839934"/>
                  </a:ext>
                </a:extLst>
              </a:tr>
              <a:tr h="380378">
                <a:tc>
                  <a:txBody>
                    <a:bodyPr/>
                    <a:lstStyle/>
                    <a:p>
                      <a:pPr marL="0" marR="0" algn="just" rtl="1">
                        <a:lnSpc>
                          <a:spcPct val="115000"/>
                        </a:lnSpc>
                        <a:spcBef>
                          <a:spcPts val="0"/>
                        </a:spcBef>
                        <a:spcAft>
                          <a:spcPts val="1000"/>
                        </a:spcAft>
                      </a:pPr>
                      <a:r>
                        <a:rPr lang="ar-SA" sz="1800" b="1">
                          <a:effectLst/>
                          <a:latin typeface="Arial" panose="020B0604020202020204" pitchFamily="34" charset="0"/>
                          <a:cs typeface="Arial" panose="020B0604020202020204" pitchFamily="34" charset="0"/>
                        </a:rPr>
                        <a:t> </a:t>
                      </a:r>
                      <a:endParaRPr lang="en-US" sz="1800" b="1">
                        <a:effectLst/>
                        <a:latin typeface="Arial" panose="020B0604020202020204" pitchFamily="34" charset="0"/>
                        <a:ea typeface="Times New Roman" panose="02020603050405020304" pitchFamily="18" charset="0"/>
                        <a:cs typeface="Arial" panose="020B0604020202020204" pitchFamily="34" charset="0"/>
                      </a:endParaRPr>
                    </a:p>
                  </a:txBody>
                  <a:tcPr marL="34673" marR="34673" marT="0" marB="0"/>
                </a:tc>
                <a:tc>
                  <a:txBody>
                    <a:bodyPr/>
                    <a:lstStyle/>
                    <a:p>
                      <a:pPr marL="457200" marR="0" indent="57150" algn="r" rtl="1">
                        <a:lnSpc>
                          <a:spcPct val="150000"/>
                        </a:lnSpc>
                        <a:spcBef>
                          <a:spcPts val="0"/>
                        </a:spcBef>
                        <a:spcAft>
                          <a:spcPts val="0"/>
                        </a:spcAft>
                      </a:pPr>
                      <a:r>
                        <a:rPr lang="ar-IQ" sz="1800" b="1" dirty="0" smtClean="0">
                          <a:effectLst/>
                          <a:latin typeface="Arial" panose="020B0604020202020204" pitchFamily="34" charset="0"/>
                          <a:cs typeface="Arial" panose="020B0604020202020204" pitchFamily="34" charset="0"/>
                        </a:rPr>
                        <a:t>سادساً</a:t>
                      </a:r>
                      <a:r>
                        <a:rPr lang="ar-IQ" sz="1800" b="1" dirty="0">
                          <a:effectLst/>
                          <a:latin typeface="Arial" panose="020B0604020202020204" pitchFamily="34" charset="0"/>
                          <a:cs typeface="Arial" panose="020B0604020202020204" pitchFamily="34" charset="0"/>
                        </a:rPr>
                        <a:t>: ادارة الاحتواء العالي وضرورات تمكين العاملين </a:t>
                      </a:r>
                      <a:endParaRPr lang="en-US" sz="1800" b="1" dirty="0">
                        <a:effectLst/>
                        <a:latin typeface="Arial" panose="020B0604020202020204" pitchFamily="34" charset="0"/>
                        <a:ea typeface="Times New Roman" panose="02020603050405020304" pitchFamily="18" charset="0"/>
                        <a:cs typeface="Arial" panose="020B0604020202020204" pitchFamily="34" charset="0"/>
                      </a:endParaRPr>
                    </a:p>
                  </a:txBody>
                  <a:tcPr marL="34673" marR="34673" marT="0" marB="0"/>
                </a:tc>
                <a:tc>
                  <a:txBody>
                    <a:bodyPr/>
                    <a:lstStyle/>
                    <a:p>
                      <a:pPr marL="0" marR="0" algn="ctr" rtl="1">
                        <a:lnSpc>
                          <a:spcPct val="115000"/>
                        </a:lnSpc>
                        <a:spcBef>
                          <a:spcPts val="0"/>
                        </a:spcBef>
                        <a:spcAft>
                          <a:spcPts val="1000"/>
                        </a:spcAft>
                      </a:pPr>
                      <a:r>
                        <a:rPr lang="ar-SA" sz="1800" b="1" dirty="0">
                          <a:effectLst/>
                          <a:latin typeface="Arial" panose="020B0604020202020204" pitchFamily="34" charset="0"/>
                          <a:cs typeface="Arial" panose="020B0604020202020204" pitchFamily="34" charset="0"/>
                        </a:rPr>
                        <a:t>16</a:t>
                      </a:r>
                      <a:endParaRPr lang="en-US" sz="1800" b="1" dirty="0">
                        <a:effectLst/>
                        <a:latin typeface="Arial" panose="020B0604020202020204" pitchFamily="34" charset="0"/>
                        <a:ea typeface="Times New Roman" panose="02020603050405020304" pitchFamily="18" charset="0"/>
                        <a:cs typeface="Arial" panose="020B0604020202020204" pitchFamily="34" charset="0"/>
                      </a:endParaRPr>
                    </a:p>
                  </a:txBody>
                  <a:tcPr marL="34673" marR="34673" marT="0" marB="0"/>
                </a:tc>
                <a:extLst>
                  <a:ext uri="{0D108BD9-81ED-4DB2-BD59-A6C34878D82A}">
                    <a16:rowId xmlns:a16="http://schemas.microsoft.com/office/drawing/2014/main" val="2612584034"/>
                  </a:ext>
                </a:extLst>
              </a:tr>
              <a:tr h="378918">
                <a:tc>
                  <a:txBody>
                    <a:bodyPr/>
                    <a:lstStyle/>
                    <a:p>
                      <a:pPr marL="0" marR="0" algn="just" rtl="1">
                        <a:lnSpc>
                          <a:spcPct val="115000"/>
                        </a:lnSpc>
                        <a:spcBef>
                          <a:spcPts val="0"/>
                        </a:spcBef>
                        <a:spcAft>
                          <a:spcPts val="1000"/>
                        </a:spcAft>
                      </a:pPr>
                      <a:r>
                        <a:rPr lang="ar-SA" sz="1800" b="1">
                          <a:effectLst/>
                          <a:latin typeface="Arial" panose="020B0604020202020204" pitchFamily="34" charset="0"/>
                          <a:cs typeface="Arial" panose="020B0604020202020204" pitchFamily="34" charset="0"/>
                        </a:rPr>
                        <a:t>3</a:t>
                      </a:r>
                      <a:endParaRPr lang="en-US" sz="1800" b="1">
                        <a:effectLst/>
                        <a:latin typeface="Arial" panose="020B0604020202020204" pitchFamily="34" charset="0"/>
                        <a:ea typeface="Times New Roman" panose="02020603050405020304" pitchFamily="18" charset="0"/>
                        <a:cs typeface="Arial" panose="020B0604020202020204" pitchFamily="34" charset="0"/>
                      </a:endParaRPr>
                    </a:p>
                  </a:txBody>
                  <a:tcPr marL="34673" marR="34673" marT="0" marB="0"/>
                </a:tc>
                <a:tc>
                  <a:txBody>
                    <a:bodyPr/>
                    <a:lstStyle/>
                    <a:p>
                      <a:pPr marL="457200" marR="0" indent="57150" algn="just" rtl="1">
                        <a:lnSpc>
                          <a:spcPct val="150000"/>
                        </a:lnSpc>
                        <a:spcBef>
                          <a:spcPts val="0"/>
                        </a:spcBef>
                        <a:spcAft>
                          <a:spcPts val="0"/>
                        </a:spcAft>
                      </a:pPr>
                      <a:r>
                        <a:rPr lang="ar-SA" sz="1800" b="1" dirty="0">
                          <a:effectLst/>
                          <a:latin typeface="Arial" panose="020B0604020202020204" pitchFamily="34" charset="0"/>
                          <a:cs typeface="Arial" panose="020B0604020202020204" pitchFamily="34" charset="0"/>
                        </a:rPr>
                        <a:t>      المصادر</a:t>
                      </a:r>
                      <a:endParaRPr lang="en-US" sz="1800" b="1" dirty="0">
                        <a:effectLst/>
                        <a:latin typeface="Arial" panose="020B0604020202020204" pitchFamily="34" charset="0"/>
                        <a:ea typeface="Times New Roman" panose="02020603050405020304" pitchFamily="18" charset="0"/>
                        <a:cs typeface="Arial" panose="020B0604020202020204" pitchFamily="34" charset="0"/>
                      </a:endParaRPr>
                    </a:p>
                  </a:txBody>
                  <a:tcPr marL="34673" marR="34673" marT="0" marB="0"/>
                </a:tc>
                <a:tc>
                  <a:txBody>
                    <a:bodyPr/>
                    <a:lstStyle/>
                    <a:p>
                      <a:pPr marL="0" marR="0" algn="ctr" rtl="1">
                        <a:lnSpc>
                          <a:spcPct val="115000"/>
                        </a:lnSpc>
                        <a:spcBef>
                          <a:spcPts val="0"/>
                        </a:spcBef>
                        <a:spcAft>
                          <a:spcPts val="1000"/>
                        </a:spcAft>
                      </a:pPr>
                      <a:r>
                        <a:rPr lang="ar-SA" sz="1800" b="1" dirty="0">
                          <a:effectLst/>
                          <a:latin typeface="Arial" panose="020B0604020202020204" pitchFamily="34" charset="0"/>
                          <a:cs typeface="Arial" panose="020B0604020202020204" pitchFamily="34" charset="0"/>
                        </a:rPr>
                        <a:t>17</a:t>
                      </a:r>
                      <a:endParaRPr lang="en-US" sz="1800" b="1" dirty="0">
                        <a:effectLst/>
                        <a:latin typeface="Arial" panose="020B0604020202020204" pitchFamily="34" charset="0"/>
                        <a:ea typeface="Times New Roman" panose="02020603050405020304" pitchFamily="18" charset="0"/>
                        <a:cs typeface="Arial" panose="020B0604020202020204" pitchFamily="34" charset="0"/>
                      </a:endParaRPr>
                    </a:p>
                  </a:txBody>
                  <a:tcPr marL="34673" marR="34673" marT="0" marB="0"/>
                </a:tc>
                <a:extLst>
                  <a:ext uri="{0D108BD9-81ED-4DB2-BD59-A6C34878D82A}">
                    <a16:rowId xmlns:a16="http://schemas.microsoft.com/office/drawing/2014/main" val="1853788487"/>
                  </a:ext>
                </a:extLst>
              </a:tr>
            </a:tbl>
          </a:graphicData>
        </a:graphic>
      </p:graphicFrame>
    </p:spTree>
    <p:extLst>
      <p:ext uri="{BB962C8B-B14F-4D97-AF65-F5344CB8AC3E}">
        <p14:creationId xmlns:p14="http://schemas.microsoft.com/office/powerpoint/2010/main" val="130811593"/>
      </p:ext>
    </p:extLst>
  </p:cSld>
  <p:clrMapOvr>
    <a:masterClrMapping/>
  </p:clrMapOvr>
  <mc:AlternateContent xmlns:mc="http://schemas.openxmlformats.org/markup-compatibility/2006" xmlns:p14="http://schemas.microsoft.com/office/powerpoint/2010/main">
    <mc:Choice Requires="p14">
      <p:transition spd="slow" p14:dur="3400" advTm="59837">
        <p14:reveal/>
      </p:transition>
    </mc:Choice>
    <mc:Fallback xmlns="">
      <p:transition spd="slow" advTm="59837">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ouble Wave 2"/>
          <p:cNvSpPr/>
          <p:nvPr/>
        </p:nvSpPr>
        <p:spPr>
          <a:xfrm>
            <a:off x="948690" y="137160"/>
            <a:ext cx="11087100" cy="6469380"/>
          </a:xfrm>
          <a:prstGeom prst="doubleWave">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rtl="1"/>
            <a:r>
              <a:rPr lang="ar-IQ" sz="3600" b="1" u="sng" dirty="0">
                <a:solidFill>
                  <a:schemeClr val="accent1"/>
                </a:solidFill>
                <a:latin typeface="Arabic Typesetting" panose="03020402040406030203" pitchFamily="66" charset="-78"/>
                <a:cs typeface="Arabic Typesetting" panose="03020402040406030203" pitchFamily="66" charset="-78"/>
              </a:rPr>
              <a:t>سادساً: ادارة الاحتواء العالي وضرورات تمكين العاملين </a:t>
            </a:r>
            <a:endParaRPr lang="en-US" sz="2800" b="1" dirty="0">
              <a:latin typeface="Arabic Typesetting" panose="03020402040406030203" pitchFamily="66" charset="-78"/>
              <a:cs typeface="Arabic Typesetting" panose="03020402040406030203" pitchFamily="66" charset="-78"/>
            </a:endParaRPr>
          </a:p>
          <a:p>
            <a:pPr algn="just" rtl="1"/>
            <a:r>
              <a:rPr lang="ar-IQ" sz="3200" b="1" dirty="0">
                <a:latin typeface="Arabic Typesetting" panose="03020402040406030203" pitchFamily="66" charset="-78"/>
                <a:cs typeface="Arabic Typesetting" panose="03020402040406030203" pitchFamily="66" charset="-78"/>
              </a:rPr>
              <a:t>ان الافاق الحديثة للفكر الاداري جعلت من العاملين شركاء في ملكية المنظمة اذ تعمل الادارة على المكشوف (</a:t>
            </a:r>
            <a:r>
              <a:rPr lang="en-US" sz="3200" b="1" dirty="0">
                <a:latin typeface="Arabic Typesetting" panose="03020402040406030203" pitchFamily="66" charset="-78"/>
                <a:cs typeface="Arabic Typesetting" panose="03020402040406030203" pitchFamily="66" charset="-78"/>
              </a:rPr>
              <a:t>Open Book Management</a:t>
            </a:r>
            <a:r>
              <a:rPr lang="ar-IQ" sz="3200" b="1" dirty="0">
                <a:latin typeface="Arabic Typesetting" panose="03020402040406030203" pitchFamily="66" charset="-78"/>
                <a:cs typeface="Arabic Typesetting" panose="03020402040406030203" pitchFamily="66" charset="-78"/>
              </a:rPr>
              <a:t>) (</a:t>
            </a:r>
            <a:r>
              <a:rPr lang="en-US" sz="3200" b="1" dirty="0">
                <a:latin typeface="Arabic Typesetting" panose="03020402040406030203" pitchFamily="66" charset="-78"/>
                <a:cs typeface="Arabic Typesetting" panose="03020402040406030203" pitchFamily="66" charset="-78"/>
              </a:rPr>
              <a:t>OBM</a:t>
            </a:r>
            <a:r>
              <a:rPr lang="ar-IQ" sz="3200" b="1" dirty="0">
                <a:latin typeface="Arabic Typesetting" panose="03020402040406030203" pitchFamily="66" charset="-78"/>
                <a:cs typeface="Arabic Typesetting" panose="03020402040406030203" pitchFamily="66" charset="-78"/>
              </a:rPr>
              <a:t>) على مصارحة العاملين ومشاركتهم المعلومات التي تعد الركن الرئيس لتمكين العاملين من التصرف السريع في المواقف التي يواجهونها ,وان المنظمات اليوم تصارح العاملين بأرباحها وخسائرها ونشاطها التسويقي والحصص السوقية والانتاجية وغير ذلك .</a:t>
            </a:r>
            <a:endParaRPr lang="en-US" sz="3200" b="1" dirty="0">
              <a:latin typeface="Arabic Typesetting" panose="03020402040406030203" pitchFamily="66" charset="-78"/>
              <a:cs typeface="Arabic Typesetting" panose="03020402040406030203" pitchFamily="66" charset="-78"/>
            </a:endParaRPr>
          </a:p>
          <a:p>
            <a:pPr algn="just" rtl="1"/>
            <a:r>
              <a:rPr lang="ar-IQ" sz="3200" b="1" dirty="0">
                <a:latin typeface="Arabic Typesetting" panose="03020402040406030203" pitchFamily="66" charset="-78"/>
                <a:cs typeface="Arabic Typesetting" panose="03020402040406030203" pitchFamily="66" charset="-78"/>
              </a:rPr>
              <a:t>  تركز الادارة الحديثة اليوم على ضرورة تحديد اطار واضح المعالم لحدود تصرفات العاملين بهدف ارشادهم ورسم ادوارهم وبخاصة علاقات العاملين بعضهم مع بعض , وتهدف المنظمات من هذا التوجه السليم لطاقات العاملين وتحقيق تأثير مباشر في المواقف العديدة التي قد تواجههم ومثال على ذلك الغايات التي تستهدفها المنظمة والقيم التي تحكم ارشاداتها العلمية والصورة الذهنية الحالية والمستقبلية للمنظمة واهداف المنظمة والادوار المسندة للعاملين والهيكل التنظيمي للمنظمة , ومايحكمه من نظم وارتباطات .</a:t>
            </a:r>
            <a:endParaRPr lang="en-US" sz="3200" b="1"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310470781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54334" y="429799"/>
            <a:ext cx="10232866" cy="1112403"/>
          </a:xfrm>
          <a:ln>
            <a:noFill/>
          </a:ln>
          <a:effectLst/>
          <a:scene3d>
            <a:camera prst="orthographicFront">
              <a:rot lat="0" lon="0" rev="0"/>
            </a:camera>
            <a:lightRig rig="chilly" dir="t">
              <a:rot lat="0" lon="0" rev="18480000"/>
            </a:lightRig>
          </a:scene3d>
          <a:sp3d prstMaterial="clear">
            <a:bevelT h="63500"/>
          </a:sp3d>
        </p:spPr>
        <p:txBody>
          <a:bodyPr>
            <a:noAutofit/>
          </a:bodyPr>
          <a:lstStyle/>
          <a:p>
            <a:pPr algn="ctr"/>
            <a:r>
              <a:rPr lang="ar-IQ" sz="2800" b="1" dirty="0">
                <a:solidFill>
                  <a:schemeClr val="accent1"/>
                </a:solidFill>
                <a:latin typeface="Arial" panose="020B0604020202020204" pitchFamily="34" charset="0"/>
                <a:cs typeface="Arial" panose="020B0604020202020204" pitchFamily="34" charset="0"/>
              </a:rPr>
              <a:t>إن تطبيق استراتيجية التمكين يتخذ عدة مراحل متدرجة إذ تكون البداية في ادنى مستوى من التمكين ومن ابسط المهارات تصاعدياً وعلى النحو الاتي :</a:t>
            </a:r>
            <a:endParaRPr lang="en-US" sz="2800" b="1" dirty="0">
              <a:solidFill>
                <a:schemeClr val="accent1"/>
              </a:solidFill>
              <a:latin typeface="Arial" panose="020B0604020202020204" pitchFamily="34" charset="0"/>
              <a:cs typeface="Arial" panose="020B0604020202020204" pitchFamily="34" charset="0"/>
            </a:endParaRPr>
          </a:p>
        </p:txBody>
      </p:sp>
      <p:graphicFrame>
        <p:nvGraphicFramePr>
          <p:cNvPr id="3" name="Diagram 2"/>
          <p:cNvGraphicFramePr/>
          <p:nvPr>
            <p:extLst>
              <p:ext uri="{D42A27DB-BD31-4B8C-83A1-F6EECF244321}">
                <p14:modId xmlns:p14="http://schemas.microsoft.com/office/powerpoint/2010/main" val="535620213"/>
              </p:ext>
            </p:extLst>
          </p:nvPr>
        </p:nvGraphicFramePr>
        <p:xfrm>
          <a:off x="91440" y="1542202"/>
          <a:ext cx="11372850" cy="53157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7309032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2003" y="2125683"/>
            <a:ext cx="9722678" cy="4488872"/>
          </a:xfrm>
          <a:effectLst>
            <a:outerShdw blurRad="50800" dist="38100" dir="18900000" algn="bl" rotWithShape="0">
              <a:prstClr val="black">
                <a:alpha val="40000"/>
              </a:prstClr>
            </a:outerShdw>
          </a:effectLst>
          <a:scene3d>
            <a:camera prst="perspectiveHeroicExtremeLeftFacing"/>
            <a:lightRig rig="threePt" dir="t"/>
          </a:scene3d>
        </p:spPr>
        <p:txBody>
          <a:bodyPr>
            <a:noAutofit/>
          </a:bodyPr>
          <a:lstStyle/>
          <a:p>
            <a:pPr algn="ctr"/>
            <a:r>
              <a:rPr lang="ar-SA" sz="16600" b="1" dirty="0" smtClean="0">
                <a:solidFill>
                  <a:srgbClr val="FF0000"/>
                </a:solidFill>
                <a:latin typeface="Aldhabi" panose="01000000000000000000" pitchFamily="2" charset="-78"/>
                <a:cs typeface="Aldhabi" panose="01000000000000000000" pitchFamily="2" charset="-78"/>
              </a:rPr>
              <a:t>شكراً لاصغائكم </a:t>
            </a:r>
            <a:endParaRPr lang="en-US" sz="16600" b="1" dirty="0">
              <a:solidFill>
                <a:srgbClr val="FF0000"/>
              </a:solidFill>
              <a:latin typeface="Aldhabi" panose="01000000000000000000" pitchFamily="2" charset="-78"/>
              <a:cs typeface="Aldhabi" panose="01000000000000000000" pitchFamily="2" charset="-78"/>
            </a:endParaRPr>
          </a:p>
        </p:txBody>
      </p:sp>
    </p:spTree>
    <p:extLst>
      <p:ext uri="{BB962C8B-B14F-4D97-AF65-F5344CB8AC3E}">
        <p14:creationId xmlns:p14="http://schemas.microsoft.com/office/powerpoint/2010/main" val="188621693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7463" y="624110"/>
            <a:ext cx="10527150" cy="1280890"/>
          </a:xfrm>
        </p:spPr>
        <p:txBody>
          <a:bodyPr>
            <a:noAutofit/>
          </a:bodyPr>
          <a:lstStyle/>
          <a:p>
            <a:pPr algn="ctr" rtl="1"/>
            <a:r>
              <a:rPr lang="ar-SA" sz="4800" b="1" cap="all" dirty="0" smtClean="0">
                <a:solidFill>
                  <a:schemeClr val="accent2"/>
                </a:solidFill>
                <a:effectLst>
                  <a:reflection blurRad="12700" stA="48000" endA="300" endPos="55000" dir="5400000" sy="-90000" algn="bl" rotWithShape="0"/>
                </a:effectLst>
                <a:latin typeface="Andalus" panose="02020603050405020304" pitchFamily="18" charset="-78"/>
                <a:cs typeface="Andalus" panose="02020603050405020304" pitchFamily="18" charset="-78"/>
              </a:rPr>
              <a:t>أولاً </a:t>
            </a:r>
            <a:r>
              <a:rPr lang="ar-SA" sz="4800" b="1" cap="all" dirty="0">
                <a:solidFill>
                  <a:schemeClr val="accent2"/>
                </a:solidFill>
                <a:effectLst>
                  <a:reflection blurRad="12700" stA="48000" endA="300" endPos="55000" dir="5400000" sy="-90000" algn="bl" rotWithShape="0"/>
                </a:effectLst>
                <a:latin typeface="Andalus" panose="02020603050405020304" pitchFamily="18" charset="-78"/>
                <a:cs typeface="Andalus" panose="02020603050405020304" pitchFamily="18" charset="-78"/>
              </a:rPr>
              <a:t>: مفهوم الادارة بالنتائج</a:t>
            </a:r>
            <a:br>
              <a:rPr lang="ar-SA" sz="4800" b="1" cap="all" dirty="0">
                <a:solidFill>
                  <a:schemeClr val="accent2"/>
                </a:solidFill>
                <a:effectLst>
                  <a:reflection blurRad="12700" stA="48000" endA="300" endPos="55000" dir="5400000" sy="-90000" algn="bl" rotWithShape="0"/>
                </a:effectLst>
                <a:latin typeface="Andalus" panose="02020603050405020304" pitchFamily="18" charset="-78"/>
                <a:cs typeface="Andalus" panose="02020603050405020304" pitchFamily="18" charset="-78"/>
              </a:rPr>
            </a:br>
            <a:endParaRPr lang="en-US" sz="4800" dirty="0">
              <a:solidFill>
                <a:schemeClr val="accent2"/>
              </a:solidFill>
              <a:latin typeface="Andalus" panose="02020603050405020304" pitchFamily="18" charset="-78"/>
              <a:cs typeface="Andalus" panose="02020603050405020304" pitchFamily="18" charset="-78"/>
            </a:endParaRPr>
          </a:p>
        </p:txBody>
      </p:sp>
      <p:sp>
        <p:nvSpPr>
          <p:cNvPr id="3" name="Content Placeholder 2"/>
          <p:cNvSpPr>
            <a:spLocks noGrp="1"/>
          </p:cNvSpPr>
          <p:nvPr>
            <p:ph idx="1"/>
          </p:nvPr>
        </p:nvSpPr>
        <p:spPr>
          <a:xfrm>
            <a:off x="977463" y="1657350"/>
            <a:ext cx="10829727" cy="5090291"/>
          </a:xfrm>
        </p:spPr>
        <p:txBody>
          <a:bodyPr>
            <a:normAutofit fontScale="47500" lnSpcReduction="20000"/>
          </a:bodyPr>
          <a:lstStyle/>
          <a:p>
            <a:pPr marL="0" indent="57150" algn="just" rtl="1">
              <a:lnSpc>
                <a:spcPct val="170000"/>
              </a:lnSpc>
              <a:spcBef>
                <a:spcPts val="500"/>
              </a:spcBef>
              <a:spcAft>
                <a:spcPts val="1000"/>
              </a:spcAft>
            </a:pPr>
            <a:r>
              <a:rPr lang="ar-SA" sz="4400" b="1" dirty="0" smtClean="0">
                <a:solidFill>
                  <a:schemeClr val="tx1"/>
                </a:solidFill>
                <a:latin typeface="Tw Cen MT" panose="020B0602020104020603" pitchFamily="34" charset="0"/>
                <a:ea typeface="Times New Roman" panose="02020603050405020304" pitchFamily="18" charset="0"/>
                <a:cs typeface="Arial" panose="020B0604020202020204" pitchFamily="34" charset="0"/>
              </a:rPr>
              <a:t>الادارة </a:t>
            </a:r>
            <a:r>
              <a:rPr lang="ar-SA" sz="4400" b="1" dirty="0">
                <a:solidFill>
                  <a:schemeClr val="tx1"/>
                </a:solidFill>
                <a:latin typeface="Tw Cen MT" panose="020B0602020104020603" pitchFamily="34" charset="0"/>
                <a:ea typeface="Times New Roman" panose="02020603050405020304" pitchFamily="18" charset="0"/>
                <a:cs typeface="Arial" panose="020B0604020202020204" pitchFamily="34" charset="0"/>
              </a:rPr>
              <a:t>بالنتائج هي إدارة المدخلات والمخرجات بهدف تعظيم احتمالية تحقيق الفوائد المرجوة من البرنامج أو التدخل. يُتوقع من المديرين أن يدركوا بوضوح النتائج المرجوة التي تحاول برامجهم تحقيقها ، وأن تدير الموارد والسلطات المتاحة لديهم لتحقيق هذه الغايات على أفضل وجه. يمكن أن تسمى إدارة النتائج بالإدارة المستندة إلى الأدلة ، حيث يتم استخدام الأدلة المجمعة عن عمد لإبلاغ التخطيط وتنفيذ القرارات</a:t>
            </a:r>
            <a:r>
              <a:rPr lang="ar-SA" sz="4400" b="1" dirty="0" smtClean="0">
                <a:solidFill>
                  <a:schemeClr val="tx1"/>
                </a:solidFill>
                <a:latin typeface="Tw Cen MT" panose="020B0602020104020603" pitchFamily="34" charset="0"/>
                <a:ea typeface="Times New Roman" panose="02020603050405020304" pitchFamily="18" charset="0"/>
                <a:cs typeface="Arial" panose="020B0604020202020204" pitchFamily="34" charset="0"/>
              </a:rPr>
              <a:t>.</a:t>
            </a:r>
            <a:r>
              <a:rPr lang="ar-SA" sz="4400" b="1" dirty="0">
                <a:solidFill>
                  <a:schemeClr val="tx1"/>
                </a:solidFill>
                <a:latin typeface="Tw Cen MT" panose="020B0602020104020603" pitchFamily="34" charset="0"/>
                <a:ea typeface="Times New Roman" panose="02020603050405020304" pitchFamily="18" charset="0"/>
                <a:cs typeface="Arial" panose="020B0604020202020204" pitchFamily="34" charset="0"/>
              </a:rPr>
              <a:t> </a:t>
            </a:r>
            <a:r>
              <a:rPr lang="ar-SA" sz="4400" b="1" dirty="0" smtClean="0">
                <a:solidFill>
                  <a:schemeClr val="tx1"/>
                </a:solidFill>
                <a:latin typeface="Tw Cen MT" panose="020B0602020104020603" pitchFamily="34" charset="0"/>
                <a:ea typeface="Times New Roman" panose="02020603050405020304" pitchFamily="18" charset="0"/>
                <a:cs typeface="Arial" panose="020B0604020202020204" pitchFamily="34" charset="0"/>
              </a:rPr>
              <a:t>(</a:t>
            </a:r>
            <a:r>
              <a:rPr lang="en-US" sz="4400" b="1" dirty="0">
                <a:solidFill>
                  <a:schemeClr val="tx1"/>
                </a:solidFill>
                <a:latin typeface="Tw Cen MT" panose="020B0602020104020603" pitchFamily="34" charset="0"/>
                <a:ea typeface="Times New Roman" panose="02020603050405020304" pitchFamily="18" charset="0"/>
                <a:cs typeface="Arial" panose="020B0604020202020204" pitchFamily="34" charset="0"/>
              </a:rPr>
              <a:t>John Mayne,2010:3</a:t>
            </a:r>
            <a:r>
              <a:rPr lang="ar-SA" sz="4400" b="1" dirty="0">
                <a:solidFill>
                  <a:schemeClr val="tx1"/>
                </a:solidFill>
                <a:latin typeface="Tw Cen MT" panose="020B0602020104020603" pitchFamily="34" charset="0"/>
                <a:ea typeface="Times New Roman" panose="02020603050405020304" pitchFamily="18" charset="0"/>
                <a:cs typeface="Arial" panose="020B0604020202020204" pitchFamily="34" charset="0"/>
              </a:rPr>
              <a:t>) </a:t>
            </a:r>
            <a:endParaRPr lang="ar-SA" sz="4400" b="1" dirty="0" smtClean="0">
              <a:solidFill>
                <a:schemeClr val="tx1"/>
              </a:solidFill>
              <a:latin typeface="Tw Cen MT" panose="020B0602020104020603" pitchFamily="34" charset="0"/>
              <a:ea typeface="Times New Roman" panose="02020603050405020304" pitchFamily="18" charset="0"/>
              <a:cs typeface="Arial" panose="020B0604020202020204" pitchFamily="34" charset="0"/>
            </a:endParaRPr>
          </a:p>
          <a:p>
            <a:pPr marL="0" indent="57150" algn="just" rtl="1">
              <a:lnSpc>
                <a:spcPct val="170000"/>
              </a:lnSpc>
              <a:spcBef>
                <a:spcPts val="500"/>
              </a:spcBef>
              <a:spcAft>
                <a:spcPts val="1000"/>
              </a:spcAft>
            </a:pPr>
            <a:r>
              <a:rPr lang="ar-SA" sz="4400" b="1" dirty="0" smtClean="0">
                <a:solidFill>
                  <a:schemeClr val="tx1"/>
                </a:solidFill>
                <a:latin typeface="Tw Cen MT" panose="020B0602020104020603" pitchFamily="34" charset="0"/>
                <a:ea typeface="Times New Roman" panose="02020603050405020304" pitchFamily="18" charset="0"/>
                <a:cs typeface="Arial" panose="020B0604020202020204" pitchFamily="34" charset="0"/>
              </a:rPr>
              <a:t>ويمكن </a:t>
            </a:r>
            <a:r>
              <a:rPr lang="ar-SA" sz="4400" b="1" dirty="0">
                <a:solidFill>
                  <a:schemeClr val="tx1"/>
                </a:solidFill>
                <a:latin typeface="Tw Cen MT" panose="020B0602020104020603" pitchFamily="34" charset="0"/>
                <a:ea typeface="Times New Roman" panose="02020603050405020304" pitchFamily="18" charset="0"/>
                <a:cs typeface="Arial" panose="020B0604020202020204" pitchFamily="34" charset="0"/>
              </a:rPr>
              <a:t>تعريف الإدارة بالنتائج أو الإدارة المبنية على النتائج واحدة من أهمّ فروع الإدارة العصرية الفعّالة، والتي استطاعت إحداث تغيير ملحوظ في ميادين الأعمال المختلفة التي اختارت أنّ تتبع هذا النهج الاستراتيجيّ الحديث، والذي يقوم على أسس معيّنة تختلف من حيث الجوهر والتطبيق عن الاستراتيجيات الأخرى.</a:t>
            </a:r>
          </a:p>
          <a:p>
            <a:pPr marL="0" indent="57150" algn="just" rtl="1">
              <a:lnSpc>
                <a:spcPct val="170000"/>
              </a:lnSpc>
              <a:spcBef>
                <a:spcPts val="500"/>
              </a:spcBef>
              <a:spcAft>
                <a:spcPts val="1000"/>
              </a:spcAft>
            </a:pPr>
            <a:r>
              <a:rPr lang="ar-SA" sz="4400" b="1" dirty="0">
                <a:solidFill>
                  <a:schemeClr val="tx1"/>
                </a:solidFill>
                <a:latin typeface="Tw Cen MT" panose="020B0602020104020603" pitchFamily="34" charset="0"/>
                <a:ea typeface="Times New Roman" panose="02020603050405020304" pitchFamily="18" charset="0"/>
                <a:cs typeface="Arial" panose="020B0604020202020204" pitchFamily="34" charset="0"/>
              </a:rPr>
              <a:t>(</a:t>
            </a:r>
            <a:r>
              <a:rPr lang="en-US" sz="4400" b="1" dirty="0" smtClean="0">
                <a:solidFill>
                  <a:schemeClr val="tx1"/>
                </a:solidFill>
                <a:latin typeface="Tw Cen MT" panose="020B0602020104020603" pitchFamily="34" charset="0"/>
                <a:ea typeface="Times New Roman" panose="02020603050405020304" pitchFamily="18" charset="0"/>
                <a:cs typeface="Arial" panose="020B0604020202020204" pitchFamily="34" charset="0"/>
              </a:rPr>
              <a:t>Shangahaidonhi,2013:6</a:t>
            </a:r>
            <a:r>
              <a:rPr lang="ar-SA" sz="4400" b="1" dirty="0" smtClean="0">
                <a:solidFill>
                  <a:schemeClr val="tx1"/>
                </a:solidFill>
                <a:latin typeface="Tw Cen MT" panose="020B0602020104020603" pitchFamily="34" charset="0"/>
                <a:ea typeface="Times New Roman" panose="02020603050405020304" pitchFamily="18" charset="0"/>
                <a:cs typeface="Arial" panose="020B0604020202020204" pitchFamily="34" charset="0"/>
              </a:rPr>
              <a:t>)</a:t>
            </a:r>
          </a:p>
          <a:p>
            <a:pPr marL="0" indent="57150" algn="just" rtl="1">
              <a:lnSpc>
                <a:spcPct val="150000"/>
              </a:lnSpc>
              <a:spcBef>
                <a:spcPts val="500"/>
              </a:spcBef>
              <a:spcAft>
                <a:spcPts val="1000"/>
              </a:spcAft>
            </a:pPr>
            <a:endParaRPr lang="ar-SA" sz="3200" b="1" dirty="0" smtClean="0">
              <a:solidFill>
                <a:schemeClr val="tx1"/>
              </a:solidFill>
              <a:latin typeface="Tw Cen MT" panose="020B0602020104020603" pitchFamily="34" charset="0"/>
              <a:ea typeface="Times New Roman" panose="02020603050405020304" pitchFamily="18" charset="0"/>
              <a:cs typeface="Arial" panose="020B0604020202020204" pitchFamily="34" charset="0"/>
            </a:endParaRPr>
          </a:p>
          <a:p>
            <a:pPr marL="0" indent="57150" algn="just" rtl="1">
              <a:lnSpc>
                <a:spcPct val="150000"/>
              </a:lnSpc>
              <a:spcBef>
                <a:spcPts val="500"/>
              </a:spcBef>
              <a:spcAft>
                <a:spcPts val="1000"/>
              </a:spcAft>
            </a:pPr>
            <a:endParaRPr lang="en-US" sz="3200" b="1" dirty="0">
              <a:solidFill>
                <a:schemeClr val="tx1"/>
              </a:solidFill>
              <a:latin typeface="Tw Cen MT" panose="020B0602020104020603" pitchFamily="34" charset="0"/>
              <a:ea typeface="Times New Roman" panose="02020603050405020304" pitchFamily="18" charset="0"/>
              <a:cs typeface="Arial" panose="020B0604020202020204" pitchFamily="34" charset="0"/>
            </a:endParaRPr>
          </a:p>
          <a:p>
            <a:pPr marL="0" marR="0" indent="57150" algn="just" rtl="1">
              <a:lnSpc>
                <a:spcPct val="150000"/>
              </a:lnSpc>
              <a:spcBef>
                <a:spcPts val="500"/>
              </a:spcBef>
              <a:spcAft>
                <a:spcPts val="1000"/>
              </a:spcAft>
            </a:pPr>
            <a:endParaRPr lang="ar-SA" sz="3200" b="1" dirty="0">
              <a:solidFill>
                <a:schemeClr val="tx1"/>
              </a:solidFill>
              <a:latin typeface="Tw Cen MT" panose="020B0602020104020603" pitchFamily="34" charset="0"/>
              <a:ea typeface="Times New Roman" panose="02020603050405020304" pitchFamily="18" charset="0"/>
              <a:cs typeface="Arial" panose="020B0604020202020204" pitchFamily="34" charset="0"/>
            </a:endParaRPr>
          </a:p>
          <a:p>
            <a:endParaRPr lang="en-US" sz="3200" b="1" dirty="0">
              <a:solidFill>
                <a:schemeClr val="tx1"/>
              </a:solidFill>
            </a:endParaRPr>
          </a:p>
        </p:txBody>
      </p:sp>
    </p:spTree>
    <p:extLst>
      <p:ext uri="{BB962C8B-B14F-4D97-AF65-F5344CB8AC3E}">
        <p14:creationId xmlns:p14="http://schemas.microsoft.com/office/powerpoint/2010/main" val="186015736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Tm="64134">
        <p15:prstTrans prst="fallOver"/>
      </p:transition>
    </mc:Choice>
    <mc:Fallback xmlns="">
      <p:transition spd="slow" advTm="64134">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nip Diagonal Corner Rectangle 4"/>
          <p:cNvSpPr/>
          <p:nvPr/>
        </p:nvSpPr>
        <p:spPr>
          <a:xfrm>
            <a:off x="4785360" y="984097"/>
            <a:ext cx="5844540" cy="982980"/>
          </a:xfrm>
          <a:prstGeom prst="snip2DiagRect">
            <a:avLst/>
          </a:prstGeom>
          <a:solidFill>
            <a:schemeClr val="accent2">
              <a:lumMod val="20000"/>
              <a:lumOff val="8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b="1" dirty="0">
                <a:solidFill>
                  <a:schemeClr val="accent1"/>
                </a:solidFill>
              </a:rPr>
              <a:t>تحقيق التوافق مع التغيّرات البيئية المحيطة، سواء الداخلية أو الخارجية. </a:t>
            </a:r>
            <a:endParaRPr lang="en-US" b="1" dirty="0">
              <a:solidFill>
                <a:schemeClr val="accent1"/>
              </a:solidFill>
            </a:endParaRPr>
          </a:p>
        </p:txBody>
      </p:sp>
      <p:sp>
        <p:nvSpPr>
          <p:cNvPr id="6" name="Snip Diagonal Corner Rectangle 5"/>
          <p:cNvSpPr/>
          <p:nvPr/>
        </p:nvSpPr>
        <p:spPr>
          <a:xfrm>
            <a:off x="2160270" y="5797309"/>
            <a:ext cx="8469630" cy="982980"/>
          </a:xfrm>
          <a:prstGeom prst="snip2DiagRect">
            <a:avLst/>
          </a:prstGeom>
          <a:solidFill>
            <a:schemeClr val="accent2">
              <a:lumMod val="20000"/>
              <a:lumOff val="8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rtl="1"/>
            <a:r>
              <a:rPr lang="ar-SA" b="1">
                <a:solidFill>
                  <a:schemeClr val="accent1"/>
                </a:solidFill>
              </a:rPr>
              <a:t>تحديد مراحل التنفيذ وتقييمها</a:t>
            </a:r>
            <a:r>
              <a:rPr lang="en-US" b="1">
                <a:solidFill>
                  <a:schemeClr val="accent1"/>
                </a:solidFill>
              </a:rPr>
              <a:t>.</a:t>
            </a:r>
            <a:endParaRPr lang="en-US" b="1" dirty="0">
              <a:solidFill>
                <a:schemeClr val="accent1"/>
              </a:solidFill>
            </a:endParaRPr>
          </a:p>
        </p:txBody>
      </p:sp>
      <p:sp>
        <p:nvSpPr>
          <p:cNvPr id="7" name="Snip Diagonal Corner Rectangle 6"/>
          <p:cNvSpPr/>
          <p:nvPr/>
        </p:nvSpPr>
        <p:spPr>
          <a:xfrm>
            <a:off x="4377690" y="1986521"/>
            <a:ext cx="6252210" cy="982980"/>
          </a:xfrm>
          <a:prstGeom prst="snip2DiagRect">
            <a:avLst/>
          </a:prstGeom>
          <a:solidFill>
            <a:schemeClr val="accent2">
              <a:lumMod val="20000"/>
              <a:lumOff val="8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b="1" dirty="0">
                <a:solidFill>
                  <a:schemeClr val="accent1"/>
                </a:solidFill>
              </a:rPr>
              <a:t>تحقيق أعلى درجة ممكنة من الضبط والتنظيم، ولتخطيط الجيد للأمور. </a:t>
            </a:r>
            <a:endParaRPr lang="en-US" b="1" dirty="0">
              <a:solidFill>
                <a:schemeClr val="accent1"/>
              </a:solidFill>
            </a:endParaRPr>
          </a:p>
        </p:txBody>
      </p:sp>
      <p:sp>
        <p:nvSpPr>
          <p:cNvPr id="8" name="Snip Diagonal Corner Rectangle 7"/>
          <p:cNvSpPr/>
          <p:nvPr/>
        </p:nvSpPr>
        <p:spPr>
          <a:xfrm>
            <a:off x="3970020" y="2951798"/>
            <a:ext cx="6659880" cy="982980"/>
          </a:xfrm>
          <a:prstGeom prst="snip2DiagRect">
            <a:avLst/>
          </a:prstGeom>
          <a:solidFill>
            <a:schemeClr val="accent2">
              <a:lumMod val="20000"/>
              <a:lumOff val="8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rtl="1"/>
            <a:r>
              <a:rPr lang="ar-SA" b="1" dirty="0">
                <a:solidFill>
                  <a:schemeClr val="accent1"/>
                </a:solidFill>
              </a:rPr>
              <a:t>ترشيد التكاليف، واختصار الوقت. </a:t>
            </a:r>
            <a:endParaRPr lang="en-US" b="1" dirty="0">
              <a:solidFill>
                <a:schemeClr val="accent1"/>
              </a:solidFill>
            </a:endParaRPr>
          </a:p>
        </p:txBody>
      </p:sp>
      <p:sp>
        <p:nvSpPr>
          <p:cNvPr id="9" name="Snip Diagonal Corner Rectangle 8"/>
          <p:cNvSpPr/>
          <p:nvPr/>
        </p:nvSpPr>
        <p:spPr>
          <a:xfrm>
            <a:off x="3398520" y="3925927"/>
            <a:ext cx="7231380" cy="982980"/>
          </a:xfrm>
          <a:prstGeom prst="snip2DiagRect">
            <a:avLst/>
          </a:prstGeom>
          <a:solidFill>
            <a:schemeClr val="accent2">
              <a:lumMod val="20000"/>
              <a:lumOff val="8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rtl="1"/>
            <a:r>
              <a:rPr lang="ar-SA" b="1">
                <a:solidFill>
                  <a:schemeClr val="accent1"/>
                </a:solidFill>
              </a:rPr>
              <a:t>خفض المخاطر المحتملة. </a:t>
            </a:r>
            <a:endParaRPr lang="en-US" b="1" dirty="0">
              <a:solidFill>
                <a:schemeClr val="accent1"/>
              </a:solidFill>
            </a:endParaRPr>
          </a:p>
        </p:txBody>
      </p:sp>
      <p:sp>
        <p:nvSpPr>
          <p:cNvPr id="10" name="Snip Diagonal Corner Rectangle 9"/>
          <p:cNvSpPr/>
          <p:nvPr/>
        </p:nvSpPr>
        <p:spPr>
          <a:xfrm>
            <a:off x="2827020" y="4832032"/>
            <a:ext cx="7802880" cy="982980"/>
          </a:xfrm>
          <a:prstGeom prst="snip2DiagRect">
            <a:avLst/>
          </a:prstGeom>
          <a:solidFill>
            <a:schemeClr val="accent2">
              <a:lumMod val="20000"/>
              <a:lumOff val="8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rtl="1"/>
            <a:r>
              <a:rPr lang="ar-SA" b="1" dirty="0">
                <a:solidFill>
                  <a:schemeClr val="accent1"/>
                </a:solidFill>
              </a:rPr>
              <a:t>تحقيق التعاون بين الوحدات والأقسام والفروع التي تشارك في التنفيذ. </a:t>
            </a:r>
            <a:endParaRPr lang="en-US" b="1" dirty="0">
              <a:solidFill>
                <a:schemeClr val="accent1"/>
              </a:solidFill>
            </a:endParaRPr>
          </a:p>
        </p:txBody>
      </p:sp>
      <p:sp>
        <p:nvSpPr>
          <p:cNvPr id="11" name="Rectangle 10"/>
          <p:cNvSpPr/>
          <p:nvPr/>
        </p:nvSpPr>
        <p:spPr>
          <a:xfrm>
            <a:off x="1611630" y="321618"/>
            <a:ext cx="8446770" cy="461665"/>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a:spAutoFit/>
          </a:bodyPr>
          <a:lstStyle/>
          <a:p>
            <a:pPr algn="ctr"/>
            <a:r>
              <a:rPr lang="ar-SA" sz="2400" b="1" dirty="0" smtClean="0">
                <a:solidFill>
                  <a:schemeClr val="accent2"/>
                </a:solidFill>
                <a:latin typeface="Simplified Arabic Fixed" panose="02070309020205020404" pitchFamily="49" charset="-78"/>
                <a:ea typeface="Times New Roman" panose="02020603050405020304" pitchFamily="18" charset="0"/>
              </a:rPr>
              <a:t>ثانياً </a:t>
            </a:r>
            <a:r>
              <a:rPr lang="ar-SA" sz="2400" b="1" dirty="0">
                <a:solidFill>
                  <a:schemeClr val="accent2"/>
                </a:solidFill>
                <a:latin typeface="Simplified Arabic Fixed" panose="02070309020205020404" pitchFamily="49" charset="-78"/>
                <a:ea typeface="Times New Roman" panose="02020603050405020304" pitchFamily="18" charset="0"/>
              </a:rPr>
              <a:t>: أهداف الادارة بالنتائج</a:t>
            </a:r>
            <a:endParaRPr lang="en-US" sz="2400" b="1" dirty="0">
              <a:solidFill>
                <a:schemeClr val="accent2"/>
              </a:solidFill>
              <a:latin typeface="Simplified Arabic Fixed" panose="02070309020205020404" pitchFamily="49" charset="-78"/>
            </a:endParaRPr>
          </a:p>
        </p:txBody>
      </p:sp>
    </p:spTree>
    <p:extLst>
      <p:ext uri="{BB962C8B-B14F-4D97-AF65-F5344CB8AC3E}">
        <p14:creationId xmlns:p14="http://schemas.microsoft.com/office/powerpoint/2010/main" val="187286266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52259">
        <p15:prstTrans prst="airplane"/>
      </p:transition>
    </mc:Choice>
    <mc:Fallback xmlns="">
      <p:transition spd="slow" advTm="52259">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998123" y="258347"/>
            <a:ext cx="8911687" cy="827500"/>
          </a:xfrm>
        </p:spPr>
        <p:txBody>
          <a:bodyPr>
            <a:noAutofit/>
          </a:bodyPr>
          <a:lstStyle/>
          <a:p>
            <a:pPr algn="ctr" rtl="1"/>
            <a:r>
              <a:rPr lang="ar-SA" sz="4400" b="1" cap="all" dirty="0" smtClean="0">
                <a:solidFill>
                  <a:schemeClr val="accent1"/>
                </a:solidFill>
                <a:effectLst>
                  <a:reflection blurRad="12700" stA="48000" endA="300" endPos="55000" dir="5400000" sy="-90000" algn="bl" rotWithShape="0"/>
                </a:effectLst>
                <a:latin typeface="Arabic Typesetting" panose="03020402040406030203" pitchFamily="66" charset="-78"/>
                <a:cs typeface="Arabic Typesetting" panose="03020402040406030203" pitchFamily="66" charset="-78"/>
              </a:rPr>
              <a:t>ثالثاً </a:t>
            </a:r>
            <a:r>
              <a:rPr lang="ar-SA" sz="4400" b="1" cap="all" dirty="0">
                <a:solidFill>
                  <a:schemeClr val="accent1"/>
                </a:solidFill>
                <a:effectLst>
                  <a:reflection blurRad="12700" stA="48000" endA="300" endPos="55000" dir="5400000" sy="-90000" algn="bl" rotWithShape="0"/>
                </a:effectLst>
                <a:latin typeface="Arabic Typesetting" panose="03020402040406030203" pitchFamily="66" charset="-78"/>
                <a:cs typeface="Arabic Typesetting" panose="03020402040406030203" pitchFamily="66" charset="-78"/>
              </a:rPr>
              <a:t>: مبادئ الادارة </a:t>
            </a:r>
            <a:r>
              <a:rPr lang="ar-SA" sz="4400" b="1" cap="all" dirty="0" smtClean="0">
                <a:solidFill>
                  <a:schemeClr val="accent1"/>
                </a:solidFill>
                <a:effectLst>
                  <a:reflection blurRad="12700" stA="48000" endA="300" endPos="55000" dir="5400000" sy="-90000" algn="bl" rotWithShape="0"/>
                </a:effectLst>
                <a:latin typeface="Arabic Typesetting" panose="03020402040406030203" pitchFamily="66" charset="-78"/>
                <a:cs typeface="Arabic Typesetting" panose="03020402040406030203" pitchFamily="66" charset="-78"/>
              </a:rPr>
              <a:t>بالنتائج</a:t>
            </a:r>
            <a:endParaRPr lang="en-US" sz="4400" b="1" dirty="0">
              <a:solidFill>
                <a:schemeClr val="accent1"/>
              </a:solidFill>
              <a:latin typeface="Arabic Typesetting" panose="03020402040406030203" pitchFamily="66" charset="-78"/>
              <a:cs typeface="Arabic Typesetting" panose="03020402040406030203" pitchFamily="66" charset="-78"/>
            </a:endParaRPr>
          </a:p>
        </p:txBody>
      </p:sp>
      <p:sp>
        <p:nvSpPr>
          <p:cNvPr id="10" name="Content Placeholder 9"/>
          <p:cNvSpPr>
            <a:spLocks noGrp="1"/>
          </p:cNvSpPr>
          <p:nvPr>
            <p:ph idx="1"/>
          </p:nvPr>
        </p:nvSpPr>
        <p:spPr>
          <a:xfrm>
            <a:off x="1460938" y="1337311"/>
            <a:ext cx="10323392" cy="5221143"/>
          </a:xfrm>
        </p:spPr>
        <p:txBody>
          <a:bodyPr>
            <a:noAutofit/>
          </a:bodyPr>
          <a:lstStyle/>
          <a:p>
            <a:pPr lvl="4" algn="just" rtl="1">
              <a:lnSpc>
                <a:spcPct val="150000"/>
              </a:lnSpc>
            </a:pPr>
            <a:r>
              <a:rPr lang="en-US" sz="1400" b="1" dirty="0">
                <a:solidFill>
                  <a:schemeClr val="tx1"/>
                </a:solidFill>
              </a:rPr>
              <a:t>&gt;</a:t>
            </a:r>
          </a:p>
        </p:txBody>
      </p:sp>
      <p:sp>
        <p:nvSpPr>
          <p:cNvPr id="2" name="Cloud 1"/>
          <p:cNvSpPr/>
          <p:nvPr/>
        </p:nvSpPr>
        <p:spPr>
          <a:xfrm>
            <a:off x="548640" y="1085847"/>
            <a:ext cx="11235690" cy="5600703"/>
          </a:xfrm>
          <a:prstGeom prst="cloud">
            <a:avLst/>
          </a:prstGeom>
          <a:solidFill>
            <a:schemeClr val="bg2">
              <a:lumMod val="50000"/>
            </a:schemeClr>
          </a:solidFill>
          <a:effectLst>
            <a:glow rad="101600">
              <a:schemeClr val="accent3">
                <a:satMod val="175000"/>
                <a:alpha val="40000"/>
              </a:schemeClr>
            </a:glow>
            <a:outerShdw blurRad="76200" dir="13500000" sy="23000" kx="1200000" algn="br" rotWithShape="0">
              <a:prstClr val="black">
                <a:alpha val="20000"/>
              </a:prstClr>
            </a:outerShdw>
          </a:effectLst>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marR="0" lvl="0" indent="-342900" algn="just" rtl="1">
              <a:lnSpc>
                <a:spcPct val="115000"/>
              </a:lnSpc>
              <a:spcBef>
                <a:spcPts val="0"/>
              </a:spcBef>
              <a:spcAft>
                <a:spcPts val="0"/>
              </a:spcAft>
              <a:buFont typeface="+mj-lt"/>
              <a:buAutoNum type="arabicPeriod"/>
            </a:pPr>
            <a:r>
              <a:rPr lang="ar-SA" sz="2000" b="1" dirty="0">
                <a:latin typeface="Calibri" panose="020F0502020204030204" pitchFamily="34" charset="0"/>
                <a:ea typeface="Times New Roman" panose="02020603050405020304" pitchFamily="18" charset="0"/>
                <a:cs typeface="Simplified Arabic" panose="02020603050405020304" pitchFamily="18" charset="-78"/>
              </a:rPr>
              <a:t>تعزيز القيادة رفيعة </a:t>
            </a:r>
            <a:r>
              <a:rPr lang="ar-SA" sz="2000" b="1" dirty="0" smtClean="0">
                <a:latin typeface="Calibri" panose="020F0502020204030204" pitchFamily="34" charset="0"/>
                <a:ea typeface="Times New Roman" panose="02020603050405020304" pitchFamily="18" charset="0"/>
                <a:cs typeface="Simplified Arabic" panose="02020603050405020304" pitchFamily="18" charset="-78"/>
              </a:rPr>
              <a:t>المستوى </a:t>
            </a:r>
            <a:r>
              <a:rPr lang="ar-SA" sz="2000" b="1" dirty="0">
                <a:latin typeface="Calibri" panose="020F0502020204030204" pitchFamily="34" charset="0"/>
                <a:ea typeface="Times New Roman" panose="02020603050405020304" pitchFamily="18" charset="0"/>
                <a:cs typeface="Simplified Arabic" panose="02020603050405020304" pitchFamily="18" charset="-78"/>
              </a:rPr>
              <a:t>من جميع المنظمات مع قيام الجهات الفاعلة الوطنية بدور قيادي رئيسي في الإدارة القائمة على النتائج .</a:t>
            </a:r>
            <a:endParaRPr lang="en-US" sz="1600" b="1" dirty="0">
              <a:latin typeface="Calibri" panose="020F0502020204030204" pitchFamily="34" charset="0"/>
              <a:ea typeface="Times New Roman" panose="02020603050405020304" pitchFamily="18" charset="0"/>
              <a:cs typeface="Arial" panose="020B0604020202020204" pitchFamily="34" charset="0"/>
            </a:endParaRPr>
          </a:p>
          <a:p>
            <a:pPr marL="342900" marR="0" lvl="0" indent="-342900" algn="just" rtl="1">
              <a:lnSpc>
                <a:spcPct val="115000"/>
              </a:lnSpc>
              <a:spcBef>
                <a:spcPts val="0"/>
              </a:spcBef>
              <a:spcAft>
                <a:spcPts val="0"/>
              </a:spcAft>
              <a:buFont typeface="+mj-lt"/>
              <a:buAutoNum type="arabicPeriod"/>
            </a:pPr>
            <a:r>
              <a:rPr lang="ar-SA" sz="2000" b="1" dirty="0">
                <a:latin typeface="Calibri" panose="020F0502020204030204" pitchFamily="34" charset="0"/>
                <a:ea typeface="Times New Roman" panose="02020603050405020304" pitchFamily="18" charset="0"/>
                <a:cs typeface="Simplified Arabic" panose="02020603050405020304" pitchFamily="18" charset="-78"/>
              </a:rPr>
              <a:t>تعزيز ودعم ثقافة النتائج ، ولا سيما</a:t>
            </a:r>
            <a:r>
              <a:rPr lang="en-US" sz="2000" b="1" dirty="0">
                <a:latin typeface="Simplified Arabic" panose="02020603050405020304" pitchFamily="18" charset="-78"/>
                <a:ea typeface="Times New Roman" panose="02020603050405020304" pitchFamily="18" charset="0"/>
                <a:cs typeface="Arial" panose="020B0604020202020204" pitchFamily="34" charset="0"/>
              </a:rPr>
              <a:t>:</a:t>
            </a:r>
            <a:endParaRPr lang="en-US" sz="1600" b="1" dirty="0">
              <a:latin typeface="Calibri" panose="020F0502020204030204" pitchFamily="34" charset="0"/>
              <a:ea typeface="Times New Roman" panose="02020603050405020304" pitchFamily="18" charset="0"/>
              <a:cs typeface="Arial" panose="020B0604020202020204" pitchFamily="34" charset="0"/>
            </a:endParaRPr>
          </a:p>
          <a:p>
            <a:pPr marL="342900" marR="0" lvl="0" indent="-342900" algn="just" rtl="1">
              <a:lnSpc>
                <a:spcPct val="115000"/>
              </a:lnSpc>
              <a:spcBef>
                <a:spcPts val="0"/>
              </a:spcBef>
              <a:spcAft>
                <a:spcPts val="0"/>
              </a:spcAft>
              <a:buFont typeface="Wingdings" panose="05000000000000000000" pitchFamily="2" charset="2"/>
              <a:buChar char=""/>
            </a:pPr>
            <a:r>
              <a:rPr lang="ar-SA" sz="2000" b="1" dirty="0">
                <a:latin typeface="Calibri" panose="020F0502020204030204" pitchFamily="34" charset="0"/>
                <a:ea typeface="Times New Roman" panose="02020603050405020304" pitchFamily="18" charset="0"/>
                <a:cs typeface="Simplified Arabic" panose="02020603050405020304" pitchFamily="18" charset="-78"/>
              </a:rPr>
              <a:t>الطلب على معلومات النتائج </a:t>
            </a:r>
            <a:r>
              <a:rPr lang="en-US" sz="2000" b="1" dirty="0">
                <a:latin typeface="Calibri" panose="020F0502020204030204" pitchFamily="34" charset="0"/>
                <a:ea typeface="Times New Roman" panose="02020603050405020304" pitchFamily="18" charset="0"/>
                <a:cs typeface="Simplified Arabic" panose="02020603050405020304" pitchFamily="18" charset="-78"/>
              </a:rPr>
              <a:t>,</a:t>
            </a:r>
            <a:r>
              <a:rPr lang="ar-SA" sz="2000" b="1" dirty="0" smtClean="0">
                <a:latin typeface="Calibri" panose="020F0502020204030204" pitchFamily="34" charset="0"/>
                <a:ea typeface="Times New Roman" panose="02020603050405020304" pitchFamily="18" charset="0"/>
                <a:cs typeface="Simplified Arabic" panose="02020603050405020304" pitchFamily="18" charset="-78"/>
              </a:rPr>
              <a:t>أنظمة وإجراءات </a:t>
            </a:r>
            <a:r>
              <a:rPr lang="ar-SA" sz="2000" b="1" dirty="0">
                <a:latin typeface="Calibri" panose="020F0502020204030204" pitchFamily="34" charset="0"/>
                <a:ea typeface="Times New Roman" panose="02020603050405020304" pitchFamily="18" charset="0"/>
                <a:cs typeface="Simplified Arabic" panose="02020603050405020304" pitchFamily="18" charset="-78"/>
              </a:rPr>
              <a:t>وحوافز داعمة </a:t>
            </a:r>
            <a:r>
              <a:rPr lang="en-US" sz="2000" b="1" dirty="0" smtClean="0">
                <a:latin typeface="Calibri" panose="020F0502020204030204" pitchFamily="34" charset="0"/>
                <a:ea typeface="Times New Roman" panose="02020603050405020304" pitchFamily="18" charset="0"/>
                <a:cs typeface="Simplified Arabic" panose="02020603050405020304" pitchFamily="18" charset="-78"/>
              </a:rPr>
              <a:t>,</a:t>
            </a:r>
            <a:r>
              <a:rPr lang="ar-SA" sz="2000" b="1" dirty="0" smtClean="0">
                <a:latin typeface="Calibri" panose="020F0502020204030204" pitchFamily="34" charset="0"/>
                <a:ea typeface="Times New Roman" panose="02020603050405020304" pitchFamily="18" charset="0"/>
                <a:cs typeface="Simplified Arabic" panose="02020603050405020304" pitchFamily="18" charset="-78"/>
              </a:rPr>
              <a:t>نظام </a:t>
            </a:r>
            <a:r>
              <a:rPr lang="ar-SA" sz="2000" b="1" dirty="0">
                <a:latin typeface="Calibri" panose="020F0502020204030204" pitchFamily="34" charset="0"/>
                <a:ea typeface="Times New Roman" panose="02020603050405020304" pitchFamily="18" charset="0"/>
                <a:cs typeface="Simplified Arabic" panose="02020603050405020304" pitchFamily="18" charset="-78"/>
              </a:rPr>
              <a:t>محاسبة </a:t>
            </a:r>
            <a:r>
              <a:rPr lang="ar-SA" sz="2000" b="1" dirty="0" smtClean="0">
                <a:latin typeface="Calibri" panose="020F0502020204030204" pitchFamily="34" charset="0"/>
                <a:ea typeface="Times New Roman" panose="02020603050405020304" pitchFamily="18" charset="0"/>
                <a:cs typeface="Simplified Arabic" panose="02020603050405020304" pitchFamily="18" charset="-78"/>
              </a:rPr>
              <a:t>م</a:t>
            </a:r>
            <a:r>
              <a:rPr lang="ar-SA" sz="2000" b="1" dirty="0">
                <a:latin typeface="Calibri" panose="020F0502020204030204" pitchFamily="34" charset="0"/>
                <a:ea typeface="Times New Roman" panose="02020603050405020304" pitchFamily="18" charset="0"/>
                <a:cs typeface="Simplified Arabic" panose="02020603050405020304" pitchFamily="18" charset="-78"/>
              </a:rPr>
              <a:t>و</a:t>
            </a:r>
            <a:r>
              <a:rPr lang="ar-SA" sz="2000" b="1" dirty="0" smtClean="0">
                <a:latin typeface="Calibri" panose="020F0502020204030204" pitchFamily="34" charset="0"/>
                <a:ea typeface="Times New Roman" panose="02020603050405020304" pitchFamily="18" charset="0"/>
                <a:cs typeface="Simplified Arabic" panose="02020603050405020304" pitchFamily="18" charset="-78"/>
              </a:rPr>
              <a:t>جه </a:t>
            </a:r>
            <a:r>
              <a:rPr lang="ar-SA" sz="2000" b="1" dirty="0">
                <a:latin typeface="Calibri" panose="020F0502020204030204" pitchFamily="34" charset="0"/>
                <a:ea typeface="Times New Roman" panose="02020603050405020304" pitchFamily="18" charset="0"/>
                <a:cs typeface="Simplified Arabic" panose="02020603050405020304" pitchFamily="18" charset="-78"/>
              </a:rPr>
              <a:t>نحو النتائج ,</a:t>
            </a:r>
            <a:r>
              <a:rPr lang="ar-SA" sz="2000" b="1" dirty="0" smtClean="0">
                <a:latin typeface="Calibri" panose="020F0502020204030204" pitchFamily="34" charset="0"/>
                <a:ea typeface="Times New Roman" panose="02020603050405020304" pitchFamily="18" charset="0"/>
                <a:cs typeface="Simplified Arabic" panose="02020603050405020304" pitchFamily="18" charset="-78"/>
              </a:rPr>
              <a:t>تعزيز </a:t>
            </a:r>
            <a:r>
              <a:rPr lang="ar-SA" sz="2000" b="1" dirty="0">
                <a:latin typeface="Calibri" panose="020F0502020204030204" pitchFamily="34" charset="0"/>
                <a:ea typeface="Times New Roman" panose="02020603050405020304" pitchFamily="18" charset="0"/>
                <a:cs typeface="Simplified Arabic" panose="02020603050405020304" pitchFamily="18" charset="-78"/>
              </a:rPr>
              <a:t>التعلم والتكيف ,</a:t>
            </a:r>
            <a:r>
              <a:rPr lang="ar-SA" sz="2000" b="1" dirty="0" smtClean="0">
                <a:latin typeface="Calibri" panose="020F0502020204030204" pitchFamily="34" charset="0"/>
                <a:ea typeface="Times New Roman" panose="02020603050405020304" pitchFamily="18" charset="0"/>
                <a:cs typeface="Simplified Arabic" panose="02020603050405020304" pitchFamily="18" charset="-78"/>
              </a:rPr>
              <a:t>أدوار </a:t>
            </a:r>
            <a:r>
              <a:rPr lang="ar-SA" sz="2000" b="1" dirty="0">
                <a:latin typeface="Calibri" panose="020F0502020204030204" pitchFamily="34" charset="0"/>
                <a:ea typeface="Times New Roman" panose="02020603050405020304" pitchFamily="18" charset="0"/>
                <a:cs typeface="Simplified Arabic" panose="02020603050405020304" pitchFamily="18" charset="-78"/>
              </a:rPr>
              <a:t>ومسؤوليات واضحة للإدارة  بالنتائج</a:t>
            </a:r>
            <a:r>
              <a:rPr lang="en-US" sz="2000" b="1" dirty="0" smtClean="0">
                <a:latin typeface="Simplified Arabic" panose="02020603050405020304" pitchFamily="18" charset="-78"/>
                <a:ea typeface="Times New Roman" panose="02020603050405020304" pitchFamily="18" charset="0"/>
                <a:cs typeface="Arial" panose="020B0604020202020204" pitchFamily="34" charset="0"/>
              </a:rPr>
              <a:t>.</a:t>
            </a:r>
            <a:endParaRPr lang="ar-SA" sz="1600" b="1" dirty="0" smtClean="0">
              <a:latin typeface="Calibri" panose="020F0502020204030204" pitchFamily="34" charset="0"/>
              <a:ea typeface="Times New Roman" panose="02020603050405020304" pitchFamily="18" charset="0"/>
              <a:cs typeface="Arial" panose="020B0604020202020204" pitchFamily="34" charset="0"/>
            </a:endParaRPr>
          </a:p>
          <a:p>
            <a:pPr marR="0" lvl="0" algn="just" rtl="1">
              <a:lnSpc>
                <a:spcPct val="115000"/>
              </a:lnSpc>
              <a:spcBef>
                <a:spcPts val="0"/>
              </a:spcBef>
              <a:spcAft>
                <a:spcPts val="0"/>
              </a:spcAft>
            </a:pPr>
            <a:r>
              <a:rPr lang="ar-SA" sz="1600" b="1" dirty="0" smtClean="0">
                <a:latin typeface="Calibri" panose="020F0502020204030204" pitchFamily="34" charset="0"/>
                <a:ea typeface="Times New Roman" panose="02020603050405020304" pitchFamily="18" charset="0"/>
                <a:cs typeface="Arial" panose="020B0604020202020204" pitchFamily="34" charset="0"/>
              </a:rPr>
              <a:t>3 . </a:t>
            </a:r>
            <a:r>
              <a:rPr lang="ar-SA" sz="2000" b="1" dirty="0" smtClean="0">
                <a:latin typeface="Calibri" panose="020F0502020204030204" pitchFamily="34" charset="0"/>
                <a:ea typeface="Times New Roman" panose="02020603050405020304" pitchFamily="18" charset="0"/>
                <a:cs typeface="Simplified Arabic" panose="02020603050405020304" pitchFamily="18" charset="-78"/>
              </a:rPr>
              <a:t>بناء </a:t>
            </a:r>
            <a:r>
              <a:rPr lang="ar-SA" sz="2000" b="1" dirty="0">
                <a:latin typeface="Calibri" panose="020F0502020204030204" pitchFamily="34" charset="0"/>
                <a:ea typeface="Times New Roman" panose="02020603050405020304" pitchFamily="18" charset="0"/>
                <a:cs typeface="Simplified Arabic" panose="02020603050405020304" pitchFamily="18" charset="-78"/>
              </a:rPr>
              <a:t>أطر النتائج مع ملكية محددة بوضوح من جانب الجهات الفاعلة على جميع المستويات </a:t>
            </a:r>
            <a:r>
              <a:rPr lang="ar-SA" sz="2000" b="1" dirty="0" smtClean="0">
                <a:latin typeface="Calibri" panose="020F0502020204030204" pitchFamily="34" charset="0"/>
                <a:ea typeface="Times New Roman" panose="02020603050405020304" pitchFamily="18" charset="0"/>
                <a:cs typeface="Simplified Arabic" panose="02020603050405020304" pitchFamily="18" charset="-78"/>
              </a:rPr>
              <a:t>.</a:t>
            </a:r>
            <a:endParaRPr lang="ar-SA" sz="1600" b="1" dirty="0" smtClean="0">
              <a:latin typeface="Calibri" panose="020F0502020204030204" pitchFamily="34" charset="0"/>
              <a:ea typeface="Times New Roman" panose="02020603050405020304" pitchFamily="18" charset="0"/>
              <a:cs typeface="Arial" panose="020B0604020202020204" pitchFamily="34" charset="0"/>
            </a:endParaRPr>
          </a:p>
          <a:p>
            <a:pPr marR="0" lvl="0" algn="just" rtl="1">
              <a:lnSpc>
                <a:spcPct val="115000"/>
              </a:lnSpc>
              <a:spcBef>
                <a:spcPts val="0"/>
              </a:spcBef>
              <a:spcAft>
                <a:spcPts val="0"/>
              </a:spcAft>
            </a:pPr>
            <a:r>
              <a:rPr lang="ar-SA" sz="1600" b="1" dirty="0" smtClean="0">
                <a:latin typeface="Calibri" panose="020F0502020204030204" pitchFamily="34" charset="0"/>
                <a:ea typeface="Times New Roman" panose="02020603050405020304" pitchFamily="18" charset="0"/>
                <a:cs typeface="Arial" panose="020B0604020202020204" pitchFamily="34" charset="0"/>
              </a:rPr>
              <a:t>4 . </a:t>
            </a:r>
            <a:r>
              <a:rPr lang="ar-SA" sz="2000" b="1" dirty="0" smtClean="0">
                <a:latin typeface="Calibri" panose="020F0502020204030204" pitchFamily="34" charset="0"/>
                <a:ea typeface="Times New Roman" panose="02020603050405020304" pitchFamily="18" charset="0"/>
                <a:cs typeface="Simplified Arabic" panose="02020603050405020304" pitchFamily="18" charset="-78"/>
              </a:rPr>
              <a:t>قياس </a:t>
            </a:r>
            <a:r>
              <a:rPr lang="ar-SA" sz="2000" b="1" dirty="0">
                <a:latin typeface="Calibri" panose="020F0502020204030204" pitchFamily="34" charset="0"/>
                <a:ea typeface="Times New Roman" panose="02020603050405020304" pitchFamily="18" charset="0"/>
                <a:cs typeface="Simplified Arabic" panose="02020603050405020304" pitchFamily="18" charset="-78"/>
              </a:rPr>
              <a:t>بشكل معقول وتطوير نظم معلومات الادارة بالنتائج سهلة </a:t>
            </a:r>
            <a:r>
              <a:rPr lang="ar-SA" sz="2000" b="1" dirty="0" smtClean="0">
                <a:latin typeface="Calibri" panose="020F0502020204030204" pitchFamily="34" charset="0"/>
                <a:ea typeface="Times New Roman" panose="02020603050405020304" pitchFamily="18" charset="0"/>
                <a:cs typeface="Simplified Arabic" panose="02020603050405020304" pitchFamily="18" charset="-78"/>
              </a:rPr>
              <a:t>الاستخدام.</a:t>
            </a:r>
          </a:p>
          <a:p>
            <a:pPr marR="0" lvl="0" algn="just" rtl="1">
              <a:lnSpc>
                <a:spcPct val="115000"/>
              </a:lnSpc>
              <a:spcBef>
                <a:spcPts val="0"/>
              </a:spcBef>
              <a:spcAft>
                <a:spcPts val="0"/>
              </a:spcAft>
            </a:pPr>
            <a:r>
              <a:rPr lang="ar-SA" sz="2000" b="1" dirty="0" smtClean="0">
                <a:latin typeface="Calibri" panose="020F0502020204030204" pitchFamily="34" charset="0"/>
                <a:ea typeface="Times New Roman" panose="02020603050405020304" pitchFamily="18" charset="0"/>
                <a:cs typeface="Simplified Arabic" panose="02020603050405020304" pitchFamily="18" charset="-78"/>
              </a:rPr>
              <a:t>5. استخدام </a:t>
            </a:r>
            <a:r>
              <a:rPr lang="ar-SA" sz="2000" b="1" dirty="0">
                <a:latin typeface="Calibri" panose="020F0502020204030204" pitchFamily="34" charset="0"/>
                <a:ea typeface="Times New Roman" panose="02020603050405020304" pitchFamily="18" charset="0"/>
                <a:cs typeface="Simplified Arabic" panose="02020603050405020304" pitchFamily="18" charset="-78"/>
              </a:rPr>
              <a:t>معلومات النتائج للتعلم والإدارة ، وكذلك لإعداد التقارير والمساءلة </a:t>
            </a:r>
            <a:r>
              <a:rPr lang="ar-SA" sz="2000" b="1" dirty="0" smtClean="0">
                <a:latin typeface="Calibri" panose="020F0502020204030204" pitchFamily="34" charset="0"/>
                <a:ea typeface="Times New Roman" panose="02020603050405020304" pitchFamily="18" charset="0"/>
                <a:cs typeface="Simplified Arabic" panose="02020603050405020304" pitchFamily="18" charset="-78"/>
              </a:rPr>
              <a:t>.</a:t>
            </a:r>
            <a:endParaRPr lang="ar-SA" sz="1600" b="1" dirty="0" smtClean="0">
              <a:latin typeface="Calibri" panose="020F0502020204030204" pitchFamily="34" charset="0"/>
              <a:ea typeface="Times New Roman" panose="02020603050405020304" pitchFamily="18" charset="0"/>
              <a:cs typeface="Arial" panose="020B0604020202020204" pitchFamily="34" charset="0"/>
            </a:endParaRPr>
          </a:p>
          <a:p>
            <a:pPr marR="0" lvl="0" algn="just" rtl="1">
              <a:lnSpc>
                <a:spcPct val="115000"/>
              </a:lnSpc>
              <a:spcBef>
                <a:spcPts val="0"/>
              </a:spcBef>
              <a:spcAft>
                <a:spcPts val="0"/>
              </a:spcAft>
            </a:pPr>
            <a:r>
              <a:rPr lang="ar-SA" sz="1600" b="1" dirty="0" smtClean="0">
                <a:latin typeface="Calibri" panose="020F0502020204030204" pitchFamily="34" charset="0"/>
                <a:ea typeface="Times New Roman" panose="02020603050405020304" pitchFamily="18" charset="0"/>
                <a:cs typeface="Arial" panose="020B0604020202020204" pitchFamily="34" charset="0"/>
              </a:rPr>
              <a:t>6 . </a:t>
            </a:r>
            <a:r>
              <a:rPr lang="ar-SA" sz="2000" b="1" dirty="0" smtClean="0">
                <a:latin typeface="Calibri" panose="020F0502020204030204" pitchFamily="34" charset="0"/>
                <a:ea typeface="Times New Roman" panose="02020603050405020304" pitchFamily="18" charset="0"/>
                <a:cs typeface="Simplified Arabic" panose="02020603050405020304" pitchFamily="18" charset="-78"/>
              </a:rPr>
              <a:t>بناء </a:t>
            </a:r>
            <a:r>
              <a:rPr lang="ar-SA" sz="2000" b="1" dirty="0">
                <a:latin typeface="Calibri" panose="020F0502020204030204" pitchFamily="34" charset="0"/>
                <a:ea typeface="Times New Roman" panose="02020603050405020304" pitchFamily="18" charset="0"/>
                <a:cs typeface="Simplified Arabic" panose="02020603050405020304" pitchFamily="18" charset="-78"/>
              </a:rPr>
              <a:t>نظام الإدارة القائمة على التكيف من خلال مراجعة وتحديث الأطر بشكل منتظم</a:t>
            </a:r>
            <a:r>
              <a:rPr lang="ar-SA" sz="2000" b="1" dirty="0" smtClean="0">
                <a:latin typeface="Calibri" panose="020F0502020204030204" pitchFamily="34" charset="0"/>
                <a:ea typeface="Times New Roman" panose="02020603050405020304" pitchFamily="18" charset="0"/>
                <a:cs typeface="Simplified Arabic" panose="02020603050405020304" pitchFamily="18" charset="-78"/>
              </a:rPr>
              <a:t>.</a:t>
            </a:r>
            <a:endParaRPr lang="en-US" sz="1600" b="1"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48020758"/>
      </p:ext>
    </p:extLst>
  </p:cSld>
  <p:clrMapOvr>
    <a:masterClrMapping/>
  </p:clrMapOvr>
  <mc:AlternateContent xmlns:mc="http://schemas.openxmlformats.org/markup-compatibility/2006" xmlns:p14="http://schemas.microsoft.com/office/powerpoint/2010/main">
    <mc:Choice Requires="p14">
      <p:transition spd="slow" p14:dur="1200" advTm="91545">
        <p:dissolve/>
      </p:transition>
    </mc:Choice>
    <mc:Fallback xmlns="">
      <p:transition spd="slow" advTm="91545">
        <p:dissolv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loud Callout 2"/>
          <p:cNvSpPr/>
          <p:nvPr/>
        </p:nvSpPr>
        <p:spPr>
          <a:xfrm>
            <a:off x="1165860" y="845820"/>
            <a:ext cx="10538460" cy="4949190"/>
          </a:xfrm>
          <a:prstGeom prst="cloudCallout">
            <a:avLst/>
          </a:prstGeom>
          <a:solidFill>
            <a:schemeClr val="accent6">
              <a:lumMod val="60000"/>
              <a:lumOff val="40000"/>
            </a:schemeClr>
          </a:solidFill>
          <a:ln>
            <a:noFill/>
          </a:ln>
          <a:effectLst>
            <a:glow rad="228600">
              <a:schemeClr val="accent3">
                <a:satMod val="175000"/>
                <a:alpha val="40000"/>
              </a:schemeClr>
            </a:glow>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lnSpc>
                <a:spcPct val="115000"/>
              </a:lnSpc>
              <a:spcAft>
                <a:spcPts val="1000"/>
              </a:spcAft>
              <a:tabLst>
                <a:tab pos="2743200" algn="ctr"/>
              </a:tabLst>
            </a:pPr>
            <a:r>
              <a:rPr lang="ar-SA" sz="2800" b="1" dirty="0">
                <a:solidFill>
                  <a:srgbClr val="C00000"/>
                </a:solidFill>
                <a:latin typeface="Andalus" panose="02020603050405020304" pitchFamily="18" charset="-78"/>
                <a:ea typeface="Times New Roman" panose="02020603050405020304" pitchFamily="18" charset="0"/>
                <a:cs typeface="Andalus" panose="02020603050405020304" pitchFamily="18" charset="-78"/>
              </a:rPr>
              <a:t>رابعاً : ميزات الإدارة القائمة على النتائج</a:t>
            </a:r>
            <a:endParaRPr lang="en-US" sz="2800" dirty="0">
              <a:solidFill>
                <a:srgbClr val="C00000"/>
              </a:solidFill>
              <a:latin typeface="Andalus" panose="02020603050405020304" pitchFamily="18" charset="-78"/>
              <a:ea typeface="Times New Roman" panose="02020603050405020304" pitchFamily="18" charset="0"/>
              <a:cs typeface="Andalus" panose="02020603050405020304" pitchFamily="18" charset="-78"/>
            </a:endParaRPr>
          </a:p>
          <a:p>
            <a:pPr algn="just" rtl="1">
              <a:lnSpc>
                <a:spcPct val="115000"/>
              </a:lnSpc>
              <a:spcAft>
                <a:spcPts val="1000"/>
              </a:spcAft>
            </a:pPr>
            <a:r>
              <a:rPr lang="ar-SA" sz="2400" b="1" dirty="0">
                <a:solidFill>
                  <a:schemeClr val="tx1"/>
                </a:solidFill>
                <a:latin typeface="Calibri" panose="020F0502020204030204" pitchFamily="34" charset="0"/>
                <a:ea typeface="Times New Roman" panose="02020603050405020304" pitchFamily="18" charset="0"/>
                <a:cs typeface="Simplified Arabic" panose="02020603050405020304" pitchFamily="18" charset="-78"/>
              </a:rPr>
              <a:t>توفر الإدارة القائمة على النتائج إطارًا متماسكًا للتخطيط الاستراتيجي والإدارة على أساس التعلم والمساءلة في بيئة لامركزية.</a:t>
            </a:r>
            <a:endParaRPr lang="en-US" sz="2400" b="1" dirty="0">
              <a:solidFill>
                <a:schemeClr val="tx1"/>
              </a:solidFill>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spcAft>
                <a:spcPts val="1000"/>
              </a:spcAft>
            </a:pPr>
            <a:r>
              <a:rPr lang="ar-SA" sz="2400" b="1" dirty="0">
                <a:solidFill>
                  <a:schemeClr val="tx1"/>
                </a:solidFill>
                <a:latin typeface="Calibri" panose="020F0502020204030204" pitchFamily="34" charset="0"/>
                <a:ea typeface="Times New Roman" panose="02020603050405020304" pitchFamily="18" charset="0"/>
                <a:cs typeface="Simplified Arabic" panose="02020603050405020304" pitchFamily="18" charset="-78"/>
              </a:rPr>
              <a:t>إدخال </a:t>
            </a:r>
            <a:r>
              <a:rPr lang="ar-SA" sz="2400" b="1" dirty="0" smtClean="0">
                <a:solidFill>
                  <a:schemeClr val="tx1"/>
                </a:solidFill>
                <a:latin typeface="Calibri" panose="020F0502020204030204" pitchFamily="34" charset="0"/>
                <a:ea typeface="Times New Roman" panose="02020603050405020304" pitchFamily="18" charset="0"/>
                <a:cs typeface="Simplified Arabic" panose="02020603050405020304" pitchFamily="18" charset="-78"/>
              </a:rPr>
              <a:t>مدخل </a:t>
            </a:r>
            <a:r>
              <a:rPr lang="ar-SA" sz="2400" b="1" dirty="0">
                <a:solidFill>
                  <a:schemeClr val="tx1"/>
                </a:solidFill>
                <a:latin typeface="Calibri" panose="020F0502020204030204" pitchFamily="34" charset="0"/>
                <a:ea typeface="Times New Roman" panose="02020603050405020304" pitchFamily="18" charset="0"/>
                <a:cs typeface="Simplified Arabic" panose="02020603050405020304" pitchFamily="18" charset="-78"/>
              </a:rPr>
              <a:t>موجه نحو النتائج ... يهدف إلى تحسين فعالية الإدارة والمساءلة من خلال تحديد النتائج المتوقعة الواقعية ، ورصد التقدم نحو تحقيق النتائج المتوقعة ، ودمج الدروس المستفادة في قرارات الإدارة وإعداد التقارير حول الأداء.</a:t>
            </a:r>
            <a:endParaRPr lang="en-US" sz="2400" b="1"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86421638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advTm="20874">
        <p15:prstTrans prst="origami"/>
      </p:transition>
    </mc:Choice>
    <mc:Fallback xmlns="">
      <p:transition spd="slow" advTm="20874">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908810" y="226814"/>
            <a:ext cx="9075419" cy="646331"/>
          </a:xfrm>
          <a:prstGeom prst="rect">
            <a:avLst/>
          </a:prstGeom>
          <a:ln>
            <a:solidFill>
              <a:schemeClr val="accent6">
                <a:lumMod val="75000"/>
              </a:schemeClr>
            </a:solidFill>
          </a:ln>
          <a:effectLst>
            <a:outerShdw blurRad="225425" dist="50800" dir="5220000" algn="ctr">
              <a:srgbClr val="000000">
                <a:alpha val="33000"/>
              </a:srgbClr>
            </a:outerShdw>
            <a:reflection blurRad="6350" stA="50000" endA="300" endPos="90000" dist="50800" dir="5400000" sy="-100000" algn="bl" rotWithShape="0"/>
          </a:effectLst>
        </p:spPr>
        <p:txBody>
          <a:bodyPr wrap="square">
            <a:spAutoFit/>
          </a:bodyPr>
          <a:lstStyle/>
          <a:p>
            <a:pPr algn="ctr"/>
            <a:r>
              <a:rPr lang="ar-SA" sz="3600" b="1" dirty="0">
                <a:solidFill>
                  <a:schemeClr val="bg2">
                    <a:lumMod val="25000"/>
                  </a:schemeClr>
                </a:solidFill>
                <a:latin typeface="Andalus" panose="02020603050405020304" pitchFamily="18" charset="-78"/>
                <a:cs typeface="Andalus" panose="02020603050405020304" pitchFamily="18" charset="-78"/>
              </a:rPr>
              <a:t>خامساً : الأغراض الأساسية للإدارة القائمة على النتائج</a:t>
            </a:r>
            <a:endParaRPr lang="en-US" sz="3600" b="1" dirty="0">
              <a:solidFill>
                <a:schemeClr val="bg2">
                  <a:lumMod val="25000"/>
                </a:schemeClr>
              </a:solidFill>
              <a:latin typeface="Andalus" panose="02020603050405020304" pitchFamily="18" charset="-78"/>
              <a:cs typeface="Andalus" panose="02020603050405020304" pitchFamily="18" charset="-78"/>
            </a:endParaRPr>
          </a:p>
        </p:txBody>
      </p:sp>
      <p:graphicFrame>
        <p:nvGraphicFramePr>
          <p:cNvPr id="18" name="Diagram 17"/>
          <p:cNvGraphicFramePr/>
          <p:nvPr>
            <p:extLst>
              <p:ext uri="{D42A27DB-BD31-4B8C-83A1-F6EECF244321}">
                <p14:modId xmlns:p14="http://schemas.microsoft.com/office/powerpoint/2010/main" val="2959571757"/>
              </p:ext>
            </p:extLst>
          </p:nvPr>
        </p:nvGraphicFramePr>
        <p:xfrm>
          <a:off x="793750" y="843320"/>
          <a:ext cx="11398250" cy="58248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614294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964660"/>
          </a:xfrm>
          <a:ln>
            <a:noFill/>
          </a:ln>
          <a:effectLst/>
          <a:scene3d>
            <a:camera prst="orthographicFront">
              <a:rot lat="0" lon="0" rev="0"/>
            </a:camera>
            <a:lightRig rig="chilly" dir="t">
              <a:rot lat="0" lon="0" rev="18480000"/>
            </a:lightRig>
          </a:scene3d>
          <a:sp3d prstMaterial="clear">
            <a:bevelT h="63500"/>
          </a:sp3d>
        </p:spPr>
        <p:txBody>
          <a:bodyPr>
            <a:normAutofit/>
          </a:bodyPr>
          <a:lstStyle/>
          <a:p>
            <a:pPr algn="ctr"/>
            <a:r>
              <a:rPr lang="ar-SA" sz="3200" dirty="0">
                <a:solidFill>
                  <a:schemeClr val="accent2"/>
                </a:solidFill>
                <a:latin typeface="Andalus" panose="02020603050405020304" pitchFamily="18" charset="-78"/>
                <a:cs typeface="Andalus" panose="02020603050405020304" pitchFamily="18" charset="-78"/>
              </a:rPr>
              <a:t>سادساً: عمليات أو مراحل الادارة القائمة على النتائج </a:t>
            </a:r>
          </a:p>
        </p:txBody>
      </p:sp>
      <p:sp>
        <p:nvSpPr>
          <p:cNvPr id="3" name="Content Placeholder 2"/>
          <p:cNvSpPr>
            <a:spLocks noGrp="1"/>
          </p:cNvSpPr>
          <p:nvPr>
            <p:ph idx="1"/>
          </p:nvPr>
        </p:nvSpPr>
        <p:spPr>
          <a:xfrm>
            <a:off x="594360" y="1680210"/>
            <a:ext cx="11247119" cy="5177789"/>
          </a:xfrm>
        </p:spPr>
        <p:txBody>
          <a:bodyPr>
            <a:noAutofit/>
          </a:bodyPr>
          <a:lstStyle/>
          <a:p>
            <a:pPr algn="just" rtl="1"/>
            <a:r>
              <a:rPr lang="ar-SA" b="1" dirty="0" smtClean="0"/>
              <a:t>تعد </a:t>
            </a:r>
            <a:r>
              <a:rPr lang="ar-SA" b="1" dirty="0"/>
              <a:t>صياغة النتائج المتوقعة جزءًا من عملية تكرارية جنبًا إلى جنب مع تحديد استراتيجية لتحدي أو مهمة معينة. </a:t>
            </a:r>
            <a:endParaRPr lang="en-US" b="1" dirty="0"/>
          </a:p>
          <a:p>
            <a:pPr algn="just" rtl="1"/>
            <a:r>
              <a:rPr lang="ar-SA" b="1" dirty="0"/>
              <a:t>بشكل عام ، يمكن إلقاء ممارسات الإدارة القائمة على النتائج في اثني عشر عملية أو مراحل ، منها أول سبعة تتعلق بالتخطيط الموجه نحو النتائج</a:t>
            </a:r>
            <a:r>
              <a:rPr lang="en-US" b="1" dirty="0"/>
              <a:t>. </a:t>
            </a:r>
          </a:p>
          <a:p>
            <a:pPr lvl="0" algn="just" rtl="1"/>
            <a:r>
              <a:rPr lang="ar-SA" b="1" dirty="0"/>
              <a:t>تحليل المشكلات التي يتعين معالجتها وتحديد أسبابها وآثارها .</a:t>
            </a:r>
            <a:endParaRPr lang="en-US" b="1" dirty="0"/>
          </a:p>
          <a:p>
            <a:pPr lvl="0" algn="just" rtl="1"/>
            <a:r>
              <a:rPr lang="ar-SA" b="1" dirty="0"/>
              <a:t>تحديد أصحاب المصلحة الرئيسيين والمستفيدين ، وإشراكهم في تحديد الأهداف وتصميم التدخلات التي تلبي احتياجاتهم .</a:t>
            </a:r>
            <a:endParaRPr lang="en-US" b="1" dirty="0"/>
          </a:p>
          <a:p>
            <a:pPr algn="just" rtl="1"/>
            <a:r>
              <a:rPr lang="ar-SA" b="1" dirty="0"/>
              <a:t>3- صياغة النتائج المتوقعة بعبارات واضحة وقابلة للقياس</a:t>
            </a:r>
            <a:r>
              <a:rPr lang="en-US" b="1" dirty="0"/>
              <a:t>.</a:t>
            </a:r>
          </a:p>
          <a:p>
            <a:pPr algn="just" rtl="1"/>
            <a:r>
              <a:rPr lang="ar-SA" b="1" dirty="0"/>
              <a:t>4-  تحديد مؤشرات الأداء لكل نتيجة متوقعة ، وتحديد ما سيتم قياسه بالضبط على مقياس أو بعد .</a:t>
            </a:r>
            <a:endParaRPr lang="en-US" b="1" dirty="0"/>
          </a:p>
          <a:p>
            <a:pPr algn="just" rtl="1"/>
            <a:r>
              <a:rPr lang="ar-SA" b="1" dirty="0"/>
              <a:t>5-  تحديد الأهداف والمعايير لكل مؤشر ، وتحديد مستويات النتائج المتوقعة أو المخطط تحقيقها في تواريخ محددة .</a:t>
            </a:r>
            <a:endParaRPr lang="en-US" b="1" dirty="0"/>
          </a:p>
          <a:p>
            <a:pPr algn="just" rtl="1"/>
            <a:r>
              <a:rPr lang="ar-SA" b="1" dirty="0"/>
              <a:t>6- وضع استراتيجية من خلال توفير الإطار المفاهيمي لكيفية تحقيق النتائج المتوقعة ، وتحديد طرائق العمل الرئيسية التي تعكس القيود والفرص والجدول الزمني للتنفيذ ذي الصلة .</a:t>
            </a:r>
            <a:endParaRPr lang="en-US" b="1" dirty="0"/>
          </a:p>
          <a:p>
            <a:pPr algn="just" rtl="1"/>
            <a:r>
              <a:rPr lang="ar-SA" b="1" dirty="0"/>
              <a:t>7- الموازنة بين النتائج المتوقعة والاستراتيجية المتوقعة مع الموارد المتاحة .</a:t>
            </a:r>
            <a:endParaRPr lang="en-US" b="1" dirty="0"/>
          </a:p>
          <a:p>
            <a:pPr marL="0" indent="0" algn="just" rtl="1">
              <a:lnSpc>
                <a:spcPct val="150000"/>
              </a:lnSpc>
              <a:buNone/>
            </a:pPr>
            <a:endParaRPr lang="en-US" b="1" dirty="0">
              <a:latin typeface="Arial Black" panose="020B0A04020102020204" pitchFamily="34" charset="0"/>
            </a:endParaRPr>
          </a:p>
        </p:txBody>
      </p:sp>
    </p:spTree>
    <p:extLst>
      <p:ext uri="{BB962C8B-B14F-4D97-AF65-F5344CB8AC3E}">
        <p14:creationId xmlns:p14="http://schemas.microsoft.com/office/powerpoint/2010/main" val="31436438"/>
      </p:ext>
    </p:extLst>
  </p:cSld>
  <p:clrMapOvr>
    <a:masterClrMapping/>
  </p:clrMapOvr>
  <mc:AlternateContent xmlns:mc="http://schemas.openxmlformats.org/markup-compatibility/2006" xmlns:p14="http://schemas.microsoft.com/office/powerpoint/2010/main">
    <mc:Choice Requires="p14">
      <p:transition spd="slow" p14:dur="4000" advTm="51942">
        <p14:vortex dir="r"/>
      </p:transition>
    </mc:Choice>
    <mc:Fallback xmlns="">
      <p:transition spd="slow" advTm="51942">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65911" y="422910"/>
            <a:ext cx="9938702" cy="2042160"/>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rmAutofit fontScale="90000"/>
          </a:bodyPr>
          <a:lstStyle/>
          <a:p>
            <a:pPr algn="ctr" rtl="1"/>
            <a:r>
              <a:rPr lang="ar-SA" b="1" u="sng" dirty="0">
                <a:solidFill>
                  <a:srgbClr val="0070C0"/>
                </a:solidFill>
                <a:latin typeface="Arabic Typesetting" panose="03020402040406030203" pitchFamily="66" charset="-78"/>
                <a:cs typeface="Arabic Typesetting" panose="03020402040406030203" pitchFamily="66" charset="-78"/>
              </a:rPr>
              <a:t>سابعاً: أنواع  الادارة بالنتائج</a:t>
            </a:r>
            <a:r>
              <a:rPr lang="en-US" sz="1400" dirty="0">
                <a:latin typeface="Arial" panose="020B0604020202020204" pitchFamily="34" charset="0"/>
                <a:cs typeface="Arial" panose="020B0604020202020204" pitchFamily="34" charset="0"/>
              </a:rPr>
              <a:t/>
            </a:r>
            <a:br>
              <a:rPr lang="en-US" sz="1400" dirty="0">
                <a:latin typeface="Arial" panose="020B0604020202020204" pitchFamily="34" charset="0"/>
                <a:cs typeface="Arial" panose="020B0604020202020204" pitchFamily="34" charset="0"/>
              </a:rPr>
            </a:br>
            <a:r>
              <a:rPr lang="ar-SA" sz="2400" dirty="0">
                <a:latin typeface="Arial" panose="020B0604020202020204" pitchFamily="34" charset="0"/>
                <a:cs typeface="Arial" panose="020B0604020202020204" pitchFamily="34" charset="0"/>
              </a:rPr>
              <a:t>يتركزمدخل  الإدارة القائمة على النتائج على نوعين من النتائج: المخرجات والنتائج. في الإدارة القائمة على النتائج ، تعكس المدخلات والأنشطة التي تحولها إلى نواتج عملية تنفيذ المشاريع / البرامج  بدلاً من النتائج النهائية المرغوب فيها في حد ذاتها. من منظور النتائج ، تكون عملية التنفيذ مهمة فقط من حيث ما تؤدي إليه - أو ما يتبع من عملية التخطيط والإدارة والتنفيذ.</a:t>
            </a:r>
            <a:endParaRPr lang="en-US" sz="2400" dirty="0">
              <a:latin typeface="Arial" panose="020B0604020202020204" pitchFamily="34" charset="0"/>
              <a:cs typeface="Arial" panose="020B0604020202020204" pitchFamily="34" charset="0"/>
            </a:endParaRPr>
          </a:p>
        </p:txBody>
      </p:sp>
      <p:pic>
        <p:nvPicPr>
          <p:cNvPr id="6" name="Content Placeholder 5"/>
          <p:cNvPicPr>
            <a:picLocks noGrp="1" noChangeAspect="1"/>
          </p:cNvPicPr>
          <p:nvPr>
            <p:ph idx="1"/>
          </p:nvPr>
        </p:nvPicPr>
        <p:blipFill>
          <a:blip r:embed="rId2"/>
          <a:stretch>
            <a:fillRect/>
          </a:stretch>
        </p:blipFill>
        <p:spPr>
          <a:xfrm>
            <a:off x="628650" y="2465070"/>
            <a:ext cx="9702509" cy="4006850"/>
          </a:xfrm>
          <a:prstGeom prst="rect">
            <a:avLst/>
          </a:prstGeom>
          <a:ln>
            <a:solidFill>
              <a:schemeClr val="accent6">
                <a:lumMod val="75000"/>
              </a:schemeClr>
            </a:solidFill>
          </a:ln>
          <a:effectLst>
            <a:glow rad="228600">
              <a:schemeClr val="accent3">
                <a:satMod val="175000"/>
                <a:alpha val="40000"/>
              </a:schemeClr>
            </a:glow>
            <a:outerShdw blurRad="190500" dist="228600" dir="2700000" algn="ctr">
              <a:srgbClr val="000000">
                <a:alpha val="30000"/>
              </a:srgbClr>
            </a:outerShdw>
          </a:effectLst>
          <a:scene3d>
            <a:camera prst="perspectiveLeft"/>
            <a:lightRig rig="glow" dir="t">
              <a:rot lat="0" lon="0" rev="4800000"/>
            </a:lightRig>
          </a:scene3d>
          <a:sp3d prstMaterial="matte">
            <a:bevelT w="127000" h="63500"/>
          </a:sp3d>
        </p:spPr>
      </p:pic>
    </p:spTree>
    <p:extLst>
      <p:ext uri="{BB962C8B-B14F-4D97-AF65-F5344CB8AC3E}">
        <p14:creationId xmlns:p14="http://schemas.microsoft.com/office/powerpoint/2010/main" val="2255930224"/>
      </p:ext>
    </p:extLst>
  </p:cSld>
  <p:clrMapOvr>
    <a:masterClrMapping/>
  </p:clrMapOvr>
  <mc:AlternateContent xmlns:mc="http://schemas.openxmlformats.org/markup-compatibility/2006" xmlns:p14="http://schemas.microsoft.com/office/powerpoint/2010/main">
    <mc:Choice Requires="p14">
      <p:transition spd="slow" p14:dur="3000" advTm="67609">
        <p14:shred/>
      </p:transition>
    </mc:Choice>
    <mc:Fallback xmlns="">
      <p:transition spd="slow" advTm="67609">
        <p:fade/>
      </p:transition>
    </mc:Fallback>
  </mc:AlternateContent>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837</TotalTime>
  <Words>1507</Words>
  <Application>Microsoft Office PowerPoint</Application>
  <PresentationFormat>Widescreen</PresentationFormat>
  <Paragraphs>154</Paragraphs>
  <Slides>22</Slides>
  <Notes>1</Notes>
  <HiddenSlides>0</HiddenSlides>
  <MMClips>0</MMClips>
  <ScaleCrop>false</ScaleCrop>
  <HeadingPairs>
    <vt:vector size="6" baseType="variant">
      <vt:variant>
        <vt:lpstr>Fonts Used</vt:lpstr>
      </vt:variant>
      <vt:variant>
        <vt:i4>15</vt:i4>
      </vt:variant>
      <vt:variant>
        <vt:lpstr>Theme</vt:lpstr>
      </vt:variant>
      <vt:variant>
        <vt:i4>1</vt:i4>
      </vt:variant>
      <vt:variant>
        <vt:lpstr>Slide Titles</vt:lpstr>
      </vt:variant>
      <vt:variant>
        <vt:i4>22</vt:i4>
      </vt:variant>
    </vt:vector>
  </HeadingPairs>
  <TitlesOfParts>
    <vt:vector size="38" baseType="lpstr">
      <vt:lpstr>Aldhabi</vt:lpstr>
      <vt:lpstr>Andalus</vt:lpstr>
      <vt:lpstr>Arabic Typesetting</vt:lpstr>
      <vt:lpstr>Arial</vt:lpstr>
      <vt:lpstr>Arial </vt:lpstr>
      <vt:lpstr>Arial Black</vt:lpstr>
      <vt:lpstr>Calibri</vt:lpstr>
      <vt:lpstr>Century Gothic</vt:lpstr>
      <vt:lpstr>Simplified Arabic</vt:lpstr>
      <vt:lpstr>Simplified Arabic Fixed</vt:lpstr>
      <vt:lpstr>Tahoma</vt:lpstr>
      <vt:lpstr>Times New Roman</vt:lpstr>
      <vt:lpstr>Tw Cen MT</vt:lpstr>
      <vt:lpstr>Wingdings</vt:lpstr>
      <vt:lpstr>Wingdings 3</vt:lpstr>
      <vt:lpstr>Wisp</vt:lpstr>
      <vt:lpstr>PowerPoint Presentation</vt:lpstr>
      <vt:lpstr>PowerPoint Presentation</vt:lpstr>
      <vt:lpstr>أولاً : مفهوم الادارة بالنتائج </vt:lpstr>
      <vt:lpstr>PowerPoint Presentation</vt:lpstr>
      <vt:lpstr>ثالثاً : مبادئ الادارة بالنتائج</vt:lpstr>
      <vt:lpstr>PowerPoint Presentation</vt:lpstr>
      <vt:lpstr>PowerPoint Presentation</vt:lpstr>
      <vt:lpstr>سادساً: عمليات أو مراحل الادارة القائمة على النتائج </vt:lpstr>
      <vt:lpstr>سابعاً: أنواع  الادارة بالنتائج يتركزمدخل  الإدارة القائمة على النتائج على نوعين من النتائج: المخرجات والنتائج. في الإدارة القائمة على النتائج ، تعكس المدخلات والأنشطة التي تحولها إلى نواتج عملية تنفيذ المشاريع / البرامج  بدلاً من النتائج النهائية المرغوب فيها في حد ذاتها. من منظور النتائج ، تكون عملية التنفيذ مهمة فقط من حيث ما تؤدي إليه - أو ما يتبع من عملية التخطيط والإدارة والتنفيذ.</vt:lpstr>
      <vt:lpstr>PowerPoint Presentation</vt:lpstr>
      <vt:lpstr>أولاً : إدارة الأداء مدخل لإدارة الاحتواء العالي </vt:lpstr>
      <vt:lpstr>PowerPoint Presentation</vt:lpstr>
      <vt:lpstr>PowerPoint Presentation</vt:lpstr>
      <vt:lpstr>ثانياً : مبادئ أدارة الاداء </vt:lpstr>
      <vt:lpstr>ثالثاً: ابعاد ادارة الاحتواء العالي  </vt:lpstr>
      <vt:lpstr>PowerPoint Presentation</vt:lpstr>
      <vt:lpstr>ومن القيود ذات الصلة في تنفيذ متطلبات الاداء العالي ونذكر منها :</vt:lpstr>
      <vt:lpstr>PowerPoint Presentation</vt:lpstr>
      <vt:lpstr>PowerPoint Presentation</vt:lpstr>
      <vt:lpstr>PowerPoint Presentation</vt:lpstr>
      <vt:lpstr>إن تطبيق استراتيجية التمكين يتخذ عدة مراحل متدرجة إذ تكون البداية في ادنى مستوى من التمكين ومن ابسط المهارات تصاعدياً وعلى النحو الاتي :</vt:lpstr>
      <vt:lpstr>شكراً لاصغائكم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aaa</dc:creator>
  <cp:lastModifiedBy>Maher</cp:lastModifiedBy>
  <cp:revision>94</cp:revision>
  <dcterms:created xsi:type="dcterms:W3CDTF">2020-03-25T10:47:21Z</dcterms:created>
  <dcterms:modified xsi:type="dcterms:W3CDTF">2020-10-17T09:41:31Z</dcterms:modified>
</cp:coreProperties>
</file>