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8" r:id="rId2"/>
    <p:sldId id="258" r:id="rId3"/>
    <p:sldId id="269" r:id="rId4"/>
    <p:sldId id="270" r:id="rId5"/>
    <p:sldId id="271" r:id="rId6"/>
    <p:sldId id="272" r:id="rId7"/>
    <p:sldId id="273" r:id="rId8"/>
    <p:sldId id="274" r:id="rId9"/>
    <p:sldId id="261"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4" d="100"/>
          <a:sy n="84" d="100"/>
        </p:scale>
        <p:origin x="581" y="8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3B656-32E1-4488-8273-D9E4B565E6F3}" type="doc">
      <dgm:prSet loTypeId="urn:microsoft.com/office/officeart/2011/layout/CircleProcess#1" loCatId="process" qsTypeId="urn:microsoft.com/office/officeart/2009/2/quickstyle/3d8" qsCatId="3D" csTypeId="urn:microsoft.com/office/officeart/2005/8/colors/colorful5" csCatId="colorful" phldr="1"/>
      <dgm:spPr/>
      <dgm:t>
        <a:bodyPr/>
        <a:lstStyle/>
        <a:p>
          <a:endParaRPr lang="en-US"/>
        </a:p>
      </dgm:t>
    </dgm:pt>
    <dgm:pt modelId="{889CFA7A-904E-497B-9950-66839B616961}">
      <dgm:prSet phldrT="[Text]"/>
      <dgm:spPr>
        <a:solidFill>
          <a:schemeClr val="accent3">
            <a:lumMod val="75000"/>
          </a:schemeClr>
        </a:solidFill>
      </dgm:spPr>
      <dgm:t>
        <a:bodyPr/>
        <a:lstStyle/>
        <a:p>
          <a:pPr rtl="1"/>
          <a:r>
            <a:rPr lang="ar-IQ" b="1" dirty="0" smtClean="0">
              <a:solidFill>
                <a:srgbClr val="FF0000"/>
              </a:solidFill>
            </a:rPr>
            <a:t>أداء المهمة </a:t>
          </a:r>
          <a:endParaRPr lang="en-US" b="1" dirty="0">
            <a:solidFill>
              <a:srgbClr val="FF0000"/>
            </a:solidFill>
          </a:endParaRPr>
        </a:p>
      </dgm:t>
    </dgm:pt>
    <dgm:pt modelId="{1B39A704-6112-4390-851F-3A00CF54F220}" type="parTrans" cxnId="{83590990-65BC-424B-854C-5904B2E81325}">
      <dgm:prSet/>
      <dgm:spPr/>
      <dgm:t>
        <a:bodyPr/>
        <a:lstStyle/>
        <a:p>
          <a:endParaRPr lang="en-US"/>
        </a:p>
      </dgm:t>
    </dgm:pt>
    <dgm:pt modelId="{55A3B2A9-3BC3-4F15-AE7B-499B7D99BA30}" type="sibTrans" cxnId="{83590990-65BC-424B-854C-5904B2E81325}">
      <dgm:prSet/>
      <dgm:spPr/>
      <dgm:t>
        <a:bodyPr/>
        <a:lstStyle/>
        <a:p>
          <a:endParaRPr lang="en-US"/>
        </a:p>
      </dgm:t>
    </dgm:pt>
    <dgm:pt modelId="{9E0BC573-4725-4243-941A-6BDCACD37621}">
      <dgm:prSet phldrT="[Text]"/>
      <dgm:spPr>
        <a:solidFill>
          <a:srgbClr val="92D050"/>
        </a:solidFill>
      </dgm:spPr>
      <dgm:t>
        <a:bodyPr/>
        <a:lstStyle/>
        <a:p>
          <a:pPr rtl="1"/>
          <a:r>
            <a:rPr lang="ar-IQ" b="1" dirty="0" smtClean="0">
              <a:solidFill>
                <a:srgbClr val="FF0000"/>
              </a:solidFill>
            </a:rPr>
            <a:t>والأداء</a:t>
          </a:r>
          <a:r>
            <a:rPr lang="ar-IQ" dirty="0" smtClean="0">
              <a:solidFill>
                <a:srgbClr val="FF0000"/>
              </a:solidFill>
            </a:rPr>
            <a:t> </a:t>
          </a:r>
          <a:r>
            <a:rPr lang="ar-IQ" b="1" dirty="0" err="1" smtClean="0">
              <a:solidFill>
                <a:srgbClr val="FF0000"/>
              </a:solidFill>
            </a:rPr>
            <a:t>السياقي</a:t>
          </a:r>
          <a:r>
            <a:rPr lang="ar-IQ" dirty="0" smtClean="0">
              <a:solidFill>
                <a:srgbClr val="FF0000"/>
              </a:solidFill>
            </a:rPr>
            <a:t> </a:t>
          </a:r>
          <a:endParaRPr lang="en-US" b="1" dirty="0">
            <a:solidFill>
              <a:srgbClr val="FF0000"/>
            </a:solidFill>
          </a:endParaRPr>
        </a:p>
      </dgm:t>
    </dgm:pt>
    <dgm:pt modelId="{41946551-139C-4165-AF18-02ED03136649}" type="sibTrans" cxnId="{DFC2533F-8D4D-4004-B0C0-8C37CBA04AE4}">
      <dgm:prSet/>
      <dgm:spPr/>
      <dgm:t>
        <a:bodyPr/>
        <a:lstStyle/>
        <a:p>
          <a:endParaRPr lang="en-US"/>
        </a:p>
      </dgm:t>
    </dgm:pt>
    <dgm:pt modelId="{4FE8DF51-AAEF-4423-9816-E033FEE2C8D8}" type="parTrans" cxnId="{DFC2533F-8D4D-4004-B0C0-8C37CBA04AE4}">
      <dgm:prSet/>
      <dgm:spPr/>
      <dgm:t>
        <a:bodyPr/>
        <a:lstStyle/>
        <a:p>
          <a:endParaRPr lang="en-US"/>
        </a:p>
      </dgm:t>
    </dgm:pt>
    <dgm:pt modelId="{8DED3852-C715-4985-B856-1269EB950006}" type="pres">
      <dgm:prSet presAssocID="{11C3B656-32E1-4488-8273-D9E4B565E6F3}" presName="Name0" presStyleCnt="0">
        <dgm:presLayoutVars>
          <dgm:chMax val="11"/>
          <dgm:chPref val="11"/>
          <dgm:dir/>
          <dgm:resizeHandles/>
        </dgm:presLayoutVars>
      </dgm:prSet>
      <dgm:spPr/>
      <dgm:t>
        <a:bodyPr/>
        <a:lstStyle/>
        <a:p>
          <a:pPr rtl="1"/>
          <a:endParaRPr lang="ar-IQ"/>
        </a:p>
      </dgm:t>
    </dgm:pt>
    <dgm:pt modelId="{1865B922-8BE5-487B-9D53-B5B525521EE3}" type="pres">
      <dgm:prSet presAssocID="{889CFA7A-904E-497B-9950-66839B616961}" presName="Accent2" presStyleCnt="0"/>
      <dgm:spPr/>
    </dgm:pt>
    <dgm:pt modelId="{02E3321C-5703-4C46-997F-74CDC2278AFE}" type="pres">
      <dgm:prSet presAssocID="{889CFA7A-904E-497B-9950-66839B616961}" presName="Accent" presStyleLbl="node1" presStyleIdx="0" presStyleCnt="2" custLinFactNeighborX="-8847" custLinFactNeighborY="-23592"/>
      <dgm:spPr>
        <a:ln>
          <a:solidFill>
            <a:srgbClr val="002060"/>
          </a:solidFill>
        </a:ln>
      </dgm:spPr>
      <dgm:t>
        <a:bodyPr/>
        <a:lstStyle/>
        <a:p>
          <a:pPr rtl="1"/>
          <a:endParaRPr lang="ar-IQ"/>
        </a:p>
      </dgm:t>
    </dgm:pt>
    <dgm:pt modelId="{D2ACFA38-DACE-46E1-996D-0B80E3E476C6}" type="pres">
      <dgm:prSet presAssocID="{889CFA7A-904E-497B-9950-66839B616961}" presName="ParentBackground2" presStyleCnt="0"/>
      <dgm:spPr/>
    </dgm:pt>
    <dgm:pt modelId="{67FF4F62-D773-480C-A280-F48A20161A97}" type="pres">
      <dgm:prSet presAssocID="{889CFA7A-904E-497B-9950-66839B616961}" presName="ParentBackground" presStyleLbl="fgAcc1" presStyleIdx="0" presStyleCnt="2" custLinFactNeighborX="-11368" custLinFactNeighborY="-24488"/>
      <dgm:spPr/>
      <dgm:t>
        <a:bodyPr/>
        <a:lstStyle/>
        <a:p>
          <a:endParaRPr lang="en-US"/>
        </a:p>
      </dgm:t>
    </dgm:pt>
    <dgm:pt modelId="{273B0F8A-7F09-43B0-B252-3BDA0695EE3B}" type="pres">
      <dgm:prSet presAssocID="{889CFA7A-904E-497B-9950-66839B616961}" presName="Parent2" presStyleLbl="revTx" presStyleIdx="0" presStyleCnt="0">
        <dgm:presLayoutVars>
          <dgm:chMax val="1"/>
          <dgm:chPref val="1"/>
          <dgm:bulletEnabled val="1"/>
        </dgm:presLayoutVars>
      </dgm:prSet>
      <dgm:spPr/>
      <dgm:t>
        <a:bodyPr/>
        <a:lstStyle/>
        <a:p>
          <a:endParaRPr lang="en-US"/>
        </a:p>
      </dgm:t>
    </dgm:pt>
    <dgm:pt modelId="{A3507CB2-FDFF-4140-B4C5-AFE9E5FD18AA}" type="pres">
      <dgm:prSet presAssocID="{9E0BC573-4725-4243-941A-6BDCACD37621}" presName="Accent1" presStyleCnt="0"/>
      <dgm:spPr/>
    </dgm:pt>
    <dgm:pt modelId="{3A339C44-8924-4A95-95BD-916D27C57A5E}" type="pres">
      <dgm:prSet presAssocID="{9E0BC573-4725-4243-941A-6BDCACD37621}" presName="Accent" presStyleLbl="node1" presStyleIdx="1" presStyleCnt="2" custLinFactNeighborX="-17724" custLinFactNeighborY="-14596"/>
      <dgm:spPr>
        <a:ln>
          <a:solidFill>
            <a:srgbClr val="002060"/>
          </a:solidFill>
        </a:ln>
      </dgm:spPr>
      <dgm:t>
        <a:bodyPr/>
        <a:lstStyle/>
        <a:p>
          <a:pPr rtl="1"/>
          <a:endParaRPr lang="ar-IQ"/>
        </a:p>
      </dgm:t>
    </dgm:pt>
    <dgm:pt modelId="{CF91D0DB-28FD-4712-97B6-FD41156DA782}" type="pres">
      <dgm:prSet presAssocID="{9E0BC573-4725-4243-941A-6BDCACD37621}" presName="ParentBackground1" presStyleCnt="0"/>
      <dgm:spPr/>
    </dgm:pt>
    <dgm:pt modelId="{E704A7D8-E9EF-453A-B6C3-2C0872314965}" type="pres">
      <dgm:prSet presAssocID="{9E0BC573-4725-4243-941A-6BDCACD37621}" presName="ParentBackground" presStyleLbl="fgAcc1" presStyleIdx="1" presStyleCnt="2" custLinFactNeighborX="-24289" custLinFactNeighborY="-17575"/>
      <dgm:spPr/>
      <dgm:t>
        <a:bodyPr/>
        <a:lstStyle/>
        <a:p>
          <a:endParaRPr lang="en-US"/>
        </a:p>
      </dgm:t>
    </dgm:pt>
    <dgm:pt modelId="{B4C6DEFA-0001-49FE-8516-7C48CC0EEF12}" type="pres">
      <dgm:prSet presAssocID="{9E0BC573-4725-4243-941A-6BDCACD37621}" presName="Parent1" presStyleLbl="revTx" presStyleIdx="0" presStyleCnt="0">
        <dgm:presLayoutVars>
          <dgm:chMax val="1"/>
          <dgm:chPref val="1"/>
          <dgm:bulletEnabled val="1"/>
        </dgm:presLayoutVars>
      </dgm:prSet>
      <dgm:spPr/>
      <dgm:t>
        <a:bodyPr/>
        <a:lstStyle/>
        <a:p>
          <a:endParaRPr lang="en-US"/>
        </a:p>
      </dgm:t>
    </dgm:pt>
  </dgm:ptLst>
  <dgm:cxnLst>
    <dgm:cxn modelId="{EC4B1D4D-8D89-4FA9-81BE-D17E8FBB2112}" type="presOf" srcId="{889CFA7A-904E-497B-9950-66839B616961}" destId="{273B0F8A-7F09-43B0-B252-3BDA0695EE3B}" srcOrd="1" destOrd="0" presId="urn:microsoft.com/office/officeart/2011/layout/CircleProcess#1"/>
    <dgm:cxn modelId="{858122B1-00C8-4EF9-9A25-1AF46FDB9A91}" type="presOf" srcId="{11C3B656-32E1-4488-8273-D9E4B565E6F3}" destId="{8DED3852-C715-4985-B856-1269EB950006}" srcOrd="0" destOrd="0" presId="urn:microsoft.com/office/officeart/2011/layout/CircleProcess#1"/>
    <dgm:cxn modelId="{8E15A035-EBE5-4982-8CB2-A69FF9281A19}" type="presOf" srcId="{9E0BC573-4725-4243-941A-6BDCACD37621}" destId="{B4C6DEFA-0001-49FE-8516-7C48CC0EEF12}" srcOrd="1" destOrd="0" presId="urn:microsoft.com/office/officeart/2011/layout/CircleProcess#1"/>
    <dgm:cxn modelId="{AA85D91C-28A1-4B7B-A3FF-3E7F6314EF88}" type="presOf" srcId="{9E0BC573-4725-4243-941A-6BDCACD37621}" destId="{E704A7D8-E9EF-453A-B6C3-2C0872314965}" srcOrd="0" destOrd="0" presId="urn:microsoft.com/office/officeart/2011/layout/CircleProcess#1"/>
    <dgm:cxn modelId="{83590990-65BC-424B-854C-5904B2E81325}" srcId="{11C3B656-32E1-4488-8273-D9E4B565E6F3}" destId="{889CFA7A-904E-497B-9950-66839B616961}" srcOrd="1" destOrd="0" parTransId="{1B39A704-6112-4390-851F-3A00CF54F220}" sibTransId="{55A3B2A9-3BC3-4F15-AE7B-499B7D99BA30}"/>
    <dgm:cxn modelId="{31D2A3AF-B3AB-4B44-8D0C-5CBA53F25FB2}" type="presOf" srcId="{889CFA7A-904E-497B-9950-66839B616961}" destId="{67FF4F62-D773-480C-A280-F48A20161A97}" srcOrd="0" destOrd="0" presId="urn:microsoft.com/office/officeart/2011/layout/CircleProcess#1"/>
    <dgm:cxn modelId="{DFC2533F-8D4D-4004-B0C0-8C37CBA04AE4}" srcId="{11C3B656-32E1-4488-8273-D9E4B565E6F3}" destId="{9E0BC573-4725-4243-941A-6BDCACD37621}" srcOrd="0" destOrd="0" parTransId="{4FE8DF51-AAEF-4423-9816-E033FEE2C8D8}" sibTransId="{41946551-139C-4165-AF18-02ED03136649}"/>
    <dgm:cxn modelId="{9CC9031E-694B-49BA-8B59-8E797CA13932}" type="presParOf" srcId="{8DED3852-C715-4985-B856-1269EB950006}" destId="{1865B922-8BE5-487B-9D53-B5B525521EE3}" srcOrd="0" destOrd="0" presId="urn:microsoft.com/office/officeart/2011/layout/CircleProcess#1"/>
    <dgm:cxn modelId="{3245CD63-E1C6-40CF-B6D4-F6B537A2FC6A}" type="presParOf" srcId="{1865B922-8BE5-487B-9D53-B5B525521EE3}" destId="{02E3321C-5703-4C46-997F-74CDC2278AFE}" srcOrd="0" destOrd="0" presId="urn:microsoft.com/office/officeart/2011/layout/CircleProcess#1"/>
    <dgm:cxn modelId="{518571CE-5077-43C0-9449-2F6C4E3300C2}" type="presParOf" srcId="{8DED3852-C715-4985-B856-1269EB950006}" destId="{D2ACFA38-DACE-46E1-996D-0B80E3E476C6}" srcOrd="1" destOrd="0" presId="urn:microsoft.com/office/officeart/2011/layout/CircleProcess#1"/>
    <dgm:cxn modelId="{1D720FCA-F9F1-4DD4-A66B-DCF9D5E9B90F}" type="presParOf" srcId="{D2ACFA38-DACE-46E1-996D-0B80E3E476C6}" destId="{67FF4F62-D773-480C-A280-F48A20161A97}" srcOrd="0" destOrd="0" presId="urn:microsoft.com/office/officeart/2011/layout/CircleProcess#1"/>
    <dgm:cxn modelId="{A2915BDD-63F2-47BD-92F2-7BF9BFB73F11}" type="presParOf" srcId="{8DED3852-C715-4985-B856-1269EB950006}" destId="{273B0F8A-7F09-43B0-B252-3BDA0695EE3B}" srcOrd="2" destOrd="0" presId="urn:microsoft.com/office/officeart/2011/layout/CircleProcess#1"/>
    <dgm:cxn modelId="{80AB9C6C-79DF-467C-A756-64C5BF182C11}" type="presParOf" srcId="{8DED3852-C715-4985-B856-1269EB950006}" destId="{A3507CB2-FDFF-4140-B4C5-AFE9E5FD18AA}" srcOrd="3" destOrd="0" presId="urn:microsoft.com/office/officeart/2011/layout/CircleProcess#1"/>
    <dgm:cxn modelId="{1191CB66-7892-4E5B-9981-629202CA7511}" type="presParOf" srcId="{A3507CB2-FDFF-4140-B4C5-AFE9E5FD18AA}" destId="{3A339C44-8924-4A95-95BD-916D27C57A5E}" srcOrd="0" destOrd="0" presId="urn:microsoft.com/office/officeart/2011/layout/CircleProcess#1"/>
    <dgm:cxn modelId="{41A38648-6583-4772-9063-865410B4FF1B}" type="presParOf" srcId="{8DED3852-C715-4985-B856-1269EB950006}" destId="{CF91D0DB-28FD-4712-97B6-FD41156DA782}" srcOrd="4" destOrd="0" presId="urn:microsoft.com/office/officeart/2011/layout/CircleProcess#1"/>
    <dgm:cxn modelId="{0D3B0F2F-347D-476A-87E2-C3CF14D02BCE}" type="presParOf" srcId="{CF91D0DB-28FD-4712-97B6-FD41156DA782}" destId="{E704A7D8-E9EF-453A-B6C3-2C0872314965}" srcOrd="0" destOrd="0" presId="urn:microsoft.com/office/officeart/2011/layout/CircleProcess#1"/>
    <dgm:cxn modelId="{99840775-2991-4127-8F7E-CAFDEE958D51}" type="presParOf" srcId="{8DED3852-C715-4985-B856-1269EB950006}" destId="{B4C6DEFA-0001-49FE-8516-7C48CC0EEF12}" srcOrd="5" destOrd="0" presId="urn:microsoft.com/office/officeart/2011/layout/Circle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60E651-0F5B-4685-95AE-3A601112C77A}" type="doc">
      <dgm:prSet loTypeId="urn:microsoft.com/office/officeart/2011/layout/CircleProcess#2" loCatId="process" qsTypeId="urn:microsoft.com/office/officeart/2005/8/quickstyle/3d3" qsCatId="3D" csTypeId="urn:microsoft.com/office/officeart/2005/8/colors/colorful3" csCatId="colorful" phldr="1"/>
      <dgm:spPr/>
      <dgm:t>
        <a:bodyPr/>
        <a:lstStyle/>
        <a:p>
          <a:pPr rtl="1"/>
          <a:endParaRPr lang="ar-IQ"/>
        </a:p>
      </dgm:t>
    </dgm:pt>
    <dgm:pt modelId="{AD092335-30D7-4C42-9D83-A90A82BD06F1}">
      <dgm:prSet phldrT="[نص]" custT="1"/>
      <dgm:spPr>
        <a:solidFill>
          <a:srgbClr val="FFC000"/>
        </a:solidFill>
      </dgm:spPr>
      <dgm:t>
        <a:bodyPr/>
        <a:lstStyle/>
        <a:p>
          <a:pPr rtl="1"/>
          <a:r>
            <a:rPr lang="ar-IQ" sz="2800" b="1" u="none" cap="all" spc="0" dirty="0" smtClean="0">
              <a:ln w="0"/>
              <a:effectLst>
                <a:reflection blurRad="12700" stA="50000" endPos="50000" dist="5000" dir="5400000" sy="-100000" rotWithShape="0"/>
              </a:effectLst>
              <a:latin typeface="Arial" pitchFamily="34" charset="0"/>
              <a:cs typeface="Arial" pitchFamily="34" charset="0"/>
            </a:rPr>
            <a:t>- هدف  مقابلة التقييم :</a:t>
          </a:r>
          <a:endParaRPr lang="ar-IQ" sz="2800" b="1" u="none" cap="all" spc="0" dirty="0">
            <a:ln w="0"/>
            <a:effectLst>
              <a:reflection blurRad="12700" stA="50000" endPos="50000" dist="5000" dir="5400000" sy="-100000" rotWithShape="0"/>
            </a:effectLst>
            <a:latin typeface="Arial" pitchFamily="34" charset="0"/>
            <a:cs typeface="Arial" pitchFamily="34" charset="0"/>
          </a:endParaRPr>
        </a:p>
      </dgm:t>
    </dgm:pt>
    <dgm:pt modelId="{29D1F394-255D-4568-AC50-7C68EF3B299D}" type="parTrans" cxnId="{EDC6167A-D713-4AD1-B6CD-74CE2F201E1B}">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7B384A1D-1636-4AB2-8A0F-2CFD555CF87C}" type="sibTrans" cxnId="{EDC6167A-D713-4AD1-B6CD-74CE2F201E1B}">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B8DB7FA6-DB87-4AA2-8C76-1914E0731077}">
      <dgm:prSet phldrT="[نص]" custT="1"/>
      <dgm:spPr/>
      <dgm:t>
        <a:bodyPr/>
        <a:lstStyle/>
        <a:p>
          <a:pPr rtl="1"/>
          <a:r>
            <a:rPr lang="ar-IQ" sz="2800" b="1" cap="all" spc="0" smtClean="0">
              <a:ln w="0"/>
              <a:effectLst>
                <a:reflection blurRad="12700" stA="50000" endPos="50000" dist="5000" dir="5400000" sy="-100000" rotWithShape="0"/>
              </a:effectLst>
              <a:latin typeface="Arial" pitchFamily="34" charset="0"/>
              <a:cs typeface="Arial" pitchFamily="34" charset="0"/>
            </a:rPr>
            <a:t>إعداد  خطط  للتطوير</a:t>
          </a:r>
          <a:endParaRPr lang="ar-IQ" sz="2800" b="1" cap="all" spc="0" dirty="0">
            <a:ln w="0"/>
            <a:effectLst>
              <a:reflection blurRad="12700" stA="50000" endPos="50000" dist="5000" dir="5400000" sy="-100000" rotWithShape="0"/>
            </a:effectLst>
            <a:latin typeface="Arial" pitchFamily="34" charset="0"/>
            <a:cs typeface="Arial" pitchFamily="34" charset="0"/>
          </a:endParaRPr>
        </a:p>
      </dgm:t>
    </dgm:pt>
    <dgm:pt modelId="{16AD43A6-A835-4A9B-A530-D100F53A5B2C}" type="parTrans" cxnId="{B3A5D20B-2D20-482C-BFEE-62173CC74D7B}">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9B8F8896-A241-4EAB-99BD-15A1E34B1655}" type="sibTrans" cxnId="{B3A5D20B-2D20-482C-BFEE-62173CC74D7B}">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147EBE72-01CF-4903-94E6-E0209CF2FF61}">
      <dgm:prSet phldrT="[نص]" custT="1"/>
      <dgm:spPr/>
      <dgm:t>
        <a:bodyPr/>
        <a:lstStyle/>
        <a:p>
          <a:pPr rtl="1"/>
          <a:r>
            <a:rPr lang="ar-IQ" sz="2400" b="1" cap="all" spc="0" dirty="0" smtClean="0">
              <a:ln w="0"/>
              <a:effectLst>
                <a:reflection blurRad="12700" stA="50000" endPos="50000" dist="5000" dir="5400000" sy="-100000" rotWithShape="0"/>
              </a:effectLst>
              <a:latin typeface="Arial" pitchFamily="34" charset="0"/>
              <a:cs typeface="Arial" pitchFamily="34" charset="0"/>
            </a:rPr>
            <a:t>المحافظة  على الأداء</a:t>
          </a:r>
          <a:endParaRPr lang="ar-IQ" sz="2400" b="1" cap="all" spc="0" dirty="0">
            <a:ln w="0"/>
            <a:effectLst>
              <a:reflection blurRad="12700" stA="50000" endPos="50000" dist="5000" dir="5400000" sy="-100000" rotWithShape="0"/>
            </a:effectLst>
            <a:latin typeface="Arial" pitchFamily="34" charset="0"/>
            <a:cs typeface="Arial" pitchFamily="34" charset="0"/>
          </a:endParaRPr>
        </a:p>
      </dgm:t>
    </dgm:pt>
    <dgm:pt modelId="{1F7299D3-14D3-4AA4-9D7E-F719B11D7CEA}" type="parTrans" cxnId="{E00417F4-3B07-4D86-B66B-E31A6A58CADC}">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21C4159E-D482-405E-9C83-C0B8C8CC0F2B}" type="sibTrans" cxnId="{E00417F4-3B07-4D86-B66B-E31A6A58CADC}">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D565DEAE-B934-4FEE-A098-174F91EEEC9D}">
      <dgm:prSet phldrT="[نص]" custT="1"/>
      <dgm:spPr/>
      <dgm:t>
        <a:bodyPr/>
        <a:lstStyle/>
        <a:p>
          <a:pPr rtl="1"/>
          <a:r>
            <a:rPr lang="ar-IQ" sz="2400" b="1" cap="all" spc="0" smtClean="0">
              <a:ln w="0"/>
              <a:effectLst>
                <a:reflection blurRad="12700" stA="50000" endPos="50000" dist="5000" dir="5400000" sy="-100000" rotWithShape="0"/>
              </a:effectLst>
              <a:latin typeface="Arial" pitchFamily="34" charset="0"/>
              <a:cs typeface="Arial" pitchFamily="34" charset="0"/>
            </a:rPr>
            <a:t>إسقاط   المقابلة  وإبعاد الفرد</a:t>
          </a:r>
          <a:endParaRPr lang="ar-IQ" sz="2400" b="1" cap="all" spc="0" dirty="0">
            <a:ln w="0"/>
            <a:effectLst>
              <a:reflection blurRad="12700" stA="50000" endPos="50000" dist="5000" dir="5400000" sy="-100000" rotWithShape="0"/>
            </a:effectLst>
            <a:latin typeface="Arial" pitchFamily="34" charset="0"/>
            <a:cs typeface="Arial" pitchFamily="34" charset="0"/>
          </a:endParaRPr>
        </a:p>
      </dgm:t>
    </dgm:pt>
    <dgm:pt modelId="{E8592463-01F3-4D08-8D3E-E025572CE2A5}" type="parTrans" cxnId="{9AFE1186-9C28-4030-BC46-129CB8A7B958}">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43A53493-270D-4DF6-BE04-0C4D19718ABC}" type="sibTrans" cxnId="{9AFE1186-9C28-4030-BC46-129CB8A7B958}">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1FDE257E-B6C9-4A85-A772-A3C59F84EE4A}">
      <dgm:prSet phldrT="[نص]" custT="1"/>
      <dgm:spPr/>
      <dgm:t>
        <a:bodyPr/>
        <a:lstStyle/>
        <a:p>
          <a:pPr rtl="1"/>
          <a:r>
            <a:rPr lang="ar-IQ" sz="2400" b="1" cap="all" spc="0" smtClean="0">
              <a:ln w="0"/>
              <a:effectLst>
                <a:reflection blurRad="12700" stA="50000" endPos="50000" dist="5000" dir="5400000" sy="-100000" rotWithShape="0"/>
              </a:effectLst>
              <a:latin typeface="Arial" pitchFamily="34" charset="0"/>
              <a:cs typeface="Arial" pitchFamily="34" charset="0"/>
            </a:rPr>
            <a:t>تصحيح   وتقويم  الخطة</a:t>
          </a:r>
          <a:endParaRPr lang="ar-IQ" sz="2400" b="1" cap="all" spc="0" dirty="0">
            <a:ln w="0"/>
            <a:effectLst>
              <a:reflection blurRad="12700" stA="50000" endPos="50000" dist="5000" dir="5400000" sy="-100000" rotWithShape="0"/>
            </a:effectLst>
            <a:latin typeface="Arial" pitchFamily="34" charset="0"/>
            <a:cs typeface="Arial" pitchFamily="34" charset="0"/>
          </a:endParaRPr>
        </a:p>
      </dgm:t>
    </dgm:pt>
    <dgm:pt modelId="{6E04FC18-093A-4CB2-AC6A-E39188C9ED1E}" type="parTrans" cxnId="{AEA0CBF7-1EC2-48A6-9A38-2BB6AA724545}">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071CFB1B-1CB1-4B73-9A65-FF258AF7531F}" type="sibTrans" cxnId="{AEA0CBF7-1EC2-48A6-9A38-2BB6AA724545}">
      <dgm:prSet/>
      <dgm:spPr/>
      <dgm:t>
        <a:bodyPr/>
        <a:lstStyle/>
        <a:p>
          <a:pPr rtl="1"/>
          <a:endParaRPr lang="ar-IQ"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12E24E20-9FB8-4F2E-802D-3E88EE567A27}" type="pres">
      <dgm:prSet presAssocID="{3260E651-0F5B-4685-95AE-3A601112C77A}" presName="Name0" presStyleCnt="0">
        <dgm:presLayoutVars>
          <dgm:chMax val="11"/>
          <dgm:chPref val="11"/>
          <dgm:dir/>
          <dgm:resizeHandles/>
        </dgm:presLayoutVars>
      </dgm:prSet>
      <dgm:spPr/>
      <dgm:t>
        <a:bodyPr/>
        <a:lstStyle/>
        <a:p>
          <a:endParaRPr lang="en-US"/>
        </a:p>
      </dgm:t>
    </dgm:pt>
    <dgm:pt modelId="{09552503-1C23-4D89-B374-A7FD009F09E8}" type="pres">
      <dgm:prSet presAssocID="{D565DEAE-B934-4FEE-A098-174F91EEEC9D}" presName="Accent5" presStyleCnt="0"/>
      <dgm:spPr/>
    </dgm:pt>
    <dgm:pt modelId="{C619BE55-B414-4A7E-9F14-CA24E8578E93}" type="pres">
      <dgm:prSet presAssocID="{D565DEAE-B934-4FEE-A098-174F91EEEC9D}" presName="Accent" presStyleLbl="node1" presStyleIdx="0" presStyleCnt="5"/>
      <dgm:spPr/>
    </dgm:pt>
    <dgm:pt modelId="{CBD3004F-C9B5-44F9-9BBB-C223E33E8A26}" type="pres">
      <dgm:prSet presAssocID="{D565DEAE-B934-4FEE-A098-174F91EEEC9D}" presName="ParentBackground5" presStyleCnt="0"/>
      <dgm:spPr/>
    </dgm:pt>
    <dgm:pt modelId="{4E066B17-C33A-4FED-A309-FFA303D19977}" type="pres">
      <dgm:prSet presAssocID="{D565DEAE-B934-4FEE-A098-174F91EEEC9D}" presName="ParentBackground" presStyleLbl="fgAcc1" presStyleIdx="0" presStyleCnt="5"/>
      <dgm:spPr/>
      <dgm:t>
        <a:bodyPr/>
        <a:lstStyle/>
        <a:p>
          <a:pPr rtl="1"/>
          <a:endParaRPr lang="ar-IQ"/>
        </a:p>
      </dgm:t>
    </dgm:pt>
    <dgm:pt modelId="{D974E9F7-B366-44EC-90A7-4A375B4A3EEA}" type="pres">
      <dgm:prSet presAssocID="{D565DEAE-B934-4FEE-A098-174F91EEEC9D}" presName="Parent5" presStyleLbl="revTx" presStyleIdx="0" presStyleCnt="0">
        <dgm:presLayoutVars>
          <dgm:chMax val="1"/>
          <dgm:chPref val="1"/>
          <dgm:bulletEnabled val="1"/>
        </dgm:presLayoutVars>
      </dgm:prSet>
      <dgm:spPr/>
      <dgm:t>
        <a:bodyPr/>
        <a:lstStyle/>
        <a:p>
          <a:pPr rtl="1"/>
          <a:endParaRPr lang="ar-IQ"/>
        </a:p>
      </dgm:t>
    </dgm:pt>
    <dgm:pt modelId="{2530EAA0-B269-4478-BB3E-56FABC431E10}" type="pres">
      <dgm:prSet presAssocID="{1FDE257E-B6C9-4A85-A772-A3C59F84EE4A}" presName="Accent4" presStyleCnt="0"/>
      <dgm:spPr/>
    </dgm:pt>
    <dgm:pt modelId="{34C41741-D0B0-46DD-95CD-4FF7D5BF460A}" type="pres">
      <dgm:prSet presAssocID="{1FDE257E-B6C9-4A85-A772-A3C59F84EE4A}" presName="Accent" presStyleLbl="node1" presStyleIdx="1" presStyleCnt="5"/>
      <dgm:spPr/>
    </dgm:pt>
    <dgm:pt modelId="{11D11042-360A-4A54-A57E-559A9490446E}" type="pres">
      <dgm:prSet presAssocID="{1FDE257E-B6C9-4A85-A772-A3C59F84EE4A}" presName="ParentBackground4" presStyleCnt="0"/>
      <dgm:spPr/>
    </dgm:pt>
    <dgm:pt modelId="{45881752-AA12-4E94-9EA6-7C918B93D63F}" type="pres">
      <dgm:prSet presAssocID="{1FDE257E-B6C9-4A85-A772-A3C59F84EE4A}" presName="ParentBackground" presStyleLbl="fgAcc1" presStyleIdx="1" presStyleCnt="5"/>
      <dgm:spPr/>
      <dgm:t>
        <a:bodyPr/>
        <a:lstStyle/>
        <a:p>
          <a:pPr rtl="1"/>
          <a:endParaRPr lang="ar-IQ"/>
        </a:p>
      </dgm:t>
    </dgm:pt>
    <dgm:pt modelId="{A99BBFED-3ADC-4B02-B91C-E2ECF32131FD}" type="pres">
      <dgm:prSet presAssocID="{1FDE257E-B6C9-4A85-A772-A3C59F84EE4A}" presName="Parent4" presStyleLbl="revTx" presStyleIdx="0" presStyleCnt="0">
        <dgm:presLayoutVars>
          <dgm:chMax val="1"/>
          <dgm:chPref val="1"/>
          <dgm:bulletEnabled val="1"/>
        </dgm:presLayoutVars>
      </dgm:prSet>
      <dgm:spPr/>
      <dgm:t>
        <a:bodyPr/>
        <a:lstStyle/>
        <a:p>
          <a:pPr rtl="1"/>
          <a:endParaRPr lang="ar-IQ"/>
        </a:p>
      </dgm:t>
    </dgm:pt>
    <dgm:pt modelId="{7D181AC4-0480-4F1D-814C-76E433CBAF54}" type="pres">
      <dgm:prSet presAssocID="{147EBE72-01CF-4903-94E6-E0209CF2FF61}" presName="Accent3" presStyleCnt="0"/>
      <dgm:spPr/>
    </dgm:pt>
    <dgm:pt modelId="{5C6EACB4-92A3-427A-B5D4-0CEC775808CF}" type="pres">
      <dgm:prSet presAssocID="{147EBE72-01CF-4903-94E6-E0209CF2FF61}" presName="Accent" presStyleLbl="node1" presStyleIdx="2" presStyleCnt="5"/>
      <dgm:spPr/>
    </dgm:pt>
    <dgm:pt modelId="{9278A760-A6BD-45BE-828F-EFD856E495CF}" type="pres">
      <dgm:prSet presAssocID="{147EBE72-01CF-4903-94E6-E0209CF2FF61}" presName="ParentBackground3" presStyleCnt="0"/>
      <dgm:spPr/>
    </dgm:pt>
    <dgm:pt modelId="{530B39F4-0114-4AC6-AECA-20BBC7B3BF10}" type="pres">
      <dgm:prSet presAssocID="{147EBE72-01CF-4903-94E6-E0209CF2FF61}" presName="ParentBackground" presStyleLbl="fgAcc1" presStyleIdx="2" presStyleCnt="5"/>
      <dgm:spPr/>
      <dgm:t>
        <a:bodyPr/>
        <a:lstStyle/>
        <a:p>
          <a:pPr rtl="1"/>
          <a:endParaRPr lang="ar-IQ"/>
        </a:p>
      </dgm:t>
    </dgm:pt>
    <dgm:pt modelId="{20475A1B-34E5-4BAA-8A07-FC42CFFED955}" type="pres">
      <dgm:prSet presAssocID="{147EBE72-01CF-4903-94E6-E0209CF2FF61}" presName="Parent3" presStyleLbl="revTx" presStyleIdx="0" presStyleCnt="0">
        <dgm:presLayoutVars>
          <dgm:chMax val="1"/>
          <dgm:chPref val="1"/>
          <dgm:bulletEnabled val="1"/>
        </dgm:presLayoutVars>
      </dgm:prSet>
      <dgm:spPr/>
      <dgm:t>
        <a:bodyPr/>
        <a:lstStyle/>
        <a:p>
          <a:pPr rtl="1"/>
          <a:endParaRPr lang="ar-IQ"/>
        </a:p>
      </dgm:t>
    </dgm:pt>
    <dgm:pt modelId="{A6BE8EBB-1116-4182-B4DC-F4321C258757}" type="pres">
      <dgm:prSet presAssocID="{B8DB7FA6-DB87-4AA2-8C76-1914E0731077}" presName="Accent2" presStyleCnt="0"/>
      <dgm:spPr/>
    </dgm:pt>
    <dgm:pt modelId="{7A508988-15C0-48FB-8C2C-01EABA453AEF}" type="pres">
      <dgm:prSet presAssocID="{B8DB7FA6-DB87-4AA2-8C76-1914E0731077}" presName="Accent" presStyleLbl="node1" presStyleIdx="3" presStyleCnt="5"/>
      <dgm:spPr/>
    </dgm:pt>
    <dgm:pt modelId="{1418CA4F-F927-4890-AFF7-761B5248EF6B}" type="pres">
      <dgm:prSet presAssocID="{B8DB7FA6-DB87-4AA2-8C76-1914E0731077}" presName="ParentBackground2" presStyleCnt="0"/>
      <dgm:spPr/>
    </dgm:pt>
    <dgm:pt modelId="{5D1697E6-2036-4A93-B111-AB4269C7A2F0}" type="pres">
      <dgm:prSet presAssocID="{B8DB7FA6-DB87-4AA2-8C76-1914E0731077}" presName="ParentBackground" presStyleLbl="fgAcc1" presStyleIdx="3" presStyleCnt="5"/>
      <dgm:spPr/>
      <dgm:t>
        <a:bodyPr/>
        <a:lstStyle/>
        <a:p>
          <a:pPr rtl="1"/>
          <a:endParaRPr lang="ar-IQ"/>
        </a:p>
      </dgm:t>
    </dgm:pt>
    <dgm:pt modelId="{4C2F2449-9C32-49E7-98CF-152891F6A9A0}" type="pres">
      <dgm:prSet presAssocID="{B8DB7FA6-DB87-4AA2-8C76-1914E0731077}" presName="Parent2" presStyleLbl="revTx" presStyleIdx="0" presStyleCnt="0">
        <dgm:presLayoutVars>
          <dgm:chMax val="1"/>
          <dgm:chPref val="1"/>
          <dgm:bulletEnabled val="1"/>
        </dgm:presLayoutVars>
      </dgm:prSet>
      <dgm:spPr/>
      <dgm:t>
        <a:bodyPr/>
        <a:lstStyle/>
        <a:p>
          <a:pPr rtl="1"/>
          <a:endParaRPr lang="ar-IQ"/>
        </a:p>
      </dgm:t>
    </dgm:pt>
    <dgm:pt modelId="{7DB0C4D0-B281-41F4-B98D-EFDC05EBC371}" type="pres">
      <dgm:prSet presAssocID="{AD092335-30D7-4C42-9D83-A90A82BD06F1}" presName="Accent1" presStyleCnt="0"/>
      <dgm:spPr/>
    </dgm:pt>
    <dgm:pt modelId="{2B08C55B-DFB4-43BC-9F56-27AC7D623938}" type="pres">
      <dgm:prSet presAssocID="{AD092335-30D7-4C42-9D83-A90A82BD06F1}" presName="Accent" presStyleLbl="node1" presStyleIdx="4" presStyleCnt="5"/>
      <dgm:spPr/>
    </dgm:pt>
    <dgm:pt modelId="{E28E8DEB-80B4-48A9-8F19-904AACA0ACB2}" type="pres">
      <dgm:prSet presAssocID="{AD092335-30D7-4C42-9D83-A90A82BD06F1}" presName="ParentBackground1" presStyleCnt="0"/>
      <dgm:spPr/>
    </dgm:pt>
    <dgm:pt modelId="{F0CB3DF3-BFB2-4EFD-B8B7-A254AEC6608E}" type="pres">
      <dgm:prSet presAssocID="{AD092335-30D7-4C42-9D83-A90A82BD06F1}" presName="ParentBackground" presStyleLbl="fgAcc1" presStyleIdx="4" presStyleCnt="5"/>
      <dgm:spPr/>
      <dgm:t>
        <a:bodyPr/>
        <a:lstStyle/>
        <a:p>
          <a:pPr rtl="1"/>
          <a:endParaRPr lang="ar-IQ"/>
        </a:p>
      </dgm:t>
    </dgm:pt>
    <dgm:pt modelId="{3BF4A778-59AE-42D7-88F9-02DA5B1CDB5C}" type="pres">
      <dgm:prSet presAssocID="{AD092335-30D7-4C42-9D83-A90A82BD06F1}" presName="Parent1" presStyleLbl="revTx" presStyleIdx="0" presStyleCnt="0">
        <dgm:presLayoutVars>
          <dgm:chMax val="1"/>
          <dgm:chPref val="1"/>
          <dgm:bulletEnabled val="1"/>
        </dgm:presLayoutVars>
      </dgm:prSet>
      <dgm:spPr/>
      <dgm:t>
        <a:bodyPr/>
        <a:lstStyle/>
        <a:p>
          <a:pPr rtl="1"/>
          <a:endParaRPr lang="ar-IQ"/>
        </a:p>
      </dgm:t>
    </dgm:pt>
  </dgm:ptLst>
  <dgm:cxnLst>
    <dgm:cxn modelId="{8174339E-B7E5-4838-92F4-203FF5C52E4C}" type="presOf" srcId="{1FDE257E-B6C9-4A85-A772-A3C59F84EE4A}" destId="{A99BBFED-3ADC-4B02-B91C-E2ECF32131FD}" srcOrd="1" destOrd="0" presId="urn:microsoft.com/office/officeart/2011/layout/CircleProcess#2"/>
    <dgm:cxn modelId="{EDC6167A-D713-4AD1-B6CD-74CE2F201E1B}" srcId="{3260E651-0F5B-4685-95AE-3A601112C77A}" destId="{AD092335-30D7-4C42-9D83-A90A82BD06F1}" srcOrd="0" destOrd="0" parTransId="{29D1F394-255D-4568-AC50-7C68EF3B299D}" sibTransId="{7B384A1D-1636-4AB2-8A0F-2CFD555CF87C}"/>
    <dgm:cxn modelId="{E00417F4-3B07-4D86-B66B-E31A6A58CADC}" srcId="{3260E651-0F5B-4685-95AE-3A601112C77A}" destId="{147EBE72-01CF-4903-94E6-E0209CF2FF61}" srcOrd="2" destOrd="0" parTransId="{1F7299D3-14D3-4AA4-9D7E-F719B11D7CEA}" sibTransId="{21C4159E-D482-405E-9C83-C0B8C8CC0F2B}"/>
    <dgm:cxn modelId="{9AFE1186-9C28-4030-BC46-129CB8A7B958}" srcId="{3260E651-0F5B-4685-95AE-3A601112C77A}" destId="{D565DEAE-B934-4FEE-A098-174F91EEEC9D}" srcOrd="4" destOrd="0" parTransId="{E8592463-01F3-4D08-8D3E-E025572CE2A5}" sibTransId="{43A53493-270D-4DF6-BE04-0C4D19718ABC}"/>
    <dgm:cxn modelId="{0877302F-CC0E-4619-BCB7-D1BC0194012C}" type="presOf" srcId="{AD092335-30D7-4C42-9D83-A90A82BD06F1}" destId="{F0CB3DF3-BFB2-4EFD-B8B7-A254AEC6608E}" srcOrd="0" destOrd="0" presId="urn:microsoft.com/office/officeart/2011/layout/CircleProcess#2"/>
    <dgm:cxn modelId="{3CFFE8A0-739B-4F8E-9F32-6D2B33AC7F66}" type="presOf" srcId="{B8DB7FA6-DB87-4AA2-8C76-1914E0731077}" destId="{5D1697E6-2036-4A93-B111-AB4269C7A2F0}" srcOrd="0" destOrd="0" presId="urn:microsoft.com/office/officeart/2011/layout/CircleProcess#2"/>
    <dgm:cxn modelId="{86543F19-7213-42F7-9724-B6C882F7BF91}" type="presOf" srcId="{AD092335-30D7-4C42-9D83-A90A82BD06F1}" destId="{3BF4A778-59AE-42D7-88F9-02DA5B1CDB5C}" srcOrd="1" destOrd="0" presId="urn:microsoft.com/office/officeart/2011/layout/CircleProcess#2"/>
    <dgm:cxn modelId="{BDAD1213-92A4-4910-A29A-5220700514E2}" type="presOf" srcId="{3260E651-0F5B-4685-95AE-3A601112C77A}" destId="{12E24E20-9FB8-4F2E-802D-3E88EE567A27}" srcOrd="0" destOrd="0" presId="urn:microsoft.com/office/officeart/2011/layout/CircleProcess#2"/>
    <dgm:cxn modelId="{B3A5D20B-2D20-482C-BFEE-62173CC74D7B}" srcId="{3260E651-0F5B-4685-95AE-3A601112C77A}" destId="{B8DB7FA6-DB87-4AA2-8C76-1914E0731077}" srcOrd="1" destOrd="0" parTransId="{16AD43A6-A835-4A9B-A530-D100F53A5B2C}" sibTransId="{9B8F8896-A241-4EAB-99BD-15A1E34B1655}"/>
    <dgm:cxn modelId="{841DFEB6-0D4B-401B-8F89-842932621CF7}" type="presOf" srcId="{147EBE72-01CF-4903-94E6-E0209CF2FF61}" destId="{20475A1B-34E5-4BAA-8A07-FC42CFFED955}" srcOrd="1" destOrd="0" presId="urn:microsoft.com/office/officeart/2011/layout/CircleProcess#2"/>
    <dgm:cxn modelId="{4192A880-6D7B-465E-B9AF-F95E0BC724DA}" type="presOf" srcId="{D565DEAE-B934-4FEE-A098-174F91EEEC9D}" destId="{D974E9F7-B366-44EC-90A7-4A375B4A3EEA}" srcOrd="1" destOrd="0" presId="urn:microsoft.com/office/officeart/2011/layout/CircleProcess#2"/>
    <dgm:cxn modelId="{374113A5-823A-4005-B60C-5E0A66B14571}" type="presOf" srcId="{1FDE257E-B6C9-4A85-A772-A3C59F84EE4A}" destId="{45881752-AA12-4E94-9EA6-7C918B93D63F}" srcOrd="0" destOrd="0" presId="urn:microsoft.com/office/officeart/2011/layout/CircleProcess#2"/>
    <dgm:cxn modelId="{E51579D9-303E-4D92-99B4-B9D6B95C3E4A}" type="presOf" srcId="{D565DEAE-B934-4FEE-A098-174F91EEEC9D}" destId="{4E066B17-C33A-4FED-A309-FFA303D19977}" srcOrd="0" destOrd="0" presId="urn:microsoft.com/office/officeart/2011/layout/CircleProcess#2"/>
    <dgm:cxn modelId="{1635AD01-BA86-4F63-9A64-0DD0BA0DEEB9}" type="presOf" srcId="{147EBE72-01CF-4903-94E6-E0209CF2FF61}" destId="{530B39F4-0114-4AC6-AECA-20BBC7B3BF10}" srcOrd="0" destOrd="0" presId="urn:microsoft.com/office/officeart/2011/layout/CircleProcess#2"/>
    <dgm:cxn modelId="{AEA0CBF7-1EC2-48A6-9A38-2BB6AA724545}" srcId="{3260E651-0F5B-4685-95AE-3A601112C77A}" destId="{1FDE257E-B6C9-4A85-A772-A3C59F84EE4A}" srcOrd="3" destOrd="0" parTransId="{6E04FC18-093A-4CB2-AC6A-E39188C9ED1E}" sibTransId="{071CFB1B-1CB1-4B73-9A65-FF258AF7531F}"/>
    <dgm:cxn modelId="{7BB97A64-CDDB-4A1A-A102-11849BCE21C9}" type="presOf" srcId="{B8DB7FA6-DB87-4AA2-8C76-1914E0731077}" destId="{4C2F2449-9C32-49E7-98CF-152891F6A9A0}" srcOrd="1" destOrd="0" presId="urn:microsoft.com/office/officeart/2011/layout/CircleProcess#2"/>
    <dgm:cxn modelId="{CA03D4B2-3DD0-4C68-B04D-E15F26011B01}" type="presParOf" srcId="{12E24E20-9FB8-4F2E-802D-3E88EE567A27}" destId="{09552503-1C23-4D89-B374-A7FD009F09E8}" srcOrd="0" destOrd="0" presId="urn:microsoft.com/office/officeart/2011/layout/CircleProcess#2"/>
    <dgm:cxn modelId="{5E1567C5-01BA-4FDF-AC75-412F385CC0AE}" type="presParOf" srcId="{09552503-1C23-4D89-B374-A7FD009F09E8}" destId="{C619BE55-B414-4A7E-9F14-CA24E8578E93}" srcOrd="0" destOrd="0" presId="urn:microsoft.com/office/officeart/2011/layout/CircleProcess#2"/>
    <dgm:cxn modelId="{E2649F6A-EF90-4DF1-A1F8-4DE2B2ABBE8E}" type="presParOf" srcId="{12E24E20-9FB8-4F2E-802D-3E88EE567A27}" destId="{CBD3004F-C9B5-44F9-9BBB-C223E33E8A26}" srcOrd="1" destOrd="0" presId="urn:microsoft.com/office/officeart/2011/layout/CircleProcess#2"/>
    <dgm:cxn modelId="{71034131-F7FD-4B80-B978-2F7C1D11AFD9}" type="presParOf" srcId="{CBD3004F-C9B5-44F9-9BBB-C223E33E8A26}" destId="{4E066B17-C33A-4FED-A309-FFA303D19977}" srcOrd="0" destOrd="0" presId="urn:microsoft.com/office/officeart/2011/layout/CircleProcess#2"/>
    <dgm:cxn modelId="{9404660B-EE49-4E2F-91CA-EC74035D4520}" type="presParOf" srcId="{12E24E20-9FB8-4F2E-802D-3E88EE567A27}" destId="{D974E9F7-B366-44EC-90A7-4A375B4A3EEA}" srcOrd="2" destOrd="0" presId="urn:microsoft.com/office/officeart/2011/layout/CircleProcess#2"/>
    <dgm:cxn modelId="{9CBEA164-6BAF-476A-9585-9ECC52F67EC7}" type="presParOf" srcId="{12E24E20-9FB8-4F2E-802D-3E88EE567A27}" destId="{2530EAA0-B269-4478-BB3E-56FABC431E10}" srcOrd="3" destOrd="0" presId="urn:microsoft.com/office/officeart/2011/layout/CircleProcess#2"/>
    <dgm:cxn modelId="{9260A5CA-6B11-499C-A2DC-DE8DF493FD8D}" type="presParOf" srcId="{2530EAA0-B269-4478-BB3E-56FABC431E10}" destId="{34C41741-D0B0-46DD-95CD-4FF7D5BF460A}" srcOrd="0" destOrd="0" presId="urn:microsoft.com/office/officeart/2011/layout/CircleProcess#2"/>
    <dgm:cxn modelId="{408ED645-F2D3-4235-9B98-C2CD4DAC6CED}" type="presParOf" srcId="{12E24E20-9FB8-4F2E-802D-3E88EE567A27}" destId="{11D11042-360A-4A54-A57E-559A9490446E}" srcOrd="4" destOrd="0" presId="urn:microsoft.com/office/officeart/2011/layout/CircleProcess#2"/>
    <dgm:cxn modelId="{04800B99-EAF6-4B25-BD78-4E034B079493}" type="presParOf" srcId="{11D11042-360A-4A54-A57E-559A9490446E}" destId="{45881752-AA12-4E94-9EA6-7C918B93D63F}" srcOrd="0" destOrd="0" presId="urn:microsoft.com/office/officeart/2011/layout/CircleProcess#2"/>
    <dgm:cxn modelId="{40FF4B68-BF5E-4E45-B211-DC0F2D2C897A}" type="presParOf" srcId="{12E24E20-9FB8-4F2E-802D-3E88EE567A27}" destId="{A99BBFED-3ADC-4B02-B91C-E2ECF32131FD}" srcOrd="5" destOrd="0" presId="urn:microsoft.com/office/officeart/2011/layout/CircleProcess#2"/>
    <dgm:cxn modelId="{0F13D50E-43E0-481E-B6D8-92E49983CC48}" type="presParOf" srcId="{12E24E20-9FB8-4F2E-802D-3E88EE567A27}" destId="{7D181AC4-0480-4F1D-814C-76E433CBAF54}" srcOrd="6" destOrd="0" presId="urn:microsoft.com/office/officeart/2011/layout/CircleProcess#2"/>
    <dgm:cxn modelId="{FE4D16BD-2573-4B8E-9EE9-873B4108CF0B}" type="presParOf" srcId="{7D181AC4-0480-4F1D-814C-76E433CBAF54}" destId="{5C6EACB4-92A3-427A-B5D4-0CEC775808CF}" srcOrd="0" destOrd="0" presId="urn:microsoft.com/office/officeart/2011/layout/CircleProcess#2"/>
    <dgm:cxn modelId="{B880F25E-FBAC-4B18-962B-6ABCA4B9D9FD}" type="presParOf" srcId="{12E24E20-9FB8-4F2E-802D-3E88EE567A27}" destId="{9278A760-A6BD-45BE-828F-EFD856E495CF}" srcOrd="7" destOrd="0" presId="urn:microsoft.com/office/officeart/2011/layout/CircleProcess#2"/>
    <dgm:cxn modelId="{696EE0E1-D8B7-4C27-BE82-497E19BEE660}" type="presParOf" srcId="{9278A760-A6BD-45BE-828F-EFD856E495CF}" destId="{530B39F4-0114-4AC6-AECA-20BBC7B3BF10}" srcOrd="0" destOrd="0" presId="urn:microsoft.com/office/officeart/2011/layout/CircleProcess#2"/>
    <dgm:cxn modelId="{ED0DED44-2924-4095-B57C-DD6567A74F4B}" type="presParOf" srcId="{12E24E20-9FB8-4F2E-802D-3E88EE567A27}" destId="{20475A1B-34E5-4BAA-8A07-FC42CFFED955}" srcOrd="8" destOrd="0" presId="urn:microsoft.com/office/officeart/2011/layout/CircleProcess#2"/>
    <dgm:cxn modelId="{DFD6921E-2550-42C6-9BCA-CF55E58FF721}" type="presParOf" srcId="{12E24E20-9FB8-4F2E-802D-3E88EE567A27}" destId="{A6BE8EBB-1116-4182-B4DC-F4321C258757}" srcOrd="9" destOrd="0" presId="urn:microsoft.com/office/officeart/2011/layout/CircleProcess#2"/>
    <dgm:cxn modelId="{57E0AAF7-0006-4618-BD84-E5047276B4FC}" type="presParOf" srcId="{A6BE8EBB-1116-4182-B4DC-F4321C258757}" destId="{7A508988-15C0-48FB-8C2C-01EABA453AEF}" srcOrd="0" destOrd="0" presId="urn:microsoft.com/office/officeart/2011/layout/CircleProcess#2"/>
    <dgm:cxn modelId="{73C37B9B-A9EA-44FB-B0F5-F4F746033D2A}" type="presParOf" srcId="{12E24E20-9FB8-4F2E-802D-3E88EE567A27}" destId="{1418CA4F-F927-4890-AFF7-761B5248EF6B}" srcOrd="10" destOrd="0" presId="urn:microsoft.com/office/officeart/2011/layout/CircleProcess#2"/>
    <dgm:cxn modelId="{BDB09919-DA8E-46CE-BB28-1550369325E3}" type="presParOf" srcId="{1418CA4F-F927-4890-AFF7-761B5248EF6B}" destId="{5D1697E6-2036-4A93-B111-AB4269C7A2F0}" srcOrd="0" destOrd="0" presId="urn:microsoft.com/office/officeart/2011/layout/CircleProcess#2"/>
    <dgm:cxn modelId="{45A3C90F-EA58-4F21-AB24-DF1BA2442843}" type="presParOf" srcId="{12E24E20-9FB8-4F2E-802D-3E88EE567A27}" destId="{4C2F2449-9C32-49E7-98CF-152891F6A9A0}" srcOrd="11" destOrd="0" presId="urn:microsoft.com/office/officeart/2011/layout/CircleProcess#2"/>
    <dgm:cxn modelId="{9EEBA36F-0E63-45A1-B419-D8DEB69A539C}" type="presParOf" srcId="{12E24E20-9FB8-4F2E-802D-3E88EE567A27}" destId="{7DB0C4D0-B281-41F4-B98D-EFDC05EBC371}" srcOrd="12" destOrd="0" presId="urn:microsoft.com/office/officeart/2011/layout/CircleProcess#2"/>
    <dgm:cxn modelId="{979F3F72-F567-4FCE-9007-8E4836F1D140}" type="presParOf" srcId="{7DB0C4D0-B281-41F4-B98D-EFDC05EBC371}" destId="{2B08C55B-DFB4-43BC-9F56-27AC7D623938}" srcOrd="0" destOrd="0" presId="urn:microsoft.com/office/officeart/2011/layout/CircleProcess#2"/>
    <dgm:cxn modelId="{127DD1C4-F082-4FA1-91C0-7DEDED6FB5DF}" type="presParOf" srcId="{12E24E20-9FB8-4F2E-802D-3E88EE567A27}" destId="{E28E8DEB-80B4-48A9-8F19-904AACA0ACB2}" srcOrd="13" destOrd="0" presId="urn:microsoft.com/office/officeart/2011/layout/CircleProcess#2"/>
    <dgm:cxn modelId="{DCB326CE-6D0A-451D-8195-DE9A447C2632}" type="presParOf" srcId="{E28E8DEB-80B4-48A9-8F19-904AACA0ACB2}" destId="{F0CB3DF3-BFB2-4EFD-B8B7-A254AEC6608E}" srcOrd="0" destOrd="0" presId="urn:microsoft.com/office/officeart/2011/layout/CircleProcess#2"/>
    <dgm:cxn modelId="{FA43DC41-B244-4D77-B0EE-3D653AA4CD8A}" type="presParOf" srcId="{12E24E20-9FB8-4F2E-802D-3E88EE567A27}" destId="{3BF4A778-59AE-42D7-88F9-02DA5B1CDB5C}" srcOrd="14" destOrd="0" presId="urn:microsoft.com/office/officeart/2011/layout/Circle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048A55-201E-4242-8F5E-ECEA80135044}" type="doc">
      <dgm:prSet loTypeId="urn:microsoft.com/office/officeart/2005/8/layout/cycle2" loCatId="cycle" qsTypeId="urn:microsoft.com/office/officeart/2005/8/quickstyle/simple2" qsCatId="simple" csTypeId="urn:microsoft.com/office/officeart/2005/8/colors/colorful3" csCatId="colorful" phldr="1"/>
      <dgm:spPr/>
      <dgm:t>
        <a:bodyPr/>
        <a:lstStyle/>
        <a:p>
          <a:pPr rtl="1"/>
          <a:endParaRPr lang="ar-IQ"/>
        </a:p>
      </dgm:t>
    </dgm:pt>
    <dgm:pt modelId="{1FFA5D08-DDAC-425F-ADD7-7FC6FAF5FCAB}">
      <dgm:prSet phldrT="[نص]" custT="1"/>
      <dgm:spPr/>
      <dgm:t>
        <a:bodyPr/>
        <a:lstStyle/>
        <a:p>
          <a:pPr rtl="1"/>
          <a:r>
            <a:rPr lang="ar-IQ" sz="2400" b="1" smtClean="0">
              <a:solidFill>
                <a:srgbClr val="002060"/>
              </a:solidFill>
              <a:latin typeface="Arial" pitchFamily="34" charset="0"/>
              <a:cs typeface="Arial" pitchFamily="34" charset="0"/>
            </a:rPr>
            <a:t>التوافق الاستراتيجي</a:t>
          </a:r>
          <a:endParaRPr lang="ar-IQ" sz="2400" dirty="0">
            <a:solidFill>
              <a:srgbClr val="002060"/>
            </a:solidFill>
            <a:latin typeface="Arial" pitchFamily="34" charset="0"/>
            <a:cs typeface="Arial" pitchFamily="34" charset="0"/>
          </a:endParaRPr>
        </a:p>
      </dgm:t>
    </dgm:pt>
    <dgm:pt modelId="{F4CCBF64-41F2-41DF-A9F1-1234D61DD2A9}" type="parTrans" cxnId="{602CBB5D-DB08-42DD-A992-3B698AC62217}">
      <dgm:prSet/>
      <dgm:spPr/>
      <dgm:t>
        <a:bodyPr/>
        <a:lstStyle/>
        <a:p>
          <a:pPr rtl="1"/>
          <a:endParaRPr lang="ar-IQ"/>
        </a:p>
      </dgm:t>
    </dgm:pt>
    <dgm:pt modelId="{CA4866EC-F80C-41CC-A4A1-EAC6B64067DD}" type="sibTrans" cxnId="{602CBB5D-DB08-42DD-A992-3B698AC62217}">
      <dgm:prSet/>
      <dgm:spPr/>
      <dgm:t>
        <a:bodyPr/>
        <a:lstStyle/>
        <a:p>
          <a:pPr rtl="1"/>
          <a:endParaRPr lang="ar-IQ"/>
        </a:p>
      </dgm:t>
    </dgm:pt>
    <dgm:pt modelId="{B9679CC8-1759-4369-8B8B-65FFF60C73E3}">
      <dgm:prSet phldrT="[نص]" custT="1"/>
      <dgm:spPr/>
      <dgm:t>
        <a:bodyPr/>
        <a:lstStyle/>
        <a:p>
          <a:pPr rtl="1"/>
          <a:r>
            <a:rPr lang="ar-IQ" sz="2800" b="1" smtClean="0">
              <a:solidFill>
                <a:srgbClr val="002060"/>
              </a:solidFill>
              <a:latin typeface="Arial" pitchFamily="34" charset="0"/>
              <a:cs typeface="Arial" pitchFamily="34" charset="0"/>
            </a:rPr>
            <a:t>المصداقية</a:t>
          </a:r>
          <a:endParaRPr lang="ar-IQ" sz="2800" b="1" dirty="0">
            <a:solidFill>
              <a:srgbClr val="002060"/>
            </a:solidFill>
            <a:latin typeface="Arial" pitchFamily="34" charset="0"/>
            <a:cs typeface="Arial" pitchFamily="34" charset="0"/>
          </a:endParaRPr>
        </a:p>
      </dgm:t>
    </dgm:pt>
    <dgm:pt modelId="{974806DE-745B-4DEF-887A-4CA9834C69FD}" type="parTrans" cxnId="{A8577A4B-AE64-4414-B5E9-F582E3FDBFA2}">
      <dgm:prSet/>
      <dgm:spPr/>
      <dgm:t>
        <a:bodyPr/>
        <a:lstStyle/>
        <a:p>
          <a:pPr rtl="1"/>
          <a:endParaRPr lang="ar-IQ"/>
        </a:p>
      </dgm:t>
    </dgm:pt>
    <dgm:pt modelId="{3DFA0382-D21E-4B28-A5F4-C172C323EF0E}" type="sibTrans" cxnId="{A8577A4B-AE64-4414-B5E9-F582E3FDBFA2}">
      <dgm:prSet/>
      <dgm:spPr/>
      <dgm:t>
        <a:bodyPr/>
        <a:lstStyle/>
        <a:p>
          <a:pPr rtl="1"/>
          <a:endParaRPr lang="ar-IQ"/>
        </a:p>
      </dgm:t>
    </dgm:pt>
    <dgm:pt modelId="{70B6A77D-1587-4627-9067-5918B86E4537}">
      <dgm:prSet phldrT="[نص]" custT="1"/>
      <dgm:spPr/>
      <dgm:t>
        <a:bodyPr/>
        <a:lstStyle/>
        <a:p>
          <a:pPr rtl="1"/>
          <a:r>
            <a:rPr lang="ar-IQ" sz="2800" b="1" smtClean="0">
              <a:solidFill>
                <a:srgbClr val="002060"/>
              </a:solidFill>
              <a:latin typeface="Arial" pitchFamily="34" charset="0"/>
              <a:cs typeface="Arial" pitchFamily="34" charset="0"/>
            </a:rPr>
            <a:t>الثبات</a:t>
          </a:r>
          <a:endParaRPr lang="ar-IQ" sz="2800" b="1" dirty="0">
            <a:solidFill>
              <a:srgbClr val="002060"/>
            </a:solidFill>
            <a:latin typeface="Arial" pitchFamily="34" charset="0"/>
            <a:cs typeface="Arial" pitchFamily="34" charset="0"/>
          </a:endParaRPr>
        </a:p>
      </dgm:t>
    </dgm:pt>
    <dgm:pt modelId="{C0AF6C20-BDCA-4414-8E58-4E4B07C92BCC}" type="parTrans" cxnId="{A666F866-881E-438A-89FC-B313534D67DA}">
      <dgm:prSet/>
      <dgm:spPr/>
      <dgm:t>
        <a:bodyPr/>
        <a:lstStyle/>
        <a:p>
          <a:pPr rtl="1"/>
          <a:endParaRPr lang="ar-IQ"/>
        </a:p>
      </dgm:t>
    </dgm:pt>
    <dgm:pt modelId="{B9D45784-87C2-43D1-9844-FBBEA5EA0269}" type="sibTrans" cxnId="{A666F866-881E-438A-89FC-B313534D67DA}">
      <dgm:prSet/>
      <dgm:spPr/>
      <dgm:t>
        <a:bodyPr/>
        <a:lstStyle/>
        <a:p>
          <a:pPr rtl="1"/>
          <a:endParaRPr lang="ar-IQ"/>
        </a:p>
      </dgm:t>
    </dgm:pt>
    <dgm:pt modelId="{DCB801D9-243D-49C3-907A-4BFFE2920BC7}">
      <dgm:prSet phldrT="[نص]" custT="1"/>
      <dgm:spPr/>
      <dgm:t>
        <a:bodyPr/>
        <a:lstStyle/>
        <a:p>
          <a:pPr rtl="1"/>
          <a:r>
            <a:rPr lang="ar-IQ" sz="2800" b="1" smtClean="0">
              <a:solidFill>
                <a:srgbClr val="002060"/>
              </a:solidFill>
              <a:latin typeface="Arial" pitchFamily="34" charset="0"/>
              <a:cs typeface="Arial" pitchFamily="34" charset="0"/>
            </a:rPr>
            <a:t>القبول</a:t>
          </a:r>
          <a:endParaRPr lang="ar-IQ" sz="2800" b="1" dirty="0">
            <a:solidFill>
              <a:srgbClr val="002060"/>
            </a:solidFill>
            <a:latin typeface="Arial" pitchFamily="34" charset="0"/>
            <a:cs typeface="Arial" pitchFamily="34" charset="0"/>
          </a:endParaRPr>
        </a:p>
      </dgm:t>
    </dgm:pt>
    <dgm:pt modelId="{43E47519-E84A-4874-84C7-4EEA121AB444}" type="parTrans" cxnId="{D12AA66C-9B32-43ED-9553-6F81DF56FC44}">
      <dgm:prSet/>
      <dgm:spPr/>
      <dgm:t>
        <a:bodyPr/>
        <a:lstStyle/>
        <a:p>
          <a:pPr rtl="1"/>
          <a:endParaRPr lang="ar-IQ"/>
        </a:p>
      </dgm:t>
    </dgm:pt>
    <dgm:pt modelId="{2F522065-327B-4E9C-9B15-C2348A504AE2}" type="sibTrans" cxnId="{D12AA66C-9B32-43ED-9553-6F81DF56FC44}">
      <dgm:prSet/>
      <dgm:spPr/>
      <dgm:t>
        <a:bodyPr/>
        <a:lstStyle/>
        <a:p>
          <a:pPr rtl="1"/>
          <a:endParaRPr lang="ar-IQ"/>
        </a:p>
      </dgm:t>
    </dgm:pt>
    <dgm:pt modelId="{24B4B082-1225-413E-ADA6-0EF7D6E49425}">
      <dgm:prSet phldrT="[نص]" custT="1"/>
      <dgm:spPr/>
      <dgm:t>
        <a:bodyPr/>
        <a:lstStyle/>
        <a:p>
          <a:pPr rtl="1"/>
          <a:r>
            <a:rPr lang="ar-IQ" sz="2800" b="1" dirty="0" smtClean="0">
              <a:solidFill>
                <a:srgbClr val="002060"/>
              </a:solidFill>
              <a:latin typeface="Arial" pitchFamily="34" charset="0"/>
              <a:cs typeface="Arial" pitchFamily="34" charset="0"/>
            </a:rPr>
            <a:t>الوضوح</a:t>
          </a:r>
          <a:endParaRPr lang="ar-IQ" sz="2800" b="1" dirty="0">
            <a:solidFill>
              <a:srgbClr val="002060"/>
            </a:solidFill>
            <a:latin typeface="Arial" pitchFamily="34" charset="0"/>
            <a:cs typeface="Arial" pitchFamily="34" charset="0"/>
          </a:endParaRPr>
        </a:p>
      </dgm:t>
    </dgm:pt>
    <dgm:pt modelId="{7C7780C0-2132-496D-9BCF-2EDB0C275FE6}" type="parTrans" cxnId="{7995F946-1BCF-4855-B2A3-E7BF842A1267}">
      <dgm:prSet/>
      <dgm:spPr/>
      <dgm:t>
        <a:bodyPr/>
        <a:lstStyle/>
        <a:p>
          <a:pPr rtl="1"/>
          <a:endParaRPr lang="ar-IQ"/>
        </a:p>
      </dgm:t>
    </dgm:pt>
    <dgm:pt modelId="{441489DF-77FF-43F7-AD63-889B3D2F014C}" type="sibTrans" cxnId="{7995F946-1BCF-4855-B2A3-E7BF842A1267}">
      <dgm:prSet/>
      <dgm:spPr/>
      <dgm:t>
        <a:bodyPr/>
        <a:lstStyle/>
        <a:p>
          <a:pPr rtl="1"/>
          <a:endParaRPr lang="ar-IQ"/>
        </a:p>
      </dgm:t>
    </dgm:pt>
    <dgm:pt modelId="{7A93DAA9-34DB-4D65-8B18-B200C724BDDD}" type="pres">
      <dgm:prSet presAssocID="{CB048A55-201E-4242-8F5E-ECEA80135044}" presName="cycle" presStyleCnt="0">
        <dgm:presLayoutVars>
          <dgm:dir/>
          <dgm:resizeHandles val="exact"/>
        </dgm:presLayoutVars>
      </dgm:prSet>
      <dgm:spPr/>
      <dgm:t>
        <a:bodyPr/>
        <a:lstStyle/>
        <a:p>
          <a:endParaRPr lang="en-US"/>
        </a:p>
      </dgm:t>
    </dgm:pt>
    <dgm:pt modelId="{7EC7E31C-5149-4B78-8E01-FCC3EE5EA958}" type="pres">
      <dgm:prSet presAssocID="{1FFA5D08-DDAC-425F-ADD7-7FC6FAF5FCAB}" presName="node" presStyleLbl="node1" presStyleIdx="0" presStyleCnt="5">
        <dgm:presLayoutVars>
          <dgm:bulletEnabled val="1"/>
        </dgm:presLayoutVars>
      </dgm:prSet>
      <dgm:spPr/>
      <dgm:t>
        <a:bodyPr/>
        <a:lstStyle/>
        <a:p>
          <a:pPr rtl="1"/>
          <a:endParaRPr lang="ar-IQ"/>
        </a:p>
      </dgm:t>
    </dgm:pt>
    <dgm:pt modelId="{21E68762-98E7-41C2-9E84-F4605FF56CFE}" type="pres">
      <dgm:prSet presAssocID="{CA4866EC-F80C-41CC-A4A1-EAC6B64067DD}" presName="sibTrans" presStyleLbl="sibTrans2D1" presStyleIdx="0" presStyleCnt="5"/>
      <dgm:spPr/>
      <dgm:t>
        <a:bodyPr/>
        <a:lstStyle/>
        <a:p>
          <a:endParaRPr lang="en-US"/>
        </a:p>
      </dgm:t>
    </dgm:pt>
    <dgm:pt modelId="{78212E4B-0DAB-4801-8EE0-88F5DA002FE6}" type="pres">
      <dgm:prSet presAssocID="{CA4866EC-F80C-41CC-A4A1-EAC6B64067DD}" presName="connectorText" presStyleLbl="sibTrans2D1" presStyleIdx="0" presStyleCnt="5"/>
      <dgm:spPr/>
      <dgm:t>
        <a:bodyPr/>
        <a:lstStyle/>
        <a:p>
          <a:endParaRPr lang="en-US"/>
        </a:p>
      </dgm:t>
    </dgm:pt>
    <dgm:pt modelId="{312CDB79-7DB8-4A25-931D-F88B14A81381}" type="pres">
      <dgm:prSet presAssocID="{B9679CC8-1759-4369-8B8B-65FFF60C73E3}" presName="node" presStyleLbl="node1" presStyleIdx="1" presStyleCnt="5">
        <dgm:presLayoutVars>
          <dgm:bulletEnabled val="1"/>
        </dgm:presLayoutVars>
      </dgm:prSet>
      <dgm:spPr/>
      <dgm:t>
        <a:bodyPr/>
        <a:lstStyle/>
        <a:p>
          <a:pPr rtl="1"/>
          <a:endParaRPr lang="ar-IQ"/>
        </a:p>
      </dgm:t>
    </dgm:pt>
    <dgm:pt modelId="{FD794146-6DE9-47AF-A1BB-D598F34814C2}" type="pres">
      <dgm:prSet presAssocID="{3DFA0382-D21E-4B28-A5F4-C172C323EF0E}" presName="sibTrans" presStyleLbl="sibTrans2D1" presStyleIdx="1" presStyleCnt="5"/>
      <dgm:spPr/>
      <dgm:t>
        <a:bodyPr/>
        <a:lstStyle/>
        <a:p>
          <a:endParaRPr lang="en-US"/>
        </a:p>
      </dgm:t>
    </dgm:pt>
    <dgm:pt modelId="{8DEBE218-BAFA-487B-98E7-453364443FF9}" type="pres">
      <dgm:prSet presAssocID="{3DFA0382-D21E-4B28-A5F4-C172C323EF0E}" presName="connectorText" presStyleLbl="sibTrans2D1" presStyleIdx="1" presStyleCnt="5"/>
      <dgm:spPr/>
      <dgm:t>
        <a:bodyPr/>
        <a:lstStyle/>
        <a:p>
          <a:endParaRPr lang="en-US"/>
        </a:p>
      </dgm:t>
    </dgm:pt>
    <dgm:pt modelId="{8F03560E-982D-4B46-A3FD-DDD7DE77DD90}" type="pres">
      <dgm:prSet presAssocID="{70B6A77D-1587-4627-9067-5918B86E4537}" presName="node" presStyleLbl="node1" presStyleIdx="2" presStyleCnt="5">
        <dgm:presLayoutVars>
          <dgm:bulletEnabled val="1"/>
        </dgm:presLayoutVars>
      </dgm:prSet>
      <dgm:spPr/>
      <dgm:t>
        <a:bodyPr/>
        <a:lstStyle/>
        <a:p>
          <a:pPr rtl="1"/>
          <a:endParaRPr lang="ar-IQ"/>
        </a:p>
      </dgm:t>
    </dgm:pt>
    <dgm:pt modelId="{F51243EC-B897-4811-9084-F79D9F6434ED}" type="pres">
      <dgm:prSet presAssocID="{B9D45784-87C2-43D1-9844-FBBEA5EA0269}" presName="sibTrans" presStyleLbl="sibTrans2D1" presStyleIdx="2" presStyleCnt="5"/>
      <dgm:spPr/>
      <dgm:t>
        <a:bodyPr/>
        <a:lstStyle/>
        <a:p>
          <a:endParaRPr lang="en-US"/>
        </a:p>
      </dgm:t>
    </dgm:pt>
    <dgm:pt modelId="{B6D8BBF0-DA07-4569-A97F-6FF811EBD159}" type="pres">
      <dgm:prSet presAssocID="{B9D45784-87C2-43D1-9844-FBBEA5EA0269}" presName="connectorText" presStyleLbl="sibTrans2D1" presStyleIdx="2" presStyleCnt="5"/>
      <dgm:spPr/>
      <dgm:t>
        <a:bodyPr/>
        <a:lstStyle/>
        <a:p>
          <a:endParaRPr lang="en-US"/>
        </a:p>
      </dgm:t>
    </dgm:pt>
    <dgm:pt modelId="{A726EAA5-CC9B-409B-9054-31AABA15B614}" type="pres">
      <dgm:prSet presAssocID="{DCB801D9-243D-49C3-907A-4BFFE2920BC7}" presName="node" presStyleLbl="node1" presStyleIdx="3" presStyleCnt="5">
        <dgm:presLayoutVars>
          <dgm:bulletEnabled val="1"/>
        </dgm:presLayoutVars>
      </dgm:prSet>
      <dgm:spPr/>
      <dgm:t>
        <a:bodyPr/>
        <a:lstStyle/>
        <a:p>
          <a:pPr rtl="1"/>
          <a:endParaRPr lang="ar-IQ"/>
        </a:p>
      </dgm:t>
    </dgm:pt>
    <dgm:pt modelId="{B98517C9-7309-4E50-9F3A-FBB3E33ACDA5}" type="pres">
      <dgm:prSet presAssocID="{2F522065-327B-4E9C-9B15-C2348A504AE2}" presName="sibTrans" presStyleLbl="sibTrans2D1" presStyleIdx="3" presStyleCnt="5"/>
      <dgm:spPr/>
      <dgm:t>
        <a:bodyPr/>
        <a:lstStyle/>
        <a:p>
          <a:endParaRPr lang="en-US"/>
        </a:p>
      </dgm:t>
    </dgm:pt>
    <dgm:pt modelId="{96B4AD22-F623-440A-A4FD-BF82DAA93991}" type="pres">
      <dgm:prSet presAssocID="{2F522065-327B-4E9C-9B15-C2348A504AE2}" presName="connectorText" presStyleLbl="sibTrans2D1" presStyleIdx="3" presStyleCnt="5"/>
      <dgm:spPr/>
      <dgm:t>
        <a:bodyPr/>
        <a:lstStyle/>
        <a:p>
          <a:endParaRPr lang="en-US"/>
        </a:p>
      </dgm:t>
    </dgm:pt>
    <dgm:pt modelId="{FED05AC8-3A4B-4381-B29E-617E792CF827}" type="pres">
      <dgm:prSet presAssocID="{24B4B082-1225-413E-ADA6-0EF7D6E49425}" presName="node" presStyleLbl="node1" presStyleIdx="4" presStyleCnt="5">
        <dgm:presLayoutVars>
          <dgm:bulletEnabled val="1"/>
        </dgm:presLayoutVars>
      </dgm:prSet>
      <dgm:spPr/>
      <dgm:t>
        <a:bodyPr/>
        <a:lstStyle/>
        <a:p>
          <a:pPr rtl="1"/>
          <a:endParaRPr lang="ar-IQ"/>
        </a:p>
      </dgm:t>
    </dgm:pt>
    <dgm:pt modelId="{038763DF-BD94-4B6C-9C00-617ECC2D9079}" type="pres">
      <dgm:prSet presAssocID="{441489DF-77FF-43F7-AD63-889B3D2F014C}" presName="sibTrans" presStyleLbl="sibTrans2D1" presStyleIdx="4" presStyleCnt="5"/>
      <dgm:spPr/>
      <dgm:t>
        <a:bodyPr/>
        <a:lstStyle/>
        <a:p>
          <a:endParaRPr lang="en-US"/>
        </a:p>
      </dgm:t>
    </dgm:pt>
    <dgm:pt modelId="{5F8D34C4-D5B6-4B2B-B644-5BF44610C068}" type="pres">
      <dgm:prSet presAssocID="{441489DF-77FF-43F7-AD63-889B3D2F014C}" presName="connectorText" presStyleLbl="sibTrans2D1" presStyleIdx="4" presStyleCnt="5"/>
      <dgm:spPr/>
      <dgm:t>
        <a:bodyPr/>
        <a:lstStyle/>
        <a:p>
          <a:endParaRPr lang="en-US"/>
        </a:p>
      </dgm:t>
    </dgm:pt>
  </dgm:ptLst>
  <dgm:cxnLst>
    <dgm:cxn modelId="{205B68C0-4496-43D5-B7AF-69CC06587D28}" type="presOf" srcId="{B9D45784-87C2-43D1-9844-FBBEA5EA0269}" destId="{B6D8BBF0-DA07-4569-A97F-6FF811EBD159}" srcOrd="1" destOrd="0" presId="urn:microsoft.com/office/officeart/2005/8/layout/cycle2"/>
    <dgm:cxn modelId="{2F986A1E-DD31-4C91-B072-1B9247796421}" type="presOf" srcId="{3DFA0382-D21E-4B28-A5F4-C172C323EF0E}" destId="{FD794146-6DE9-47AF-A1BB-D598F34814C2}" srcOrd="0" destOrd="0" presId="urn:microsoft.com/office/officeart/2005/8/layout/cycle2"/>
    <dgm:cxn modelId="{DE6B74D3-FAB6-430E-97FF-7BD7E43671D4}" type="presOf" srcId="{2F522065-327B-4E9C-9B15-C2348A504AE2}" destId="{96B4AD22-F623-440A-A4FD-BF82DAA93991}" srcOrd="1" destOrd="0" presId="urn:microsoft.com/office/officeart/2005/8/layout/cycle2"/>
    <dgm:cxn modelId="{2037F7C8-FACD-42D8-8817-657EFFC5E926}" type="presOf" srcId="{CA4866EC-F80C-41CC-A4A1-EAC6B64067DD}" destId="{78212E4B-0DAB-4801-8EE0-88F5DA002FE6}" srcOrd="1" destOrd="0" presId="urn:microsoft.com/office/officeart/2005/8/layout/cycle2"/>
    <dgm:cxn modelId="{1F96A67B-105B-41A7-94A1-C9575909BB33}" type="presOf" srcId="{24B4B082-1225-413E-ADA6-0EF7D6E49425}" destId="{FED05AC8-3A4B-4381-B29E-617E792CF827}" srcOrd="0" destOrd="0" presId="urn:microsoft.com/office/officeart/2005/8/layout/cycle2"/>
    <dgm:cxn modelId="{7995F946-1BCF-4855-B2A3-E7BF842A1267}" srcId="{CB048A55-201E-4242-8F5E-ECEA80135044}" destId="{24B4B082-1225-413E-ADA6-0EF7D6E49425}" srcOrd="4" destOrd="0" parTransId="{7C7780C0-2132-496D-9BCF-2EDB0C275FE6}" sibTransId="{441489DF-77FF-43F7-AD63-889B3D2F014C}"/>
    <dgm:cxn modelId="{A666F866-881E-438A-89FC-B313534D67DA}" srcId="{CB048A55-201E-4242-8F5E-ECEA80135044}" destId="{70B6A77D-1587-4627-9067-5918B86E4537}" srcOrd="2" destOrd="0" parTransId="{C0AF6C20-BDCA-4414-8E58-4E4B07C92BCC}" sibTransId="{B9D45784-87C2-43D1-9844-FBBEA5EA0269}"/>
    <dgm:cxn modelId="{D8E082FB-2772-4D14-864E-3E8E9D25F946}" type="presOf" srcId="{70B6A77D-1587-4627-9067-5918B86E4537}" destId="{8F03560E-982D-4B46-A3FD-DDD7DE77DD90}" srcOrd="0" destOrd="0" presId="urn:microsoft.com/office/officeart/2005/8/layout/cycle2"/>
    <dgm:cxn modelId="{53EEA56C-C671-4E13-B964-4212FDA5A8CC}" type="presOf" srcId="{441489DF-77FF-43F7-AD63-889B3D2F014C}" destId="{5F8D34C4-D5B6-4B2B-B644-5BF44610C068}" srcOrd="1" destOrd="0" presId="urn:microsoft.com/office/officeart/2005/8/layout/cycle2"/>
    <dgm:cxn modelId="{781D853F-D4A3-4821-AB29-CFFCB2C11C94}" type="presOf" srcId="{B9D45784-87C2-43D1-9844-FBBEA5EA0269}" destId="{F51243EC-B897-4811-9084-F79D9F6434ED}" srcOrd="0" destOrd="0" presId="urn:microsoft.com/office/officeart/2005/8/layout/cycle2"/>
    <dgm:cxn modelId="{19AE0841-1A30-4E3E-98D9-5BA4580E0627}" type="presOf" srcId="{1FFA5D08-DDAC-425F-ADD7-7FC6FAF5FCAB}" destId="{7EC7E31C-5149-4B78-8E01-FCC3EE5EA958}" srcOrd="0" destOrd="0" presId="urn:microsoft.com/office/officeart/2005/8/layout/cycle2"/>
    <dgm:cxn modelId="{602CBB5D-DB08-42DD-A992-3B698AC62217}" srcId="{CB048A55-201E-4242-8F5E-ECEA80135044}" destId="{1FFA5D08-DDAC-425F-ADD7-7FC6FAF5FCAB}" srcOrd="0" destOrd="0" parTransId="{F4CCBF64-41F2-41DF-A9F1-1234D61DD2A9}" sibTransId="{CA4866EC-F80C-41CC-A4A1-EAC6B64067DD}"/>
    <dgm:cxn modelId="{3E85BEF6-E63C-429D-8D81-8A8C8C5A5572}" type="presOf" srcId="{441489DF-77FF-43F7-AD63-889B3D2F014C}" destId="{038763DF-BD94-4B6C-9C00-617ECC2D9079}" srcOrd="0" destOrd="0" presId="urn:microsoft.com/office/officeart/2005/8/layout/cycle2"/>
    <dgm:cxn modelId="{909F7B95-D268-40C5-BBAC-232885EDC2C6}" type="presOf" srcId="{CA4866EC-F80C-41CC-A4A1-EAC6B64067DD}" destId="{21E68762-98E7-41C2-9E84-F4605FF56CFE}" srcOrd="0" destOrd="0" presId="urn:microsoft.com/office/officeart/2005/8/layout/cycle2"/>
    <dgm:cxn modelId="{CA439E41-9559-40DA-B0BF-FE4FB9A27950}" type="presOf" srcId="{DCB801D9-243D-49C3-907A-4BFFE2920BC7}" destId="{A726EAA5-CC9B-409B-9054-31AABA15B614}" srcOrd="0" destOrd="0" presId="urn:microsoft.com/office/officeart/2005/8/layout/cycle2"/>
    <dgm:cxn modelId="{D12AA66C-9B32-43ED-9553-6F81DF56FC44}" srcId="{CB048A55-201E-4242-8F5E-ECEA80135044}" destId="{DCB801D9-243D-49C3-907A-4BFFE2920BC7}" srcOrd="3" destOrd="0" parTransId="{43E47519-E84A-4874-84C7-4EEA121AB444}" sibTransId="{2F522065-327B-4E9C-9B15-C2348A504AE2}"/>
    <dgm:cxn modelId="{41649D55-F50E-4D62-A6E1-FE31DF21E7C5}" type="presOf" srcId="{2F522065-327B-4E9C-9B15-C2348A504AE2}" destId="{B98517C9-7309-4E50-9F3A-FBB3E33ACDA5}" srcOrd="0" destOrd="0" presId="urn:microsoft.com/office/officeart/2005/8/layout/cycle2"/>
    <dgm:cxn modelId="{A8577A4B-AE64-4414-B5E9-F582E3FDBFA2}" srcId="{CB048A55-201E-4242-8F5E-ECEA80135044}" destId="{B9679CC8-1759-4369-8B8B-65FFF60C73E3}" srcOrd="1" destOrd="0" parTransId="{974806DE-745B-4DEF-887A-4CA9834C69FD}" sibTransId="{3DFA0382-D21E-4B28-A5F4-C172C323EF0E}"/>
    <dgm:cxn modelId="{50BF0307-FDB6-4EA6-99D8-661189A3887A}" type="presOf" srcId="{B9679CC8-1759-4369-8B8B-65FFF60C73E3}" destId="{312CDB79-7DB8-4A25-931D-F88B14A81381}" srcOrd="0" destOrd="0" presId="urn:microsoft.com/office/officeart/2005/8/layout/cycle2"/>
    <dgm:cxn modelId="{FF896004-90CD-4F2F-AAC1-158F9AE0F345}" type="presOf" srcId="{CB048A55-201E-4242-8F5E-ECEA80135044}" destId="{7A93DAA9-34DB-4D65-8B18-B200C724BDDD}" srcOrd="0" destOrd="0" presId="urn:microsoft.com/office/officeart/2005/8/layout/cycle2"/>
    <dgm:cxn modelId="{D3D71636-B85A-4D95-A6D3-40889571E726}" type="presOf" srcId="{3DFA0382-D21E-4B28-A5F4-C172C323EF0E}" destId="{8DEBE218-BAFA-487B-98E7-453364443FF9}" srcOrd="1" destOrd="0" presId="urn:microsoft.com/office/officeart/2005/8/layout/cycle2"/>
    <dgm:cxn modelId="{5B117BC7-F5D1-4C13-9487-FAA9C9B613B2}" type="presParOf" srcId="{7A93DAA9-34DB-4D65-8B18-B200C724BDDD}" destId="{7EC7E31C-5149-4B78-8E01-FCC3EE5EA958}" srcOrd="0" destOrd="0" presId="urn:microsoft.com/office/officeart/2005/8/layout/cycle2"/>
    <dgm:cxn modelId="{0EFE0743-381C-4E80-A7B3-C4688AF86705}" type="presParOf" srcId="{7A93DAA9-34DB-4D65-8B18-B200C724BDDD}" destId="{21E68762-98E7-41C2-9E84-F4605FF56CFE}" srcOrd="1" destOrd="0" presId="urn:microsoft.com/office/officeart/2005/8/layout/cycle2"/>
    <dgm:cxn modelId="{424C82BB-F792-4E1E-973C-B2D3E486AFAB}" type="presParOf" srcId="{21E68762-98E7-41C2-9E84-F4605FF56CFE}" destId="{78212E4B-0DAB-4801-8EE0-88F5DA002FE6}" srcOrd="0" destOrd="0" presId="urn:microsoft.com/office/officeart/2005/8/layout/cycle2"/>
    <dgm:cxn modelId="{40B40C24-D5A2-46E1-A4DA-9F5896054BD5}" type="presParOf" srcId="{7A93DAA9-34DB-4D65-8B18-B200C724BDDD}" destId="{312CDB79-7DB8-4A25-931D-F88B14A81381}" srcOrd="2" destOrd="0" presId="urn:microsoft.com/office/officeart/2005/8/layout/cycle2"/>
    <dgm:cxn modelId="{20864AEA-E9C8-4103-836A-2B89356BFD7E}" type="presParOf" srcId="{7A93DAA9-34DB-4D65-8B18-B200C724BDDD}" destId="{FD794146-6DE9-47AF-A1BB-D598F34814C2}" srcOrd="3" destOrd="0" presId="urn:microsoft.com/office/officeart/2005/8/layout/cycle2"/>
    <dgm:cxn modelId="{82CFF594-4211-4BC4-880E-B90724D61974}" type="presParOf" srcId="{FD794146-6DE9-47AF-A1BB-D598F34814C2}" destId="{8DEBE218-BAFA-487B-98E7-453364443FF9}" srcOrd="0" destOrd="0" presId="urn:microsoft.com/office/officeart/2005/8/layout/cycle2"/>
    <dgm:cxn modelId="{7E12E097-6E79-46D7-8EBD-26AEDB368774}" type="presParOf" srcId="{7A93DAA9-34DB-4D65-8B18-B200C724BDDD}" destId="{8F03560E-982D-4B46-A3FD-DDD7DE77DD90}" srcOrd="4" destOrd="0" presId="urn:microsoft.com/office/officeart/2005/8/layout/cycle2"/>
    <dgm:cxn modelId="{F5D7BCE7-D178-49E5-843A-012BC3DA4433}" type="presParOf" srcId="{7A93DAA9-34DB-4D65-8B18-B200C724BDDD}" destId="{F51243EC-B897-4811-9084-F79D9F6434ED}" srcOrd="5" destOrd="0" presId="urn:microsoft.com/office/officeart/2005/8/layout/cycle2"/>
    <dgm:cxn modelId="{713201C5-4CDD-45F7-81E0-C878B9CD849E}" type="presParOf" srcId="{F51243EC-B897-4811-9084-F79D9F6434ED}" destId="{B6D8BBF0-DA07-4569-A97F-6FF811EBD159}" srcOrd="0" destOrd="0" presId="urn:microsoft.com/office/officeart/2005/8/layout/cycle2"/>
    <dgm:cxn modelId="{43D2C6D2-7DEC-4562-800B-D6928E6E31A7}" type="presParOf" srcId="{7A93DAA9-34DB-4D65-8B18-B200C724BDDD}" destId="{A726EAA5-CC9B-409B-9054-31AABA15B614}" srcOrd="6" destOrd="0" presId="urn:microsoft.com/office/officeart/2005/8/layout/cycle2"/>
    <dgm:cxn modelId="{48CF565E-B5ED-4BD4-9B46-131268D11A0E}" type="presParOf" srcId="{7A93DAA9-34DB-4D65-8B18-B200C724BDDD}" destId="{B98517C9-7309-4E50-9F3A-FBB3E33ACDA5}" srcOrd="7" destOrd="0" presId="urn:microsoft.com/office/officeart/2005/8/layout/cycle2"/>
    <dgm:cxn modelId="{E5810FE8-8F9E-4209-B6F0-75A67608574D}" type="presParOf" srcId="{B98517C9-7309-4E50-9F3A-FBB3E33ACDA5}" destId="{96B4AD22-F623-440A-A4FD-BF82DAA93991}" srcOrd="0" destOrd="0" presId="urn:microsoft.com/office/officeart/2005/8/layout/cycle2"/>
    <dgm:cxn modelId="{CF351DCC-0A45-4F7E-B9E1-25634246AC51}" type="presParOf" srcId="{7A93DAA9-34DB-4D65-8B18-B200C724BDDD}" destId="{FED05AC8-3A4B-4381-B29E-617E792CF827}" srcOrd="8" destOrd="0" presId="urn:microsoft.com/office/officeart/2005/8/layout/cycle2"/>
    <dgm:cxn modelId="{3BE4E004-31BD-457E-8B82-9E09C0D8BF18}" type="presParOf" srcId="{7A93DAA9-34DB-4D65-8B18-B200C724BDDD}" destId="{038763DF-BD94-4B6C-9C00-617ECC2D9079}" srcOrd="9" destOrd="0" presId="urn:microsoft.com/office/officeart/2005/8/layout/cycle2"/>
    <dgm:cxn modelId="{DCC9347F-E319-4252-B48C-861F85312BD0}" type="presParOf" srcId="{038763DF-BD94-4B6C-9C00-617ECC2D9079}" destId="{5F8D34C4-D5B6-4B2B-B644-5BF44610C068}" srcOrd="0" destOrd="0" presId="urn:microsoft.com/office/officeart/2005/8/layout/cycle2"/>
  </dgm:cxnLst>
  <dgm:bg/>
  <dgm:whole>
    <a:ln w="571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71E58-5205-48AE-B8EE-8AF526430D8C}" type="doc">
      <dgm:prSet loTypeId="urn:microsoft.com/office/officeart/2005/8/layout/default" loCatId="list" qsTypeId="urn:microsoft.com/office/officeart/2005/8/quickstyle/3d5" qsCatId="3D" csTypeId="urn:microsoft.com/office/officeart/2005/8/colors/colorful3" csCatId="colorful" phldr="1"/>
      <dgm:spPr/>
      <dgm:t>
        <a:bodyPr/>
        <a:lstStyle/>
        <a:p>
          <a:pPr rtl="1"/>
          <a:endParaRPr lang="ar-IQ"/>
        </a:p>
      </dgm:t>
    </dgm:pt>
    <dgm:pt modelId="{75F66E9B-0C67-47B7-A386-42FF9E0ED6CA}">
      <dgm:prSet phldrT="[نص]" custT="1"/>
      <dgm:spPr/>
      <dgm:t>
        <a:bodyPr/>
        <a:lstStyle/>
        <a:p>
          <a:pPr rtl="0">
            <a:lnSpc>
              <a:spcPct val="100000"/>
            </a:lnSpc>
          </a:pPr>
          <a:r>
            <a:rPr lang="ar-IQ" sz="2800" b="1" smtClean="0">
              <a:latin typeface="Arial" pitchFamily="34" charset="0"/>
              <a:cs typeface="Arial" pitchFamily="34" charset="0"/>
            </a:rPr>
            <a:t>أهداف واستراتيجية المنشأة</a:t>
          </a:r>
          <a:endParaRPr lang="ar-IQ" sz="2800" dirty="0">
            <a:latin typeface="Arial" pitchFamily="34" charset="0"/>
            <a:cs typeface="Arial" pitchFamily="34" charset="0"/>
          </a:endParaRPr>
        </a:p>
      </dgm:t>
    </dgm:pt>
    <dgm:pt modelId="{D48A142D-43D9-4D80-9C1E-C1F233065B60}" type="parTrans" cxnId="{E0E9A0AD-8A57-4E0E-88A0-421BF9058BDF}">
      <dgm:prSet/>
      <dgm:spPr/>
      <dgm:t>
        <a:bodyPr/>
        <a:lstStyle/>
        <a:p>
          <a:pPr rtl="0">
            <a:lnSpc>
              <a:spcPct val="100000"/>
            </a:lnSpc>
          </a:pPr>
          <a:endParaRPr lang="ar-IQ"/>
        </a:p>
      </dgm:t>
    </dgm:pt>
    <dgm:pt modelId="{58823751-8FB9-48A8-912E-921D9FAB9929}" type="sibTrans" cxnId="{E0E9A0AD-8A57-4E0E-88A0-421BF9058BDF}">
      <dgm:prSet/>
      <dgm:spPr/>
      <dgm:t>
        <a:bodyPr/>
        <a:lstStyle/>
        <a:p>
          <a:pPr rtl="0">
            <a:lnSpc>
              <a:spcPct val="100000"/>
            </a:lnSpc>
          </a:pPr>
          <a:endParaRPr lang="ar-IQ"/>
        </a:p>
      </dgm:t>
    </dgm:pt>
    <dgm:pt modelId="{08B0C2E7-F419-43DA-8A18-D72B6819FB1E}">
      <dgm:prSet phldrT="[نص]" custT="1"/>
      <dgm:spPr/>
      <dgm:t>
        <a:bodyPr/>
        <a:lstStyle/>
        <a:p>
          <a:pPr rtl="0">
            <a:lnSpc>
              <a:spcPct val="100000"/>
            </a:lnSpc>
          </a:pPr>
          <a:r>
            <a:rPr lang="ar-IQ" sz="2800" b="1" smtClean="0">
              <a:latin typeface="Arial" pitchFamily="34" charset="0"/>
              <a:cs typeface="Arial" pitchFamily="34" charset="0"/>
            </a:rPr>
            <a:t>النتائج المستهدفة</a:t>
          </a:r>
          <a:endParaRPr lang="ar-IQ" sz="2800" dirty="0">
            <a:latin typeface="Arial" pitchFamily="34" charset="0"/>
            <a:cs typeface="Arial" pitchFamily="34" charset="0"/>
          </a:endParaRPr>
        </a:p>
      </dgm:t>
    </dgm:pt>
    <dgm:pt modelId="{A4E97864-F296-47F4-AF89-D3D25CD4CB02}" type="parTrans" cxnId="{F6C00C05-37B6-4A1C-903C-E85FD7D73FBA}">
      <dgm:prSet/>
      <dgm:spPr/>
      <dgm:t>
        <a:bodyPr/>
        <a:lstStyle/>
        <a:p>
          <a:pPr rtl="0">
            <a:lnSpc>
              <a:spcPct val="100000"/>
            </a:lnSpc>
          </a:pPr>
          <a:endParaRPr lang="ar-IQ"/>
        </a:p>
      </dgm:t>
    </dgm:pt>
    <dgm:pt modelId="{03855D08-DBE8-4F60-B029-B5B70D04DF8E}" type="sibTrans" cxnId="{F6C00C05-37B6-4A1C-903C-E85FD7D73FBA}">
      <dgm:prSet/>
      <dgm:spPr/>
      <dgm:t>
        <a:bodyPr/>
        <a:lstStyle/>
        <a:p>
          <a:pPr rtl="0">
            <a:lnSpc>
              <a:spcPct val="100000"/>
            </a:lnSpc>
          </a:pPr>
          <a:endParaRPr lang="ar-IQ"/>
        </a:p>
      </dgm:t>
    </dgm:pt>
    <dgm:pt modelId="{4FA36DD6-D2F2-427A-BD1E-58DF5A77A995}">
      <dgm:prSet phldrT="[نص]" custT="1"/>
      <dgm:spPr/>
      <dgm:t>
        <a:bodyPr/>
        <a:lstStyle/>
        <a:p>
          <a:pPr rtl="0">
            <a:lnSpc>
              <a:spcPct val="100000"/>
            </a:lnSpc>
          </a:pPr>
          <a:r>
            <a:rPr lang="ar-IQ" sz="2800" b="1" smtClean="0">
              <a:latin typeface="Arial" pitchFamily="34" charset="0"/>
              <a:cs typeface="Arial" pitchFamily="34" charset="0"/>
            </a:rPr>
            <a:t>خصائص للأفراد مهارات - قدرات </a:t>
          </a:r>
          <a:endParaRPr lang="ar-IQ" sz="2800" dirty="0">
            <a:latin typeface="Arial" pitchFamily="34" charset="0"/>
            <a:cs typeface="Arial" pitchFamily="34" charset="0"/>
          </a:endParaRPr>
        </a:p>
      </dgm:t>
    </dgm:pt>
    <dgm:pt modelId="{A4A547C7-F124-4217-B480-F957C51C5F00}" type="parTrans" cxnId="{3817A58C-98A5-46C1-819F-20DA754025C7}">
      <dgm:prSet/>
      <dgm:spPr/>
      <dgm:t>
        <a:bodyPr/>
        <a:lstStyle/>
        <a:p>
          <a:pPr rtl="0">
            <a:lnSpc>
              <a:spcPct val="100000"/>
            </a:lnSpc>
          </a:pPr>
          <a:endParaRPr lang="ar-IQ"/>
        </a:p>
      </dgm:t>
    </dgm:pt>
    <dgm:pt modelId="{C5375880-B16D-45AF-8C73-F0E73C8078B1}" type="sibTrans" cxnId="{3817A58C-98A5-46C1-819F-20DA754025C7}">
      <dgm:prSet/>
      <dgm:spPr/>
      <dgm:t>
        <a:bodyPr/>
        <a:lstStyle/>
        <a:p>
          <a:pPr rtl="0">
            <a:lnSpc>
              <a:spcPct val="100000"/>
            </a:lnSpc>
          </a:pPr>
          <a:endParaRPr lang="ar-IQ"/>
        </a:p>
      </dgm:t>
    </dgm:pt>
    <dgm:pt modelId="{4930D2E7-E3FC-4F2F-8C78-DB6089305904}">
      <dgm:prSet phldrT="[نص]" custT="1"/>
      <dgm:spPr/>
      <dgm:t>
        <a:bodyPr/>
        <a:lstStyle/>
        <a:p>
          <a:pPr rtl="0">
            <a:lnSpc>
              <a:spcPct val="100000"/>
            </a:lnSpc>
          </a:pPr>
          <a:r>
            <a:rPr lang="ar-IQ" sz="2800" b="1" dirty="0" smtClean="0">
              <a:latin typeface="Arial" pitchFamily="34" charset="0"/>
              <a:cs typeface="Arial" pitchFamily="34" charset="0"/>
            </a:rPr>
            <a:t>سلوك الأفراد</a:t>
          </a:r>
          <a:endParaRPr lang="ar-IQ" sz="2800" dirty="0">
            <a:latin typeface="Arial" pitchFamily="34" charset="0"/>
            <a:cs typeface="Arial" pitchFamily="34" charset="0"/>
          </a:endParaRPr>
        </a:p>
      </dgm:t>
    </dgm:pt>
    <dgm:pt modelId="{84B1F08C-0778-40E5-9BDC-715E08E675FD}" type="parTrans" cxnId="{B1C589FC-978C-4295-B24A-A4A08EC013B1}">
      <dgm:prSet/>
      <dgm:spPr/>
      <dgm:t>
        <a:bodyPr/>
        <a:lstStyle/>
        <a:p>
          <a:pPr rtl="0">
            <a:lnSpc>
              <a:spcPct val="100000"/>
            </a:lnSpc>
          </a:pPr>
          <a:endParaRPr lang="ar-IQ"/>
        </a:p>
      </dgm:t>
    </dgm:pt>
    <dgm:pt modelId="{58FFE08F-4878-4A2B-BA53-949655517D1F}" type="sibTrans" cxnId="{B1C589FC-978C-4295-B24A-A4A08EC013B1}">
      <dgm:prSet/>
      <dgm:spPr/>
      <dgm:t>
        <a:bodyPr/>
        <a:lstStyle/>
        <a:p>
          <a:pPr rtl="0">
            <a:lnSpc>
              <a:spcPct val="100000"/>
            </a:lnSpc>
          </a:pPr>
          <a:endParaRPr lang="ar-IQ"/>
        </a:p>
      </dgm:t>
    </dgm:pt>
    <dgm:pt modelId="{F7142B72-CDD8-449A-A9C9-67822CEDF710}">
      <dgm:prSet phldrT="[نص]" custT="1"/>
      <dgm:spPr/>
      <dgm:t>
        <a:bodyPr/>
        <a:lstStyle/>
        <a:p>
          <a:pPr rtl="0">
            <a:lnSpc>
              <a:spcPct val="100000"/>
            </a:lnSpc>
          </a:pPr>
          <a:r>
            <a:rPr lang="ar-IQ" sz="2800" b="1" smtClean="0">
              <a:latin typeface="Arial" pitchFamily="34" charset="0"/>
              <a:cs typeface="Arial" pitchFamily="34" charset="0"/>
            </a:rPr>
            <a:t>قيود أو محددات موافقية الثقافة التنظيمية - قيود اقتصادية </a:t>
          </a:r>
          <a:endParaRPr lang="ar-IQ" sz="2800" dirty="0">
            <a:latin typeface="Arial" pitchFamily="34" charset="0"/>
            <a:cs typeface="Arial" pitchFamily="34" charset="0"/>
          </a:endParaRPr>
        </a:p>
      </dgm:t>
    </dgm:pt>
    <dgm:pt modelId="{346D0063-A989-4DCA-A097-266B2B5ED7C3}" type="parTrans" cxnId="{ADFCE547-1CC2-4DC3-BA7D-3DF303D5ADFC}">
      <dgm:prSet/>
      <dgm:spPr/>
      <dgm:t>
        <a:bodyPr/>
        <a:lstStyle/>
        <a:p>
          <a:pPr rtl="0">
            <a:lnSpc>
              <a:spcPct val="100000"/>
            </a:lnSpc>
          </a:pPr>
          <a:endParaRPr lang="ar-IQ"/>
        </a:p>
      </dgm:t>
    </dgm:pt>
    <dgm:pt modelId="{620C9A43-C050-4CED-AF2B-0F2AE65CE247}" type="sibTrans" cxnId="{ADFCE547-1CC2-4DC3-BA7D-3DF303D5ADFC}">
      <dgm:prSet/>
      <dgm:spPr/>
      <dgm:t>
        <a:bodyPr/>
        <a:lstStyle/>
        <a:p>
          <a:pPr rtl="0">
            <a:lnSpc>
              <a:spcPct val="100000"/>
            </a:lnSpc>
          </a:pPr>
          <a:endParaRPr lang="ar-IQ"/>
        </a:p>
      </dgm:t>
    </dgm:pt>
    <dgm:pt modelId="{3C80900F-498D-4BFB-807F-C27F251D66B7}" type="pres">
      <dgm:prSet presAssocID="{B2471E58-5205-48AE-B8EE-8AF526430D8C}" presName="diagram" presStyleCnt="0">
        <dgm:presLayoutVars>
          <dgm:dir/>
          <dgm:resizeHandles val="exact"/>
        </dgm:presLayoutVars>
      </dgm:prSet>
      <dgm:spPr/>
      <dgm:t>
        <a:bodyPr/>
        <a:lstStyle/>
        <a:p>
          <a:pPr rtl="1"/>
          <a:endParaRPr lang="ar-IQ"/>
        </a:p>
      </dgm:t>
    </dgm:pt>
    <dgm:pt modelId="{E007AFF4-51F6-4178-8BFC-AF588C582A4B}" type="pres">
      <dgm:prSet presAssocID="{75F66E9B-0C67-47B7-A386-42FF9E0ED6CA}" presName="node" presStyleLbl="node1" presStyleIdx="0" presStyleCnt="5" custScaleX="31386" custScaleY="23158" custLinFactNeighborX="39946" custLinFactNeighborY="-9225">
        <dgm:presLayoutVars>
          <dgm:bulletEnabled val="1"/>
        </dgm:presLayoutVars>
      </dgm:prSet>
      <dgm:spPr/>
      <dgm:t>
        <a:bodyPr/>
        <a:lstStyle/>
        <a:p>
          <a:pPr rtl="1"/>
          <a:endParaRPr lang="ar-IQ"/>
        </a:p>
      </dgm:t>
    </dgm:pt>
    <dgm:pt modelId="{03F93719-8F66-4BD8-B8B1-CB03450E0231}" type="pres">
      <dgm:prSet presAssocID="{58823751-8FB9-48A8-912E-921D9FAB9929}" presName="sibTrans" presStyleCnt="0"/>
      <dgm:spPr/>
    </dgm:pt>
    <dgm:pt modelId="{87452BD3-41F3-47B7-B95A-A0637F6ECC52}" type="pres">
      <dgm:prSet presAssocID="{08B0C2E7-F419-43DA-8A18-D72B6819FB1E}" presName="node" presStyleLbl="node1" presStyleIdx="1" presStyleCnt="5" custScaleX="28665" custScaleY="33015" custLinFactNeighborX="40150" custLinFactNeighborY="30405">
        <dgm:presLayoutVars>
          <dgm:bulletEnabled val="1"/>
        </dgm:presLayoutVars>
      </dgm:prSet>
      <dgm:spPr/>
      <dgm:t>
        <a:bodyPr/>
        <a:lstStyle/>
        <a:p>
          <a:pPr rtl="1"/>
          <a:endParaRPr lang="ar-IQ"/>
        </a:p>
      </dgm:t>
    </dgm:pt>
    <dgm:pt modelId="{4EC9C52E-1B79-466D-8724-3549B1CC9B97}" type="pres">
      <dgm:prSet presAssocID="{03855D08-DBE8-4F60-B029-B5B70D04DF8E}" presName="sibTrans" presStyleCnt="0"/>
      <dgm:spPr/>
    </dgm:pt>
    <dgm:pt modelId="{CAD11CE6-397C-4701-8E3B-D44581C31BAA}" type="pres">
      <dgm:prSet presAssocID="{4FA36DD6-D2F2-427A-BD1E-58DF5A77A995}" presName="node" presStyleLbl="node1" presStyleIdx="2" presStyleCnt="5" custScaleX="31738" custScaleY="32617" custLinFactNeighborX="-84915" custLinFactNeighborY="28415">
        <dgm:presLayoutVars>
          <dgm:bulletEnabled val="1"/>
        </dgm:presLayoutVars>
      </dgm:prSet>
      <dgm:spPr/>
      <dgm:t>
        <a:bodyPr/>
        <a:lstStyle/>
        <a:p>
          <a:pPr rtl="1"/>
          <a:endParaRPr lang="ar-IQ"/>
        </a:p>
      </dgm:t>
    </dgm:pt>
    <dgm:pt modelId="{4600133F-7B7B-455C-9A94-6C47AA7CAABC}" type="pres">
      <dgm:prSet presAssocID="{C5375880-B16D-45AF-8C73-F0E73C8078B1}" presName="sibTrans" presStyleCnt="0"/>
      <dgm:spPr/>
    </dgm:pt>
    <dgm:pt modelId="{0FCA7CE8-4387-4192-AFD9-E5E77427F273}" type="pres">
      <dgm:prSet presAssocID="{4930D2E7-E3FC-4F2F-8C78-DB6089305904}" presName="node" presStyleLbl="node1" presStyleIdx="3" presStyleCnt="5" custScaleX="29242" custScaleY="20496" custLinFactNeighborX="21925" custLinFactNeighborY="-26843">
        <dgm:presLayoutVars>
          <dgm:bulletEnabled val="1"/>
        </dgm:presLayoutVars>
      </dgm:prSet>
      <dgm:spPr/>
      <dgm:t>
        <a:bodyPr/>
        <a:lstStyle/>
        <a:p>
          <a:pPr rtl="1"/>
          <a:endParaRPr lang="ar-IQ"/>
        </a:p>
      </dgm:t>
    </dgm:pt>
    <dgm:pt modelId="{DAF746DB-4358-440A-903C-FBA634F64D67}" type="pres">
      <dgm:prSet presAssocID="{58FFE08F-4878-4A2B-BA53-949655517D1F}" presName="sibTrans" presStyleCnt="0"/>
      <dgm:spPr/>
    </dgm:pt>
    <dgm:pt modelId="{B8111B73-052B-4CFF-AA92-482710397BF1}" type="pres">
      <dgm:prSet presAssocID="{F7142B72-CDD8-449A-A9C9-67822CEDF710}" presName="node" presStyleLbl="node1" presStyleIdx="4" presStyleCnt="5" custScaleX="35161" custScaleY="34688" custLinFactNeighborX="-20193" custLinFactNeighborY="4405">
        <dgm:presLayoutVars>
          <dgm:bulletEnabled val="1"/>
        </dgm:presLayoutVars>
      </dgm:prSet>
      <dgm:spPr/>
      <dgm:t>
        <a:bodyPr/>
        <a:lstStyle/>
        <a:p>
          <a:pPr rtl="1"/>
          <a:endParaRPr lang="ar-IQ"/>
        </a:p>
      </dgm:t>
    </dgm:pt>
  </dgm:ptLst>
  <dgm:cxnLst>
    <dgm:cxn modelId="{09C1D0E8-4AE1-4EE7-B04C-38C8665224C3}" type="presOf" srcId="{75F66E9B-0C67-47B7-A386-42FF9E0ED6CA}" destId="{E007AFF4-51F6-4178-8BFC-AF588C582A4B}" srcOrd="0" destOrd="0" presId="urn:microsoft.com/office/officeart/2005/8/layout/default"/>
    <dgm:cxn modelId="{ADFCE547-1CC2-4DC3-BA7D-3DF303D5ADFC}" srcId="{B2471E58-5205-48AE-B8EE-8AF526430D8C}" destId="{F7142B72-CDD8-449A-A9C9-67822CEDF710}" srcOrd="4" destOrd="0" parTransId="{346D0063-A989-4DCA-A097-266B2B5ED7C3}" sibTransId="{620C9A43-C050-4CED-AF2B-0F2AE65CE247}"/>
    <dgm:cxn modelId="{3817A58C-98A5-46C1-819F-20DA754025C7}" srcId="{B2471E58-5205-48AE-B8EE-8AF526430D8C}" destId="{4FA36DD6-D2F2-427A-BD1E-58DF5A77A995}" srcOrd="2" destOrd="0" parTransId="{A4A547C7-F124-4217-B480-F957C51C5F00}" sibTransId="{C5375880-B16D-45AF-8C73-F0E73C8078B1}"/>
    <dgm:cxn modelId="{E0E9A0AD-8A57-4E0E-88A0-421BF9058BDF}" srcId="{B2471E58-5205-48AE-B8EE-8AF526430D8C}" destId="{75F66E9B-0C67-47B7-A386-42FF9E0ED6CA}" srcOrd="0" destOrd="0" parTransId="{D48A142D-43D9-4D80-9C1E-C1F233065B60}" sibTransId="{58823751-8FB9-48A8-912E-921D9FAB9929}"/>
    <dgm:cxn modelId="{F6C00C05-37B6-4A1C-903C-E85FD7D73FBA}" srcId="{B2471E58-5205-48AE-B8EE-8AF526430D8C}" destId="{08B0C2E7-F419-43DA-8A18-D72B6819FB1E}" srcOrd="1" destOrd="0" parTransId="{A4E97864-F296-47F4-AF89-D3D25CD4CB02}" sibTransId="{03855D08-DBE8-4F60-B029-B5B70D04DF8E}"/>
    <dgm:cxn modelId="{0DF7AB03-EE80-46FB-98D7-50E59EAF384B}" type="presOf" srcId="{4FA36DD6-D2F2-427A-BD1E-58DF5A77A995}" destId="{CAD11CE6-397C-4701-8E3B-D44581C31BAA}" srcOrd="0" destOrd="0" presId="urn:microsoft.com/office/officeart/2005/8/layout/default"/>
    <dgm:cxn modelId="{5D2EC322-47AD-4299-8157-C7993D66C7F3}" type="presOf" srcId="{B2471E58-5205-48AE-B8EE-8AF526430D8C}" destId="{3C80900F-498D-4BFB-807F-C27F251D66B7}" srcOrd="0" destOrd="0" presId="urn:microsoft.com/office/officeart/2005/8/layout/default"/>
    <dgm:cxn modelId="{17D1D33D-DA4F-488A-8DE1-306F07D9D4B4}" type="presOf" srcId="{08B0C2E7-F419-43DA-8A18-D72B6819FB1E}" destId="{87452BD3-41F3-47B7-B95A-A0637F6ECC52}" srcOrd="0" destOrd="0" presId="urn:microsoft.com/office/officeart/2005/8/layout/default"/>
    <dgm:cxn modelId="{82D7E344-69AD-489E-B3C5-E9B253A0C887}" type="presOf" srcId="{F7142B72-CDD8-449A-A9C9-67822CEDF710}" destId="{B8111B73-052B-4CFF-AA92-482710397BF1}" srcOrd="0" destOrd="0" presId="urn:microsoft.com/office/officeart/2005/8/layout/default"/>
    <dgm:cxn modelId="{6F790B77-0B2F-4104-9975-CD23C0FE3A54}" type="presOf" srcId="{4930D2E7-E3FC-4F2F-8C78-DB6089305904}" destId="{0FCA7CE8-4387-4192-AFD9-E5E77427F273}" srcOrd="0" destOrd="0" presId="urn:microsoft.com/office/officeart/2005/8/layout/default"/>
    <dgm:cxn modelId="{B1C589FC-978C-4295-B24A-A4A08EC013B1}" srcId="{B2471E58-5205-48AE-B8EE-8AF526430D8C}" destId="{4930D2E7-E3FC-4F2F-8C78-DB6089305904}" srcOrd="3" destOrd="0" parTransId="{84B1F08C-0778-40E5-9BDC-715E08E675FD}" sibTransId="{58FFE08F-4878-4A2B-BA53-949655517D1F}"/>
    <dgm:cxn modelId="{6746F05D-BA46-4E32-BC3F-5E26534284C4}" type="presParOf" srcId="{3C80900F-498D-4BFB-807F-C27F251D66B7}" destId="{E007AFF4-51F6-4178-8BFC-AF588C582A4B}" srcOrd="0" destOrd="0" presId="urn:microsoft.com/office/officeart/2005/8/layout/default"/>
    <dgm:cxn modelId="{DF3928D7-2978-4804-8D74-D0D7CBB21C11}" type="presParOf" srcId="{3C80900F-498D-4BFB-807F-C27F251D66B7}" destId="{03F93719-8F66-4BD8-B8B1-CB03450E0231}" srcOrd="1" destOrd="0" presId="urn:microsoft.com/office/officeart/2005/8/layout/default"/>
    <dgm:cxn modelId="{6A2D945D-8ADA-4D2E-A415-B993459416DF}" type="presParOf" srcId="{3C80900F-498D-4BFB-807F-C27F251D66B7}" destId="{87452BD3-41F3-47B7-B95A-A0637F6ECC52}" srcOrd="2" destOrd="0" presId="urn:microsoft.com/office/officeart/2005/8/layout/default"/>
    <dgm:cxn modelId="{0DC0E201-E8C0-48F3-910D-D67AEBD92672}" type="presParOf" srcId="{3C80900F-498D-4BFB-807F-C27F251D66B7}" destId="{4EC9C52E-1B79-466D-8724-3549B1CC9B97}" srcOrd="3" destOrd="0" presId="urn:microsoft.com/office/officeart/2005/8/layout/default"/>
    <dgm:cxn modelId="{D25C4F3E-1B77-4F8B-93F4-72BC5DB88F8C}" type="presParOf" srcId="{3C80900F-498D-4BFB-807F-C27F251D66B7}" destId="{CAD11CE6-397C-4701-8E3B-D44581C31BAA}" srcOrd="4" destOrd="0" presId="urn:microsoft.com/office/officeart/2005/8/layout/default"/>
    <dgm:cxn modelId="{84366157-BB17-4101-A447-C615DCF0B371}" type="presParOf" srcId="{3C80900F-498D-4BFB-807F-C27F251D66B7}" destId="{4600133F-7B7B-455C-9A94-6C47AA7CAABC}" srcOrd="5" destOrd="0" presId="urn:microsoft.com/office/officeart/2005/8/layout/default"/>
    <dgm:cxn modelId="{248CA681-4EDA-48D1-B0CF-358B8FC36A76}" type="presParOf" srcId="{3C80900F-498D-4BFB-807F-C27F251D66B7}" destId="{0FCA7CE8-4387-4192-AFD9-E5E77427F273}" srcOrd="6" destOrd="0" presId="urn:microsoft.com/office/officeart/2005/8/layout/default"/>
    <dgm:cxn modelId="{567E6805-B083-4B13-8BD3-B59769BB63E1}" type="presParOf" srcId="{3C80900F-498D-4BFB-807F-C27F251D66B7}" destId="{DAF746DB-4358-440A-903C-FBA634F64D67}" srcOrd="7" destOrd="0" presId="urn:microsoft.com/office/officeart/2005/8/layout/default"/>
    <dgm:cxn modelId="{C63BC661-8FB3-4E4D-A18C-813ACC0608DD}" type="presParOf" srcId="{3C80900F-498D-4BFB-807F-C27F251D66B7}" destId="{B8111B73-052B-4CFF-AA92-482710397B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44C34-1E18-42AE-9D5A-1E9E72BA4200}"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pPr rtl="1"/>
          <a:endParaRPr lang="ar-IQ"/>
        </a:p>
      </dgm:t>
    </dgm:pt>
    <dgm:pt modelId="{30BA799E-CCC0-445B-A652-FC371E3C32BC}">
      <dgm:prSet phldrT="[نص]"/>
      <dgm:spPr/>
      <dgm:t>
        <a:bodyPr/>
        <a:lstStyle/>
        <a:p>
          <a:pPr rtl="1"/>
          <a:r>
            <a:rPr lang="en-US" b="1" smtClean="0">
              <a:latin typeface="Arial" pitchFamily="34" charset="0"/>
              <a:cs typeface="Arial" pitchFamily="34" charset="0"/>
            </a:rPr>
            <a:t>Totat quality</a:t>
          </a:r>
          <a:r>
            <a:rPr lang="ar-IQ" b="1" smtClean="0">
              <a:latin typeface="Arial" pitchFamily="34" charset="0"/>
              <a:cs typeface="Arial" pitchFamily="34" charset="0"/>
            </a:rPr>
            <a:t> </a:t>
          </a:r>
          <a:endParaRPr lang="ar-IQ" dirty="0"/>
        </a:p>
      </dgm:t>
    </dgm:pt>
    <dgm:pt modelId="{4E9D65A1-D300-4CF5-BAF8-7B9D9186E299}" type="parTrans" cxnId="{9B64CBED-5B1F-4B9E-91D4-164EAB3A50B0}">
      <dgm:prSet/>
      <dgm:spPr/>
      <dgm:t>
        <a:bodyPr/>
        <a:lstStyle/>
        <a:p>
          <a:pPr rtl="1"/>
          <a:endParaRPr lang="ar-IQ"/>
        </a:p>
      </dgm:t>
    </dgm:pt>
    <dgm:pt modelId="{1D5BA60C-59CB-4CF2-B553-8B2E5068C82C}" type="sibTrans" cxnId="{9B64CBED-5B1F-4B9E-91D4-164EAB3A50B0}">
      <dgm:prSet/>
      <dgm:spPr/>
      <dgm:t>
        <a:bodyPr/>
        <a:lstStyle/>
        <a:p>
          <a:pPr rtl="1"/>
          <a:endParaRPr lang="ar-IQ"/>
        </a:p>
      </dgm:t>
    </dgm:pt>
    <dgm:pt modelId="{1B3BD3C6-D253-46BA-B456-7534B7AFB4B3}">
      <dgm:prSet phldrT="[نص]"/>
      <dgm:spPr/>
      <dgm:t>
        <a:bodyPr/>
        <a:lstStyle/>
        <a:p>
          <a:pPr rtl="1"/>
          <a:r>
            <a:rPr lang="ar-IQ" b="1" dirty="0" smtClean="0">
              <a:latin typeface="Arial" pitchFamily="34" charset="0"/>
              <a:cs typeface="Arial" pitchFamily="34" charset="0"/>
            </a:rPr>
            <a:t>الجودة الشاملة </a:t>
          </a:r>
          <a:endParaRPr lang="ar-IQ" dirty="0"/>
        </a:p>
      </dgm:t>
    </dgm:pt>
    <dgm:pt modelId="{18BEA22D-312B-4C7F-A29F-3483F1F3B569}" type="parTrans" cxnId="{1ED22036-8BEF-40B5-942C-153502B9EC18}">
      <dgm:prSet/>
      <dgm:spPr/>
      <dgm:t>
        <a:bodyPr/>
        <a:lstStyle/>
        <a:p>
          <a:pPr rtl="1"/>
          <a:endParaRPr lang="ar-IQ"/>
        </a:p>
      </dgm:t>
    </dgm:pt>
    <dgm:pt modelId="{8F5EC4EA-8DEE-48B9-A4A4-C42B350B5E11}" type="sibTrans" cxnId="{1ED22036-8BEF-40B5-942C-153502B9EC18}">
      <dgm:prSet/>
      <dgm:spPr/>
      <dgm:t>
        <a:bodyPr/>
        <a:lstStyle/>
        <a:p>
          <a:pPr rtl="1"/>
          <a:endParaRPr lang="ar-IQ"/>
        </a:p>
      </dgm:t>
    </dgm:pt>
    <dgm:pt modelId="{6A66BAD5-FBB2-440D-9C77-9BB7455F65AD}">
      <dgm:prSet phldrT="[نص]"/>
      <dgm:spPr/>
      <dgm:t>
        <a:bodyPr/>
        <a:lstStyle/>
        <a:p>
          <a:pPr rtl="1"/>
          <a:r>
            <a:rPr lang="en-US" b="1" smtClean="0">
              <a:latin typeface="Arial" pitchFamily="34" charset="0"/>
              <a:cs typeface="Arial" pitchFamily="34" charset="0"/>
            </a:rPr>
            <a:t>appraisal issues</a:t>
          </a:r>
          <a:r>
            <a:rPr lang="en-US" smtClean="0">
              <a:latin typeface="Arial" pitchFamily="34" charset="0"/>
              <a:cs typeface="Arial" pitchFamily="34" charset="0"/>
            </a:rPr>
            <a:t> </a:t>
          </a:r>
          <a:endParaRPr lang="ar-IQ" dirty="0"/>
        </a:p>
      </dgm:t>
    </dgm:pt>
    <dgm:pt modelId="{8EA2D102-F76A-4526-8287-9A7366AFF776}" type="parTrans" cxnId="{7506187C-4363-4357-9E41-A80D8763F39C}">
      <dgm:prSet/>
      <dgm:spPr/>
      <dgm:t>
        <a:bodyPr/>
        <a:lstStyle/>
        <a:p>
          <a:pPr rtl="1"/>
          <a:endParaRPr lang="ar-IQ"/>
        </a:p>
      </dgm:t>
    </dgm:pt>
    <dgm:pt modelId="{E20D55B9-F899-44EA-A503-51D33A6FF207}" type="sibTrans" cxnId="{7506187C-4363-4357-9E41-A80D8763F39C}">
      <dgm:prSet/>
      <dgm:spPr/>
      <dgm:t>
        <a:bodyPr/>
        <a:lstStyle/>
        <a:p>
          <a:pPr rtl="1"/>
          <a:endParaRPr lang="ar-IQ"/>
        </a:p>
      </dgm:t>
    </dgm:pt>
    <dgm:pt modelId="{372ABD31-E88D-4DE1-98B2-18143CC0EE80}">
      <dgm:prSet phldrT="[نص]"/>
      <dgm:spPr/>
      <dgm:t>
        <a:bodyPr/>
        <a:lstStyle/>
        <a:p>
          <a:pPr rtl="1"/>
          <a:r>
            <a:rPr lang="ar-IQ" b="1" smtClean="0">
              <a:latin typeface="Arial" pitchFamily="34" charset="0"/>
              <a:cs typeface="Arial" pitchFamily="34" charset="0"/>
            </a:rPr>
            <a:t>عائدات التقييم </a:t>
          </a:r>
          <a:endParaRPr lang="ar-IQ" dirty="0"/>
        </a:p>
      </dgm:t>
    </dgm:pt>
    <dgm:pt modelId="{B0C4410F-0BC7-4A11-BF2C-3D8ADCF9EAA5}" type="parTrans" cxnId="{D8DB0419-18B4-422E-9192-0A1ABD5FC0A6}">
      <dgm:prSet/>
      <dgm:spPr/>
      <dgm:t>
        <a:bodyPr/>
        <a:lstStyle/>
        <a:p>
          <a:pPr rtl="1"/>
          <a:endParaRPr lang="ar-IQ"/>
        </a:p>
      </dgm:t>
    </dgm:pt>
    <dgm:pt modelId="{9C0E29E3-8669-4EA4-9A55-6ECC46B02CB6}" type="sibTrans" cxnId="{D8DB0419-18B4-422E-9192-0A1ABD5FC0A6}">
      <dgm:prSet/>
      <dgm:spPr/>
      <dgm:t>
        <a:bodyPr/>
        <a:lstStyle/>
        <a:p>
          <a:pPr rtl="1"/>
          <a:endParaRPr lang="ar-IQ"/>
        </a:p>
      </dgm:t>
    </dgm:pt>
    <dgm:pt modelId="{7D8058FF-0A01-4D1B-BFA5-5F921A535176}">
      <dgm:prSet phldrT="[نص]"/>
      <dgm:spPr/>
      <dgm:t>
        <a:bodyPr/>
        <a:lstStyle/>
        <a:p>
          <a:pPr rtl="1"/>
          <a:r>
            <a:rPr lang="en-US" b="1" smtClean="0">
              <a:latin typeface="Arial" pitchFamily="34" charset="0"/>
              <a:cs typeface="Arial" pitchFamily="34" charset="0"/>
            </a:rPr>
            <a:t>strategic Focus</a:t>
          </a:r>
          <a:r>
            <a:rPr lang="ar-IQ" b="1" smtClean="0">
              <a:latin typeface="Arial" pitchFamily="34" charset="0"/>
              <a:cs typeface="Arial" pitchFamily="34" charset="0"/>
            </a:rPr>
            <a:t> </a:t>
          </a:r>
          <a:endParaRPr lang="ar-IQ" dirty="0"/>
        </a:p>
      </dgm:t>
    </dgm:pt>
    <dgm:pt modelId="{CE7F3AB5-E005-4844-BAFE-4DBBAB80955E}" type="parTrans" cxnId="{F0C68D2C-A16B-4AFD-863B-E803A83A08D5}">
      <dgm:prSet/>
      <dgm:spPr/>
      <dgm:t>
        <a:bodyPr/>
        <a:lstStyle/>
        <a:p>
          <a:pPr rtl="1"/>
          <a:endParaRPr lang="ar-IQ"/>
        </a:p>
      </dgm:t>
    </dgm:pt>
    <dgm:pt modelId="{443CD48A-4D73-4D65-AD80-BD484C14BF24}" type="sibTrans" cxnId="{F0C68D2C-A16B-4AFD-863B-E803A83A08D5}">
      <dgm:prSet/>
      <dgm:spPr/>
      <dgm:t>
        <a:bodyPr/>
        <a:lstStyle/>
        <a:p>
          <a:pPr rtl="1"/>
          <a:endParaRPr lang="ar-IQ"/>
        </a:p>
      </dgm:t>
    </dgm:pt>
    <dgm:pt modelId="{DFEC754B-7F10-4F7B-95EA-35BDD1ED6B43}">
      <dgm:prSet phldrT="[نص]"/>
      <dgm:spPr/>
      <dgm:t>
        <a:bodyPr/>
        <a:lstStyle/>
        <a:p>
          <a:pPr rtl="1"/>
          <a:r>
            <a:rPr lang="ar-IQ" b="1" smtClean="0">
              <a:latin typeface="Arial" pitchFamily="34" charset="0"/>
              <a:cs typeface="Arial" pitchFamily="34" charset="0"/>
            </a:rPr>
            <a:t>بؤرة التخطيط </a:t>
          </a:r>
          <a:endParaRPr lang="ar-IQ" dirty="0"/>
        </a:p>
      </dgm:t>
    </dgm:pt>
    <dgm:pt modelId="{6CAE40CC-4E29-4916-B374-0A0D16A9ABC8}" type="parTrans" cxnId="{3BA3B833-0511-47C3-A489-0FA3387C3ED1}">
      <dgm:prSet/>
      <dgm:spPr/>
      <dgm:t>
        <a:bodyPr/>
        <a:lstStyle/>
        <a:p>
          <a:pPr rtl="1"/>
          <a:endParaRPr lang="ar-IQ"/>
        </a:p>
      </dgm:t>
    </dgm:pt>
    <dgm:pt modelId="{D2203BB3-24C5-42DF-A73E-EE1B69E0AD46}" type="sibTrans" cxnId="{3BA3B833-0511-47C3-A489-0FA3387C3ED1}">
      <dgm:prSet/>
      <dgm:spPr/>
      <dgm:t>
        <a:bodyPr/>
        <a:lstStyle/>
        <a:p>
          <a:pPr rtl="1"/>
          <a:endParaRPr lang="ar-IQ"/>
        </a:p>
      </dgm:t>
    </dgm:pt>
    <dgm:pt modelId="{E7BB101C-F5C2-4ADE-AC98-4FD7C40CA5AD}" type="pres">
      <dgm:prSet presAssocID="{3A244C34-1E18-42AE-9D5A-1E9E72BA4200}" presName="linearFlow" presStyleCnt="0">
        <dgm:presLayoutVars>
          <dgm:dir/>
          <dgm:animLvl val="lvl"/>
          <dgm:resizeHandles val="exact"/>
        </dgm:presLayoutVars>
      </dgm:prSet>
      <dgm:spPr/>
      <dgm:t>
        <a:bodyPr/>
        <a:lstStyle/>
        <a:p>
          <a:pPr rtl="1"/>
          <a:endParaRPr lang="ar-IQ"/>
        </a:p>
      </dgm:t>
    </dgm:pt>
    <dgm:pt modelId="{F8E251B5-F511-4D18-BE44-2D80E013AED2}" type="pres">
      <dgm:prSet presAssocID="{30BA799E-CCC0-445B-A652-FC371E3C32BC}" presName="composite" presStyleCnt="0"/>
      <dgm:spPr/>
    </dgm:pt>
    <dgm:pt modelId="{B17B7DDB-B800-4932-AB91-3A2050229FB0}" type="pres">
      <dgm:prSet presAssocID="{30BA799E-CCC0-445B-A652-FC371E3C32BC}" presName="parentText" presStyleLbl="alignNode1" presStyleIdx="0" presStyleCnt="3">
        <dgm:presLayoutVars>
          <dgm:chMax val="1"/>
          <dgm:bulletEnabled val="1"/>
        </dgm:presLayoutVars>
      </dgm:prSet>
      <dgm:spPr/>
      <dgm:t>
        <a:bodyPr/>
        <a:lstStyle/>
        <a:p>
          <a:pPr rtl="1"/>
          <a:endParaRPr lang="ar-IQ"/>
        </a:p>
      </dgm:t>
    </dgm:pt>
    <dgm:pt modelId="{C34F3632-23EF-4BF2-AE6E-4661CD988C81}" type="pres">
      <dgm:prSet presAssocID="{30BA799E-CCC0-445B-A652-FC371E3C32BC}" presName="descendantText" presStyleLbl="alignAcc1" presStyleIdx="0" presStyleCnt="3">
        <dgm:presLayoutVars>
          <dgm:bulletEnabled val="1"/>
        </dgm:presLayoutVars>
      </dgm:prSet>
      <dgm:spPr/>
      <dgm:t>
        <a:bodyPr/>
        <a:lstStyle/>
        <a:p>
          <a:pPr rtl="1"/>
          <a:endParaRPr lang="ar-IQ"/>
        </a:p>
      </dgm:t>
    </dgm:pt>
    <dgm:pt modelId="{ECC0AE25-9161-4B40-A2D6-A1D1BB86CF7B}" type="pres">
      <dgm:prSet presAssocID="{1D5BA60C-59CB-4CF2-B553-8B2E5068C82C}" presName="sp" presStyleCnt="0"/>
      <dgm:spPr/>
    </dgm:pt>
    <dgm:pt modelId="{195A790E-7622-4A89-B30B-AA1808DF2DB4}" type="pres">
      <dgm:prSet presAssocID="{6A66BAD5-FBB2-440D-9C77-9BB7455F65AD}" presName="composite" presStyleCnt="0"/>
      <dgm:spPr/>
    </dgm:pt>
    <dgm:pt modelId="{A11DB6BE-0228-4AE3-B5DE-7F053AC0BEB3}" type="pres">
      <dgm:prSet presAssocID="{6A66BAD5-FBB2-440D-9C77-9BB7455F65AD}" presName="parentText" presStyleLbl="alignNode1" presStyleIdx="1" presStyleCnt="3">
        <dgm:presLayoutVars>
          <dgm:chMax val="1"/>
          <dgm:bulletEnabled val="1"/>
        </dgm:presLayoutVars>
      </dgm:prSet>
      <dgm:spPr/>
      <dgm:t>
        <a:bodyPr/>
        <a:lstStyle/>
        <a:p>
          <a:pPr rtl="1"/>
          <a:endParaRPr lang="ar-IQ"/>
        </a:p>
      </dgm:t>
    </dgm:pt>
    <dgm:pt modelId="{27D1FA60-A84B-4E1B-A63C-A0B9BF5FBB20}" type="pres">
      <dgm:prSet presAssocID="{6A66BAD5-FBB2-440D-9C77-9BB7455F65AD}" presName="descendantText" presStyleLbl="alignAcc1" presStyleIdx="1" presStyleCnt="3">
        <dgm:presLayoutVars>
          <dgm:bulletEnabled val="1"/>
        </dgm:presLayoutVars>
      </dgm:prSet>
      <dgm:spPr/>
      <dgm:t>
        <a:bodyPr/>
        <a:lstStyle/>
        <a:p>
          <a:pPr rtl="1"/>
          <a:endParaRPr lang="ar-IQ"/>
        </a:p>
      </dgm:t>
    </dgm:pt>
    <dgm:pt modelId="{AA94AD09-887A-4426-9978-688FFA138DFD}" type="pres">
      <dgm:prSet presAssocID="{E20D55B9-F899-44EA-A503-51D33A6FF207}" presName="sp" presStyleCnt="0"/>
      <dgm:spPr/>
    </dgm:pt>
    <dgm:pt modelId="{EB6FEFBF-2624-4A1F-B34F-3218A435BD05}" type="pres">
      <dgm:prSet presAssocID="{7D8058FF-0A01-4D1B-BFA5-5F921A535176}" presName="composite" presStyleCnt="0"/>
      <dgm:spPr/>
    </dgm:pt>
    <dgm:pt modelId="{A147054A-3D8B-4BBA-933D-62BCEF4EF8D7}" type="pres">
      <dgm:prSet presAssocID="{7D8058FF-0A01-4D1B-BFA5-5F921A535176}" presName="parentText" presStyleLbl="alignNode1" presStyleIdx="2" presStyleCnt="3">
        <dgm:presLayoutVars>
          <dgm:chMax val="1"/>
          <dgm:bulletEnabled val="1"/>
        </dgm:presLayoutVars>
      </dgm:prSet>
      <dgm:spPr/>
      <dgm:t>
        <a:bodyPr/>
        <a:lstStyle/>
        <a:p>
          <a:pPr rtl="1"/>
          <a:endParaRPr lang="ar-IQ"/>
        </a:p>
      </dgm:t>
    </dgm:pt>
    <dgm:pt modelId="{5180E945-DE56-4FA3-9DAC-92ADE099BBB6}" type="pres">
      <dgm:prSet presAssocID="{7D8058FF-0A01-4D1B-BFA5-5F921A535176}" presName="descendantText" presStyleLbl="alignAcc1" presStyleIdx="2" presStyleCnt="3">
        <dgm:presLayoutVars>
          <dgm:bulletEnabled val="1"/>
        </dgm:presLayoutVars>
      </dgm:prSet>
      <dgm:spPr/>
      <dgm:t>
        <a:bodyPr/>
        <a:lstStyle/>
        <a:p>
          <a:pPr rtl="1"/>
          <a:endParaRPr lang="ar-IQ"/>
        </a:p>
      </dgm:t>
    </dgm:pt>
  </dgm:ptLst>
  <dgm:cxnLst>
    <dgm:cxn modelId="{FEECAFED-AD21-443F-B47E-E7875147252C}" type="presOf" srcId="{6A66BAD5-FBB2-440D-9C77-9BB7455F65AD}" destId="{A11DB6BE-0228-4AE3-B5DE-7F053AC0BEB3}" srcOrd="0" destOrd="0" presId="urn:microsoft.com/office/officeart/2005/8/layout/chevron2"/>
    <dgm:cxn modelId="{1D250639-74A1-4A5F-99B6-F5082BDE87F3}" type="presOf" srcId="{1B3BD3C6-D253-46BA-B456-7534B7AFB4B3}" destId="{C34F3632-23EF-4BF2-AE6E-4661CD988C81}" srcOrd="0" destOrd="0" presId="urn:microsoft.com/office/officeart/2005/8/layout/chevron2"/>
    <dgm:cxn modelId="{F0C68D2C-A16B-4AFD-863B-E803A83A08D5}" srcId="{3A244C34-1E18-42AE-9D5A-1E9E72BA4200}" destId="{7D8058FF-0A01-4D1B-BFA5-5F921A535176}" srcOrd="2" destOrd="0" parTransId="{CE7F3AB5-E005-4844-BAFE-4DBBAB80955E}" sibTransId="{443CD48A-4D73-4D65-AD80-BD484C14BF24}"/>
    <dgm:cxn modelId="{3D743063-7DF2-418B-B4F7-29063050AE88}" type="presOf" srcId="{30BA799E-CCC0-445B-A652-FC371E3C32BC}" destId="{B17B7DDB-B800-4932-AB91-3A2050229FB0}" srcOrd="0" destOrd="0" presId="urn:microsoft.com/office/officeart/2005/8/layout/chevron2"/>
    <dgm:cxn modelId="{B3AAD67F-63FA-42C0-AE38-492545C2E2B9}" type="presOf" srcId="{DFEC754B-7F10-4F7B-95EA-35BDD1ED6B43}" destId="{5180E945-DE56-4FA3-9DAC-92ADE099BBB6}" srcOrd="0" destOrd="0" presId="urn:microsoft.com/office/officeart/2005/8/layout/chevron2"/>
    <dgm:cxn modelId="{9B64CBED-5B1F-4B9E-91D4-164EAB3A50B0}" srcId="{3A244C34-1E18-42AE-9D5A-1E9E72BA4200}" destId="{30BA799E-CCC0-445B-A652-FC371E3C32BC}" srcOrd="0" destOrd="0" parTransId="{4E9D65A1-D300-4CF5-BAF8-7B9D9186E299}" sibTransId="{1D5BA60C-59CB-4CF2-B553-8B2E5068C82C}"/>
    <dgm:cxn modelId="{7506187C-4363-4357-9E41-A80D8763F39C}" srcId="{3A244C34-1E18-42AE-9D5A-1E9E72BA4200}" destId="{6A66BAD5-FBB2-440D-9C77-9BB7455F65AD}" srcOrd="1" destOrd="0" parTransId="{8EA2D102-F76A-4526-8287-9A7366AFF776}" sibTransId="{E20D55B9-F899-44EA-A503-51D33A6FF207}"/>
    <dgm:cxn modelId="{91154D88-759D-41A3-874A-52621591ED94}" type="presOf" srcId="{372ABD31-E88D-4DE1-98B2-18143CC0EE80}" destId="{27D1FA60-A84B-4E1B-A63C-A0B9BF5FBB20}" srcOrd="0" destOrd="0" presId="urn:microsoft.com/office/officeart/2005/8/layout/chevron2"/>
    <dgm:cxn modelId="{D8DB0419-18B4-422E-9192-0A1ABD5FC0A6}" srcId="{6A66BAD5-FBB2-440D-9C77-9BB7455F65AD}" destId="{372ABD31-E88D-4DE1-98B2-18143CC0EE80}" srcOrd="0" destOrd="0" parTransId="{B0C4410F-0BC7-4A11-BF2C-3D8ADCF9EAA5}" sibTransId="{9C0E29E3-8669-4EA4-9A55-6ECC46B02CB6}"/>
    <dgm:cxn modelId="{552DC870-8A7B-4BEB-8FB6-3C1240E14C3F}" type="presOf" srcId="{3A244C34-1E18-42AE-9D5A-1E9E72BA4200}" destId="{E7BB101C-F5C2-4ADE-AC98-4FD7C40CA5AD}" srcOrd="0" destOrd="0" presId="urn:microsoft.com/office/officeart/2005/8/layout/chevron2"/>
    <dgm:cxn modelId="{1ED22036-8BEF-40B5-942C-153502B9EC18}" srcId="{30BA799E-CCC0-445B-A652-FC371E3C32BC}" destId="{1B3BD3C6-D253-46BA-B456-7534B7AFB4B3}" srcOrd="0" destOrd="0" parTransId="{18BEA22D-312B-4C7F-A29F-3483F1F3B569}" sibTransId="{8F5EC4EA-8DEE-48B9-A4A4-C42B350B5E11}"/>
    <dgm:cxn modelId="{0B8F5AF4-50D1-4DAD-BDB5-E894DB919542}" type="presOf" srcId="{7D8058FF-0A01-4D1B-BFA5-5F921A535176}" destId="{A147054A-3D8B-4BBA-933D-62BCEF4EF8D7}" srcOrd="0" destOrd="0" presId="urn:microsoft.com/office/officeart/2005/8/layout/chevron2"/>
    <dgm:cxn modelId="{3BA3B833-0511-47C3-A489-0FA3387C3ED1}" srcId="{7D8058FF-0A01-4D1B-BFA5-5F921A535176}" destId="{DFEC754B-7F10-4F7B-95EA-35BDD1ED6B43}" srcOrd="0" destOrd="0" parTransId="{6CAE40CC-4E29-4916-B374-0A0D16A9ABC8}" sibTransId="{D2203BB3-24C5-42DF-A73E-EE1B69E0AD46}"/>
    <dgm:cxn modelId="{489C71A8-6424-4D28-94D0-652C5C0A30D3}" type="presParOf" srcId="{E7BB101C-F5C2-4ADE-AC98-4FD7C40CA5AD}" destId="{F8E251B5-F511-4D18-BE44-2D80E013AED2}" srcOrd="0" destOrd="0" presId="urn:microsoft.com/office/officeart/2005/8/layout/chevron2"/>
    <dgm:cxn modelId="{88ADC3BE-E194-41A9-A2BD-FA3705DDB5AF}" type="presParOf" srcId="{F8E251B5-F511-4D18-BE44-2D80E013AED2}" destId="{B17B7DDB-B800-4932-AB91-3A2050229FB0}" srcOrd="0" destOrd="0" presId="urn:microsoft.com/office/officeart/2005/8/layout/chevron2"/>
    <dgm:cxn modelId="{869C5D59-668F-42E8-AFD4-CD71C403E727}" type="presParOf" srcId="{F8E251B5-F511-4D18-BE44-2D80E013AED2}" destId="{C34F3632-23EF-4BF2-AE6E-4661CD988C81}" srcOrd="1" destOrd="0" presId="urn:microsoft.com/office/officeart/2005/8/layout/chevron2"/>
    <dgm:cxn modelId="{5A8041FD-4B4D-4799-A59E-657837466090}" type="presParOf" srcId="{E7BB101C-F5C2-4ADE-AC98-4FD7C40CA5AD}" destId="{ECC0AE25-9161-4B40-A2D6-A1D1BB86CF7B}" srcOrd="1" destOrd="0" presId="urn:microsoft.com/office/officeart/2005/8/layout/chevron2"/>
    <dgm:cxn modelId="{58340597-8022-447F-A2D0-E6131A96E466}" type="presParOf" srcId="{E7BB101C-F5C2-4ADE-AC98-4FD7C40CA5AD}" destId="{195A790E-7622-4A89-B30B-AA1808DF2DB4}" srcOrd="2" destOrd="0" presId="urn:microsoft.com/office/officeart/2005/8/layout/chevron2"/>
    <dgm:cxn modelId="{4A1A2ACE-B3E7-4775-9E48-1204B1ECDB0B}" type="presParOf" srcId="{195A790E-7622-4A89-B30B-AA1808DF2DB4}" destId="{A11DB6BE-0228-4AE3-B5DE-7F053AC0BEB3}" srcOrd="0" destOrd="0" presId="urn:microsoft.com/office/officeart/2005/8/layout/chevron2"/>
    <dgm:cxn modelId="{48491439-8DDF-4FF9-9E2F-AECD218FF7BE}" type="presParOf" srcId="{195A790E-7622-4A89-B30B-AA1808DF2DB4}" destId="{27D1FA60-A84B-4E1B-A63C-A0B9BF5FBB20}" srcOrd="1" destOrd="0" presId="urn:microsoft.com/office/officeart/2005/8/layout/chevron2"/>
    <dgm:cxn modelId="{73DA3776-0888-4D64-8268-CC1C13D755F8}" type="presParOf" srcId="{E7BB101C-F5C2-4ADE-AC98-4FD7C40CA5AD}" destId="{AA94AD09-887A-4426-9978-688FFA138DFD}" srcOrd="3" destOrd="0" presId="urn:microsoft.com/office/officeart/2005/8/layout/chevron2"/>
    <dgm:cxn modelId="{DCF36F66-E2E8-4A8E-840B-81B7BB6ADC9D}" type="presParOf" srcId="{E7BB101C-F5C2-4ADE-AC98-4FD7C40CA5AD}" destId="{EB6FEFBF-2624-4A1F-B34F-3218A435BD05}" srcOrd="4" destOrd="0" presId="urn:microsoft.com/office/officeart/2005/8/layout/chevron2"/>
    <dgm:cxn modelId="{70A68745-E59C-4F09-B9B8-126AED6E3ACC}" type="presParOf" srcId="{EB6FEFBF-2624-4A1F-B34F-3218A435BD05}" destId="{A147054A-3D8B-4BBA-933D-62BCEF4EF8D7}" srcOrd="0" destOrd="0" presId="urn:microsoft.com/office/officeart/2005/8/layout/chevron2"/>
    <dgm:cxn modelId="{2F747C9C-868C-4B69-B79C-B4444A7C272B}" type="presParOf" srcId="{EB6FEFBF-2624-4A1F-B34F-3218A435BD05}" destId="{5180E945-DE56-4FA3-9DAC-92ADE099BB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289F89-7A6A-4300-AD37-C47C04E8DACA}" type="doc">
      <dgm:prSet loTypeId="urn:microsoft.com/office/officeart/2005/8/layout/process4" loCatId="list" qsTypeId="urn:microsoft.com/office/officeart/2005/8/quickstyle/simple2" qsCatId="simple" csTypeId="urn:microsoft.com/office/officeart/2005/8/colors/colorful3" csCatId="colorful" phldr="1"/>
      <dgm:spPr/>
      <dgm:t>
        <a:bodyPr/>
        <a:lstStyle/>
        <a:p>
          <a:pPr rtl="1"/>
          <a:endParaRPr lang="ar-IQ"/>
        </a:p>
      </dgm:t>
    </dgm:pt>
    <dgm:pt modelId="{363F75BF-E093-4316-AE65-50DE1D57C477}">
      <dgm:prSet phldrT="[نص]" custT="1"/>
      <dgm:spPr/>
      <dgm:t>
        <a:bodyPr/>
        <a:lstStyle/>
        <a:p>
          <a:pPr rtl="1"/>
          <a:r>
            <a:rPr lang="ar-IQ" sz="2800" b="1" u="none" smtClean="0">
              <a:latin typeface="Arial" pitchFamily="34" charset="0"/>
              <a:cs typeface="Arial" pitchFamily="34" charset="0"/>
            </a:rPr>
            <a:t>هناك أربعة أسباب أساسية تكمن وراء تقييم الأداء وهي</a:t>
          </a:r>
          <a:endParaRPr lang="ar-IQ" sz="2800" u="none" dirty="0">
            <a:latin typeface="Arial" pitchFamily="34" charset="0"/>
            <a:cs typeface="Arial" pitchFamily="34" charset="0"/>
          </a:endParaRPr>
        </a:p>
      </dgm:t>
    </dgm:pt>
    <dgm:pt modelId="{45E780EC-8968-426D-AE82-4618D64799DB}" type="parTrans" cxnId="{17ED5D5C-884F-4D50-92F6-2F0E12344FB8}">
      <dgm:prSet/>
      <dgm:spPr/>
      <dgm:t>
        <a:bodyPr/>
        <a:lstStyle/>
        <a:p>
          <a:pPr rtl="1"/>
          <a:endParaRPr lang="ar-IQ"/>
        </a:p>
      </dgm:t>
    </dgm:pt>
    <dgm:pt modelId="{47877EB5-EE53-446D-A8F7-D9A4149B6234}" type="sibTrans" cxnId="{17ED5D5C-884F-4D50-92F6-2F0E12344FB8}">
      <dgm:prSet/>
      <dgm:spPr/>
      <dgm:t>
        <a:bodyPr/>
        <a:lstStyle/>
        <a:p>
          <a:pPr rtl="1"/>
          <a:endParaRPr lang="ar-IQ"/>
        </a:p>
      </dgm:t>
    </dgm:pt>
    <dgm:pt modelId="{396FE773-E73A-483E-B418-3094947FA450}">
      <dgm:prSet phldrT="[نص]" custT="1"/>
      <dgm:spPr/>
      <dgm:t>
        <a:bodyPr/>
        <a:lstStyle/>
        <a:p>
          <a:pPr algn="r" rtl="1"/>
          <a:r>
            <a:rPr lang="ar-IQ" sz="2400" smtClean="0">
              <a:latin typeface="Arial" pitchFamily="34" charset="0"/>
              <a:cs typeface="Arial" pitchFamily="34" charset="0"/>
            </a:rPr>
            <a:t>1 . إن تقييم الأداء يوفر المعلومات التي على أساسها تتخذ العديد من قرارات النقل والترقية </a:t>
          </a:r>
          <a:r>
            <a:rPr lang="ar-IQ" sz="2400" smtClean="0"/>
            <a:t>.</a:t>
          </a:r>
          <a:endParaRPr lang="ar-IQ" sz="2400" dirty="0"/>
        </a:p>
      </dgm:t>
    </dgm:pt>
    <dgm:pt modelId="{E36A8A19-EA3E-455D-A763-D504ADBED3F6}" type="parTrans" cxnId="{BCB74F0A-272C-4826-B42F-BD13C45F1E99}">
      <dgm:prSet/>
      <dgm:spPr/>
      <dgm:t>
        <a:bodyPr/>
        <a:lstStyle/>
        <a:p>
          <a:pPr rtl="1"/>
          <a:endParaRPr lang="ar-IQ"/>
        </a:p>
      </dgm:t>
    </dgm:pt>
    <dgm:pt modelId="{F5301EA5-CBFB-4861-844F-AC8C26F4F6ED}" type="sibTrans" cxnId="{BCB74F0A-272C-4826-B42F-BD13C45F1E99}">
      <dgm:prSet/>
      <dgm:spPr/>
      <dgm:t>
        <a:bodyPr/>
        <a:lstStyle/>
        <a:p>
          <a:pPr rtl="1"/>
          <a:endParaRPr lang="ar-IQ"/>
        </a:p>
      </dgm:t>
    </dgm:pt>
    <dgm:pt modelId="{E46CB824-5F26-4F05-A280-8F97CDCE1400}">
      <dgm:prSet phldrT="[نص]"/>
      <dgm:spPr/>
      <dgm:t>
        <a:bodyPr/>
        <a:lstStyle/>
        <a:p>
          <a:pPr algn="r" rtl="1"/>
          <a:r>
            <a:rPr lang="ar-IQ" smtClean="0">
              <a:latin typeface="Arial" pitchFamily="34" charset="0"/>
              <a:cs typeface="Arial" pitchFamily="34" charset="0"/>
            </a:rPr>
            <a:t>3 - يعتبر تقييم الأداء جزءاً من عملية تنظيمية مهمة ، فمن خلالها يمكن مراجعة خطط ونظم العمل .</a:t>
          </a:r>
          <a:endParaRPr lang="ar-IQ" dirty="0">
            <a:latin typeface="Arial" pitchFamily="34" charset="0"/>
            <a:cs typeface="Arial" pitchFamily="34" charset="0"/>
          </a:endParaRPr>
        </a:p>
      </dgm:t>
    </dgm:pt>
    <dgm:pt modelId="{319ADFD1-E6BA-47DA-8F54-D4FCC1C2B170}" type="parTrans" cxnId="{4E7844E6-1EFA-424F-9874-D0ED74E1393E}">
      <dgm:prSet/>
      <dgm:spPr/>
      <dgm:t>
        <a:bodyPr/>
        <a:lstStyle/>
        <a:p>
          <a:pPr rtl="1"/>
          <a:endParaRPr lang="ar-IQ"/>
        </a:p>
      </dgm:t>
    </dgm:pt>
    <dgm:pt modelId="{B928B08D-5525-46EB-AE0F-C6CA728966BB}" type="sibTrans" cxnId="{4E7844E6-1EFA-424F-9874-D0ED74E1393E}">
      <dgm:prSet/>
      <dgm:spPr/>
      <dgm:t>
        <a:bodyPr/>
        <a:lstStyle/>
        <a:p>
          <a:pPr rtl="1"/>
          <a:endParaRPr lang="ar-IQ"/>
        </a:p>
      </dgm:t>
    </dgm:pt>
    <dgm:pt modelId="{C9E022B0-EF7D-4752-9EEA-7F317DA2A249}">
      <dgm:prSet phldrT="[نص]" custT="1"/>
      <dgm:spPr/>
      <dgm:t>
        <a:bodyPr/>
        <a:lstStyle/>
        <a:p>
          <a:pPr rtl="1"/>
          <a:r>
            <a:rPr lang="ar-IQ" sz="2400" smtClean="0">
              <a:latin typeface="Arial" pitchFamily="34" charset="0"/>
              <a:cs typeface="Arial" pitchFamily="34" charset="0"/>
            </a:rPr>
            <a:t>4. يوفر تقييم الأداء أساساً قوياً يمكن الاعتماد عليه في تحسين وتطوير مستويات الأداء بالمنظمة . </a:t>
          </a:r>
          <a:endParaRPr lang="ar-IQ" sz="2400" dirty="0">
            <a:latin typeface="Arial" pitchFamily="34" charset="0"/>
            <a:cs typeface="Arial" pitchFamily="34" charset="0"/>
          </a:endParaRPr>
        </a:p>
      </dgm:t>
    </dgm:pt>
    <dgm:pt modelId="{857C15E9-8C90-44AE-998B-B4CE7713803E}" type="parTrans" cxnId="{48B8AB24-657A-4549-9A0B-FE9FC9C36D52}">
      <dgm:prSet/>
      <dgm:spPr/>
      <dgm:t>
        <a:bodyPr/>
        <a:lstStyle/>
        <a:p>
          <a:pPr rtl="1"/>
          <a:endParaRPr lang="ar-IQ"/>
        </a:p>
      </dgm:t>
    </dgm:pt>
    <dgm:pt modelId="{65400C5C-C53D-40BE-851E-5A47E865DE12}" type="sibTrans" cxnId="{48B8AB24-657A-4549-9A0B-FE9FC9C36D52}">
      <dgm:prSet/>
      <dgm:spPr/>
      <dgm:t>
        <a:bodyPr/>
        <a:lstStyle/>
        <a:p>
          <a:pPr rtl="1"/>
          <a:endParaRPr lang="ar-IQ"/>
        </a:p>
      </dgm:t>
    </dgm:pt>
    <dgm:pt modelId="{4DBB4B47-5D7C-4F3A-9115-C04239B4B1D2}">
      <dgm:prSet phldrT="[نص]"/>
      <dgm:spPr/>
      <dgm:t>
        <a:bodyPr/>
        <a:lstStyle/>
        <a:p>
          <a:pPr algn="r" rtl="1"/>
          <a:r>
            <a:rPr lang="ar-IQ" smtClean="0">
              <a:latin typeface="Arial" pitchFamily="34" charset="0"/>
              <a:cs typeface="Arial" pitchFamily="34" charset="0"/>
            </a:rPr>
            <a:t>2 - إن تقييم الأداء يتيح الفرصة لمراجعة وإعادة النظر في سلوك المرؤوسين .</a:t>
          </a:r>
          <a:r>
            <a:rPr lang="ar-IQ" smtClean="0"/>
            <a:t> </a:t>
          </a:r>
          <a:endParaRPr lang="ar-IQ" dirty="0"/>
        </a:p>
      </dgm:t>
    </dgm:pt>
    <dgm:pt modelId="{C3EBC08C-5A27-47D7-9A69-A796306F3235}" type="sibTrans" cxnId="{C052C30C-6143-489E-90DC-6DDE595564FC}">
      <dgm:prSet/>
      <dgm:spPr/>
      <dgm:t>
        <a:bodyPr/>
        <a:lstStyle/>
        <a:p>
          <a:pPr rtl="1"/>
          <a:endParaRPr lang="ar-IQ"/>
        </a:p>
      </dgm:t>
    </dgm:pt>
    <dgm:pt modelId="{0FBCEEAE-319B-4885-8ED4-5A3A17F1E3BA}" type="parTrans" cxnId="{C052C30C-6143-489E-90DC-6DDE595564FC}">
      <dgm:prSet/>
      <dgm:spPr/>
      <dgm:t>
        <a:bodyPr/>
        <a:lstStyle/>
        <a:p>
          <a:pPr rtl="1"/>
          <a:endParaRPr lang="ar-IQ"/>
        </a:p>
      </dgm:t>
    </dgm:pt>
    <dgm:pt modelId="{2890F205-D4CA-429F-A4F8-F9FF7BD26F2B}" type="pres">
      <dgm:prSet presAssocID="{AE289F89-7A6A-4300-AD37-C47C04E8DACA}" presName="Name0" presStyleCnt="0">
        <dgm:presLayoutVars>
          <dgm:dir/>
          <dgm:animLvl val="lvl"/>
          <dgm:resizeHandles val="exact"/>
        </dgm:presLayoutVars>
      </dgm:prSet>
      <dgm:spPr/>
      <dgm:t>
        <a:bodyPr/>
        <a:lstStyle/>
        <a:p>
          <a:pPr rtl="1"/>
          <a:endParaRPr lang="ar-IQ"/>
        </a:p>
      </dgm:t>
    </dgm:pt>
    <dgm:pt modelId="{CF0D83CE-94A0-4727-8402-3842178039FA}" type="pres">
      <dgm:prSet presAssocID="{C9E022B0-EF7D-4752-9EEA-7F317DA2A249}" presName="boxAndChildren" presStyleCnt="0"/>
      <dgm:spPr/>
    </dgm:pt>
    <dgm:pt modelId="{B09F10C1-D06D-4F95-B9B1-91F5420151C5}" type="pres">
      <dgm:prSet presAssocID="{C9E022B0-EF7D-4752-9EEA-7F317DA2A249}" presName="parentTextBox" presStyleLbl="node1" presStyleIdx="0" presStyleCnt="3"/>
      <dgm:spPr/>
      <dgm:t>
        <a:bodyPr/>
        <a:lstStyle/>
        <a:p>
          <a:pPr rtl="1"/>
          <a:endParaRPr lang="ar-IQ"/>
        </a:p>
      </dgm:t>
    </dgm:pt>
    <dgm:pt modelId="{609A6C30-B4E6-4979-B4C4-A6E1C31838F8}" type="pres">
      <dgm:prSet presAssocID="{C3EBC08C-5A27-47D7-9A69-A796306F3235}" presName="sp" presStyleCnt="0"/>
      <dgm:spPr/>
    </dgm:pt>
    <dgm:pt modelId="{E7D59D92-AB08-4117-84AF-E898196DEE63}" type="pres">
      <dgm:prSet presAssocID="{4DBB4B47-5D7C-4F3A-9115-C04239B4B1D2}" presName="arrowAndChildren" presStyleCnt="0"/>
      <dgm:spPr/>
    </dgm:pt>
    <dgm:pt modelId="{026E2821-A00F-43F0-9B31-0D2AF7C7AAB1}" type="pres">
      <dgm:prSet presAssocID="{4DBB4B47-5D7C-4F3A-9115-C04239B4B1D2}" presName="parentTextArrow" presStyleLbl="node1" presStyleIdx="0" presStyleCnt="3"/>
      <dgm:spPr/>
      <dgm:t>
        <a:bodyPr/>
        <a:lstStyle/>
        <a:p>
          <a:pPr rtl="1"/>
          <a:endParaRPr lang="ar-IQ"/>
        </a:p>
      </dgm:t>
    </dgm:pt>
    <dgm:pt modelId="{D394AFE9-8F90-44C5-A187-C25C82563FF9}" type="pres">
      <dgm:prSet presAssocID="{4DBB4B47-5D7C-4F3A-9115-C04239B4B1D2}" presName="arrow" presStyleLbl="node1" presStyleIdx="1" presStyleCnt="3" custLinFactNeighborX="271"/>
      <dgm:spPr/>
      <dgm:t>
        <a:bodyPr/>
        <a:lstStyle/>
        <a:p>
          <a:pPr rtl="1"/>
          <a:endParaRPr lang="ar-IQ"/>
        </a:p>
      </dgm:t>
    </dgm:pt>
    <dgm:pt modelId="{487CC384-4BBC-4045-ABB0-776FBACD8CF6}" type="pres">
      <dgm:prSet presAssocID="{4DBB4B47-5D7C-4F3A-9115-C04239B4B1D2}" presName="descendantArrow" presStyleCnt="0"/>
      <dgm:spPr/>
    </dgm:pt>
    <dgm:pt modelId="{9E44A5C7-AE4A-49F9-BE70-0598D63E537B}" type="pres">
      <dgm:prSet presAssocID="{E46CB824-5F26-4F05-A280-8F97CDCE1400}" presName="childTextArrow" presStyleLbl="fgAccFollowNode1" presStyleIdx="0" presStyleCnt="2" custLinFactNeighborX="1085" custLinFactNeighborY="4209">
        <dgm:presLayoutVars>
          <dgm:bulletEnabled val="1"/>
        </dgm:presLayoutVars>
      </dgm:prSet>
      <dgm:spPr/>
      <dgm:t>
        <a:bodyPr/>
        <a:lstStyle/>
        <a:p>
          <a:pPr rtl="1"/>
          <a:endParaRPr lang="ar-IQ"/>
        </a:p>
      </dgm:t>
    </dgm:pt>
    <dgm:pt modelId="{B69D16D4-9949-4992-BD50-F5BE2D534CBE}" type="pres">
      <dgm:prSet presAssocID="{47877EB5-EE53-446D-A8F7-D9A4149B6234}" presName="sp" presStyleCnt="0"/>
      <dgm:spPr/>
    </dgm:pt>
    <dgm:pt modelId="{9A1E548A-FEC9-484F-8EFB-FB488F941EA6}" type="pres">
      <dgm:prSet presAssocID="{363F75BF-E093-4316-AE65-50DE1D57C477}" presName="arrowAndChildren" presStyleCnt="0"/>
      <dgm:spPr/>
    </dgm:pt>
    <dgm:pt modelId="{E688914E-AC74-4067-9C45-6F3F7DB5B364}" type="pres">
      <dgm:prSet presAssocID="{363F75BF-E093-4316-AE65-50DE1D57C477}" presName="parentTextArrow" presStyleLbl="node1" presStyleIdx="1" presStyleCnt="3"/>
      <dgm:spPr/>
      <dgm:t>
        <a:bodyPr/>
        <a:lstStyle/>
        <a:p>
          <a:pPr rtl="1"/>
          <a:endParaRPr lang="ar-IQ"/>
        </a:p>
      </dgm:t>
    </dgm:pt>
    <dgm:pt modelId="{F1951DF7-2318-41E7-924F-97C4510E5E98}" type="pres">
      <dgm:prSet presAssocID="{363F75BF-E093-4316-AE65-50DE1D57C477}" presName="arrow" presStyleLbl="node1" presStyleIdx="2" presStyleCnt="3" custLinFactNeighborX="-407" custLinFactNeighborY="-1888"/>
      <dgm:spPr/>
      <dgm:t>
        <a:bodyPr/>
        <a:lstStyle/>
        <a:p>
          <a:pPr rtl="1"/>
          <a:endParaRPr lang="ar-IQ"/>
        </a:p>
      </dgm:t>
    </dgm:pt>
    <dgm:pt modelId="{06364BF4-DC2F-4898-B38D-6EFB8C3F3DB5}" type="pres">
      <dgm:prSet presAssocID="{363F75BF-E093-4316-AE65-50DE1D57C477}" presName="descendantArrow" presStyleCnt="0"/>
      <dgm:spPr/>
    </dgm:pt>
    <dgm:pt modelId="{6A78862A-E22E-459D-B927-912EF0AA8349}" type="pres">
      <dgm:prSet presAssocID="{396FE773-E73A-483E-B418-3094947FA450}" presName="childTextArrow" presStyleLbl="fgAccFollowNode1" presStyleIdx="1" presStyleCnt="2">
        <dgm:presLayoutVars>
          <dgm:bulletEnabled val="1"/>
        </dgm:presLayoutVars>
      </dgm:prSet>
      <dgm:spPr/>
      <dgm:t>
        <a:bodyPr/>
        <a:lstStyle/>
        <a:p>
          <a:pPr rtl="1"/>
          <a:endParaRPr lang="ar-IQ"/>
        </a:p>
      </dgm:t>
    </dgm:pt>
  </dgm:ptLst>
  <dgm:cxnLst>
    <dgm:cxn modelId="{C052C30C-6143-489E-90DC-6DDE595564FC}" srcId="{AE289F89-7A6A-4300-AD37-C47C04E8DACA}" destId="{4DBB4B47-5D7C-4F3A-9115-C04239B4B1D2}" srcOrd="1" destOrd="0" parTransId="{0FBCEEAE-319B-4885-8ED4-5A3A17F1E3BA}" sibTransId="{C3EBC08C-5A27-47D7-9A69-A796306F3235}"/>
    <dgm:cxn modelId="{1E0FB19C-2D5E-4F17-BFDE-959FEB4B1696}" type="presOf" srcId="{363F75BF-E093-4316-AE65-50DE1D57C477}" destId="{F1951DF7-2318-41E7-924F-97C4510E5E98}" srcOrd="1" destOrd="0" presId="urn:microsoft.com/office/officeart/2005/8/layout/process4"/>
    <dgm:cxn modelId="{814039FF-E122-4F1B-AB5E-32EE966E9D98}" type="presOf" srcId="{C9E022B0-EF7D-4752-9EEA-7F317DA2A249}" destId="{B09F10C1-D06D-4F95-B9B1-91F5420151C5}" srcOrd="0" destOrd="0" presId="urn:microsoft.com/office/officeart/2005/8/layout/process4"/>
    <dgm:cxn modelId="{EAA8BAFA-2614-43A7-AC60-A5C7D3472D32}" type="presOf" srcId="{AE289F89-7A6A-4300-AD37-C47C04E8DACA}" destId="{2890F205-D4CA-429F-A4F8-F9FF7BD26F2B}" srcOrd="0" destOrd="0" presId="urn:microsoft.com/office/officeart/2005/8/layout/process4"/>
    <dgm:cxn modelId="{17ED5D5C-884F-4D50-92F6-2F0E12344FB8}" srcId="{AE289F89-7A6A-4300-AD37-C47C04E8DACA}" destId="{363F75BF-E093-4316-AE65-50DE1D57C477}" srcOrd="0" destOrd="0" parTransId="{45E780EC-8968-426D-AE82-4618D64799DB}" sibTransId="{47877EB5-EE53-446D-A8F7-D9A4149B6234}"/>
    <dgm:cxn modelId="{48B8AB24-657A-4549-9A0B-FE9FC9C36D52}" srcId="{AE289F89-7A6A-4300-AD37-C47C04E8DACA}" destId="{C9E022B0-EF7D-4752-9EEA-7F317DA2A249}" srcOrd="2" destOrd="0" parTransId="{857C15E9-8C90-44AE-998B-B4CE7713803E}" sibTransId="{65400C5C-C53D-40BE-851E-5A47E865DE12}"/>
    <dgm:cxn modelId="{062E77D6-25EF-418A-8E90-C9F2E59B7395}" type="presOf" srcId="{363F75BF-E093-4316-AE65-50DE1D57C477}" destId="{E688914E-AC74-4067-9C45-6F3F7DB5B364}" srcOrd="0" destOrd="0" presId="urn:microsoft.com/office/officeart/2005/8/layout/process4"/>
    <dgm:cxn modelId="{BCB74F0A-272C-4826-B42F-BD13C45F1E99}" srcId="{363F75BF-E093-4316-AE65-50DE1D57C477}" destId="{396FE773-E73A-483E-B418-3094947FA450}" srcOrd="0" destOrd="0" parTransId="{E36A8A19-EA3E-455D-A763-D504ADBED3F6}" sibTransId="{F5301EA5-CBFB-4861-844F-AC8C26F4F6ED}"/>
    <dgm:cxn modelId="{B659B045-11BA-4292-BFB3-4FF8A027CCB9}" type="presOf" srcId="{4DBB4B47-5D7C-4F3A-9115-C04239B4B1D2}" destId="{026E2821-A00F-43F0-9B31-0D2AF7C7AAB1}" srcOrd="0" destOrd="0" presId="urn:microsoft.com/office/officeart/2005/8/layout/process4"/>
    <dgm:cxn modelId="{4E7844E6-1EFA-424F-9874-D0ED74E1393E}" srcId="{4DBB4B47-5D7C-4F3A-9115-C04239B4B1D2}" destId="{E46CB824-5F26-4F05-A280-8F97CDCE1400}" srcOrd="0" destOrd="0" parTransId="{319ADFD1-E6BA-47DA-8F54-D4FCC1C2B170}" sibTransId="{B928B08D-5525-46EB-AE0F-C6CA728966BB}"/>
    <dgm:cxn modelId="{BA8968C6-E81E-46CA-ABE8-3A84A024E904}" type="presOf" srcId="{4DBB4B47-5D7C-4F3A-9115-C04239B4B1D2}" destId="{D394AFE9-8F90-44C5-A187-C25C82563FF9}" srcOrd="1" destOrd="0" presId="urn:microsoft.com/office/officeart/2005/8/layout/process4"/>
    <dgm:cxn modelId="{B9810065-7F74-4F4D-89AF-16CD75DBDB44}" type="presOf" srcId="{396FE773-E73A-483E-B418-3094947FA450}" destId="{6A78862A-E22E-459D-B927-912EF0AA8349}" srcOrd="0" destOrd="0" presId="urn:microsoft.com/office/officeart/2005/8/layout/process4"/>
    <dgm:cxn modelId="{31398757-503D-4609-A25F-2260F27D700B}" type="presOf" srcId="{E46CB824-5F26-4F05-A280-8F97CDCE1400}" destId="{9E44A5C7-AE4A-49F9-BE70-0598D63E537B}" srcOrd="0" destOrd="0" presId="urn:microsoft.com/office/officeart/2005/8/layout/process4"/>
    <dgm:cxn modelId="{13D61647-3F2E-4487-94E8-03E397EBCB0A}" type="presParOf" srcId="{2890F205-D4CA-429F-A4F8-F9FF7BD26F2B}" destId="{CF0D83CE-94A0-4727-8402-3842178039FA}" srcOrd="0" destOrd="0" presId="urn:microsoft.com/office/officeart/2005/8/layout/process4"/>
    <dgm:cxn modelId="{06264463-8808-43DE-BC60-900196E186EB}" type="presParOf" srcId="{CF0D83CE-94A0-4727-8402-3842178039FA}" destId="{B09F10C1-D06D-4F95-B9B1-91F5420151C5}" srcOrd="0" destOrd="0" presId="urn:microsoft.com/office/officeart/2005/8/layout/process4"/>
    <dgm:cxn modelId="{8030F245-6BC3-4E37-B26A-6F3E2C11648E}" type="presParOf" srcId="{2890F205-D4CA-429F-A4F8-F9FF7BD26F2B}" destId="{609A6C30-B4E6-4979-B4C4-A6E1C31838F8}" srcOrd="1" destOrd="0" presId="urn:microsoft.com/office/officeart/2005/8/layout/process4"/>
    <dgm:cxn modelId="{B0DDAB4A-ED5B-45FF-9E2D-6D9F28EAA1A1}" type="presParOf" srcId="{2890F205-D4CA-429F-A4F8-F9FF7BD26F2B}" destId="{E7D59D92-AB08-4117-84AF-E898196DEE63}" srcOrd="2" destOrd="0" presId="urn:microsoft.com/office/officeart/2005/8/layout/process4"/>
    <dgm:cxn modelId="{74846C10-1C1F-457B-901B-6432066A3FAD}" type="presParOf" srcId="{E7D59D92-AB08-4117-84AF-E898196DEE63}" destId="{026E2821-A00F-43F0-9B31-0D2AF7C7AAB1}" srcOrd="0" destOrd="0" presId="urn:microsoft.com/office/officeart/2005/8/layout/process4"/>
    <dgm:cxn modelId="{58F05943-32B2-40ED-B07B-D477803FE059}" type="presParOf" srcId="{E7D59D92-AB08-4117-84AF-E898196DEE63}" destId="{D394AFE9-8F90-44C5-A187-C25C82563FF9}" srcOrd="1" destOrd="0" presId="urn:microsoft.com/office/officeart/2005/8/layout/process4"/>
    <dgm:cxn modelId="{45E2A039-ABBA-4593-897F-BDB77455B84C}" type="presParOf" srcId="{E7D59D92-AB08-4117-84AF-E898196DEE63}" destId="{487CC384-4BBC-4045-ABB0-776FBACD8CF6}" srcOrd="2" destOrd="0" presId="urn:microsoft.com/office/officeart/2005/8/layout/process4"/>
    <dgm:cxn modelId="{BCAD9820-2AB2-4526-A524-BB82024175C3}" type="presParOf" srcId="{487CC384-4BBC-4045-ABB0-776FBACD8CF6}" destId="{9E44A5C7-AE4A-49F9-BE70-0598D63E537B}" srcOrd="0" destOrd="0" presId="urn:microsoft.com/office/officeart/2005/8/layout/process4"/>
    <dgm:cxn modelId="{C0028018-5797-4EAF-9E53-1643B9B6DACF}" type="presParOf" srcId="{2890F205-D4CA-429F-A4F8-F9FF7BD26F2B}" destId="{B69D16D4-9949-4992-BD50-F5BE2D534CBE}" srcOrd="3" destOrd="0" presId="urn:microsoft.com/office/officeart/2005/8/layout/process4"/>
    <dgm:cxn modelId="{61CF24BF-66B2-43C3-953D-78CBA35D0E80}" type="presParOf" srcId="{2890F205-D4CA-429F-A4F8-F9FF7BD26F2B}" destId="{9A1E548A-FEC9-484F-8EFB-FB488F941EA6}" srcOrd="4" destOrd="0" presId="urn:microsoft.com/office/officeart/2005/8/layout/process4"/>
    <dgm:cxn modelId="{CB545E75-C68B-430F-B52A-E1F547AFD7BE}" type="presParOf" srcId="{9A1E548A-FEC9-484F-8EFB-FB488F941EA6}" destId="{E688914E-AC74-4067-9C45-6F3F7DB5B364}" srcOrd="0" destOrd="0" presId="urn:microsoft.com/office/officeart/2005/8/layout/process4"/>
    <dgm:cxn modelId="{E2B7632E-72F4-486F-8381-656931C388B9}" type="presParOf" srcId="{9A1E548A-FEC9-484F-8EFB-FB488F941EA6}" destId="{F1951DF7-2318-41E7-924F-97C4510E5E98}" srcOrd="1" destOrd="0" presId="urn:microsoft.com/office/officeart/2005/8/layout/process4"/>
    <dgm:cxn modelId="{220B95D6-A8B9-4FEB-B611-0AADF6F33ECF}" type="presParOf" srcId="{9A1E548A-FEC9-484F-8EFB-FB488F941EA6}" destId="{06364BF4-DC2F-4898-B38D-6EFB8C3F3DB5}" srcOrd="2" destOrd="0" presId="urn:microsoft.com/office/officeart/2005/8/layout/process4"/>
    <dgm:cxn modelId="{67D8F1BA-A9E9-41DA-A8B7-108DCE5B0F47}" type="presParOf" srcId="{06364BF4-DC2F-4898-B38D-6EFB8C3F3DB5}" destId="{6A78862A-E22E-459D-B927-912EF0AA834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1E4B9B-E057-415B-9B56-86DD223E20C1}" type="doc">
      <dgm:prSet loTypeId="urn:microsoft.com/office/officeart/2005/8/layout/list1" loCatId="list" qsTypeId="urn:microsoft.com/office/officeart/2005/8/quickstyle/3d5" qsCatId="3D" csTypeId="urn:microsoft.com/office/officeart/2005/8/colors/colorful3" csCatId="colorful" phldr="1"/>
      <dgm:spPr/>
      <dgm:t>
        <a:bodyPr/>
        <a:lstStyle/>
        <a:p>
          <a:pPr rtl="1"/>
          <a:endParaRPr lang="ar-IQ"/>
        </a:p>
      </dgm:t>
    </dgm:pt>
    <dgm:pt modelId="{CD3A8E6B-B5D4-4AA5-BBE0-E8ECC3AED355}">
      <dgm:prSet phldrT="[نص]"/>
      <dgm:spPr/>
      <dgm:t>
        <a:bodyPr/>
        <a:lstStyle/>
        <a:p>
          <a:pPr algn="r" rtl="1"/>
          <a:r>
            <a:rPr lang="ar-IQ" b="1" smtClean="0">
              <a:latin typeface="Arial" pitchFamily="34" charset="0"/>
              <a:cs typeface="Arial" pitchFamily="34" charset="0"/>
            </a:rPr>
            <a:t>تحديد الوظيفة</a:t>
          </a:r>
          <a:r>
            <a:rPr lang="ar-IQ" smtClean="0">
              <a:latin typeface="Arial" pitchFamily="34" charset="0"/>
              <a:cs typeface="Arial" pitchFamily="34" charset="0"/>
            </a:rPr>
            <a:t> </a:t>
          </a:r>
          <a:endParaRPr lang="ar-IQ" dirty="0"/>
        </a:p>
      </dgm:t>
    </dgm:pt>
    <dgm:pt modelId="{8ABEEB7F-9022-4C6A-B7EE-BA834DDC90EA}" type="parTrans" cxnId="{ADA03B17-0964-4A90-A844-038A8544A518}">
      <dgm:prSet/>
      <dgm:spPr/>
      <dgm:t>
        <a:bodyPr/>
        <a:lstStyle/>
        <a:p>
          <a:pPr rtl="1"/>
          <a:endParaRPr lang="ar-IQ"/>
        </a:p>
      </dgm:t>
    </dgm:pt>
    <dgm:pt modelId="{193AA5C3-8E01-4C75-AA1E-58550F8B1264}" type="sibTrans" cxnId="{ADA03B17-0964-4A90-A844-038A8544A518}">
      <dgm:prSet/>
      <dgm:spPr/>
      <dgm:t>
        <a:bodyPr/>
        <a:lstStyle/>
        <a:p>
          <a:pPr rtl="1"/>
          <a:endParaRPr lang="ar-IQ"/>
        </a:p>
      </dgm:t>
    </dgm:pt>
    <dgm:pt modelId="{B9B72991-FE88-4791-9264-B8EC292015CF}">
      <dgm:prSet phldrT="[نص]"/>
      <dgm:spPr/>
      <dgm:t>
        <a:bodyPr/>
        <a:lstStyle/>
        <a:p>
          <a:pPr algn="r" rtl="1"/>
          <a:r>
            <a:rPr lang="ar-IQ" b="1" smtClean="0">
              <a:latin typeface="Arial" pitchFamily="34" charset="0"/>
              <a:cs typeface="Arial" pitchFamily="34" charset="0"/>
            </a:rPr>
            <a:t>تقييم الأداء</a:t>
          </a:r>
          <a:r>
            <a:rPr lang="ar-IQ" smtClean="0">
              <a:latin typeface="Arial" pitchFamily="34" charset="0"/>
              <a:cs typeface="Arial" pitchFamily="34" charset="0"/>
            </a:rPr>
            <a:t> </a:t>
          </a:r>
          <a:endParaRPr lang="ar-IQ" dirty="0"/>
        </a:p>
      </dgm:t>
    </dgm:pt>
    <dgm:pt modelId="{5876A3FD-5985-4738-9CD7-1D3AC7F2DB4C}" type="parTrans" cxnId="{18DD5FEF-445E-4164-8B65-7EC624E0628B}">
      <dgm:prSet/>
      <dgm:spPr/>
      <dgm:t>
        <a:bodyPr/>
        <a:lstStyle/>
        <a:p>
          <a:pPr rtl="1"/>
          <a:endParaRPr lang="ar-IQ"/>
        </a:p>
      </dgm:t>
    </dgm:pt>
    <dgm:pt modelId="{26B9D37D-7E18-468B-A065-F20F7700932A}" type="sibTrans" cxnId="{18DD5FEF-445E-4164-8B65-7EC624E0628B}">
      <dgm:prSet/>
      <dgm:spPr/>
      <dgm:t>
        <a:bodyPr/>
        <a:lstStyle/>
        <a:p>
          <a:pPr rtl="1"/>
          <a:endParaRPr lang="ar-IQ"/>
        </a:p>
      </dgm:t>
    </dgm:pt>
    <dgm:pt modelId="{F865E670-2B9D-4187-BEC5-9157E9E989E5}">
      <dgm:prSet phldrT="[نص]"/>
      <dgm:spPr/>
      <dgm:t>
        <a:bodyPr/>
        <a:lstStyle/>
        <a:p>
          <a:pPr algn="r" rtl="1"/>
          <a:r>
            <a:rPr lang="ar-IQ" b="1" smtClean="0">
              <a:latin typeface="Arial" pitchFamily="34" charset="0"/>
              <a:cs typeface="Arial" pitchFamily="34" charset="0"/>
            </a:rPr>
            <a:t>التغذية العكسية ( المرتدة ) </a:t>
          </a:r>
          <a:endParaRPr lang="ar-IQ" dirty="0"/>
        </a:p>
      </dgm:t>
    </dgm:pt>
    <dgm:pt modelId="{C04FD2CF-7D57-4453-9F23-2A2B824E2EB7}" type="parTrans" cxnId="{CEC303BD-C4CF-470C-86BE-030C4CE34B82}">
      <dgm:prSet/>
      <dgm:spPr/>
      <dgm:t>
        <a:bodyPr/>
        <a:lstStyle/>
        <a:p>
          <a:pPr rtl="1"/>
          <a:endParaRPr lang="ar-IQ"/>
        </a:p>
      </dgm:t>
    </dgm:pt>
    <dgm:pt modelId="{D5C7675A-E6ED-487A-8986-660C8FBBA49F}" type="sibTrans" cxnId="{CEC303BD-C4CF-470C-86BE-030C4CE34B82}">
      <dgm:prSet/>
      <dgm:spPr/>
      <dgm:t>
        <a:bodyPr/>
        <a:lstStyle/>
        <a:p>
          <a:pPr rtl="1"/>
          <a:endParaRPr lang="ar-IQ"/>
        </a:p>
      </dgm:t>
    </dgm:pt>
    <dgm:pt modelId="{9C31E99F-2FE1-4E75-9D56-3E15C11B9B72}" type="pres">
      <dgm:prSet presAssocID="{301E4B9B-E057-415B-9B56-86DD223E20C1}" presName="linear" presStyleCnt="0">
        <dgm:presLayoutVars>
          <dgm:dir/>
          <dgm:animLvl val="lvl"/>
          <dgm:resizeHandles val="exact"/>
        </dgm:presLayoutVars>
      </dgm:prSet>
      <dgm:spPr/>
      <dgm:t>
        <a:bodyPr/>
        <a:lstStyle/>
        <a:p>
          <a:pPr rtl="1"/>
          <a:endParaRPr lang="ar-IQ"/>
        </a:p>
      </dgm:t>
    </dgm:pt>
    <dgm:pt modelId="{8B3AE7CF-308D-4F85-A708-3F8A501509E3}" type="pres">
      <dgm:prSet presAssocID="{CD3A8E6B-B5D4-4AA5-BBE0-E8ECC3AED355}" presName="parentLin" presStyleCnt="0"/>
      <dgm:spPr/>
    </dgm:pt>
    <dgm:pt modelId="{94B2DCC0-66B8-471F-8F5F-C3810596CE11}" type="pres">
      <dgm:prSet presAssocID="{CD3A8E6B-B5D4-4AA5-BBE0-E8ECC3AED355}" presName="parentLeftMargin" presStyleLbl="node1" presStyleIdx="0" presStyleCnt="3"/>
      <dgm:spPr/>
      <dgm:t>
        <a:bodyPr/>
        <a:lstStyle/>
        <a:p>
          <a:pPr rtl="1"/>
          <a:endParaRPr lang="ar-IQ"/>
        </a:p>
      </dgm:t>
    </dgm:pt>
    <dgm:pt modelId="{6FB7DC9C-294D-476B-A8F3-046E5B589936}" type="pres">
      <dgm:prSet presAssocID="{CD3A8E6B-B5D4-4AA5-BBE0-E8ECC3AED355}" presName="parentText" presStyleLbl="node1" presStyleIdx="0" presStyleCnt="3">
        <dgm:presLayoutVars>
          <dgm:chMax val="0"/>
          <dgm:bulletEnabled val="1"/>
        </dgm:presLayoutVars>
      </dgm:prSet>
      <dgm:spPr/>
      <dgm:t>
        <a:bodyPr/>
        <a:lstStyle/>
        <a:p>
          <a:pPr rtl="1"/>
          <a:endParaRPr lang="ar-IQ"/>
        </a:p>
      </dgm:t>
    </dgm:pt>
    <dgm:pt modelId="{CEFE1421-1B23-4550-BAB7-02D1D1DFB6EE}" type="pres">
      <dgm:prSet presAssocID="{CD3A8E6B-B5D4-4AA5-BBE0-E8ECC3AED355}" presName="negativeSpace" presStyleCnt="0"/>
      <dgm:spPr/>
    </dgm:pt>
    <dgm:pt modelId="{44662D26-2ED9-4262-BBD5-A7E9E06DE5AA}" type="pres">
      <dgm:prSet presAssocID="{CD3A8E6B-B5D4-4AA5-BBE0-E8ECC3AED355}" presName="childText" presStyleLbl="conFgAcc1" presStyleIdx="0" presStyleCnt="3">
        <dgm:presLayoutVars>
          <dgm:bulletEnabled val="1"/>
        </dgm:presLayoutVars>
      </dgm:prSet>
      <dgm:spPr/>
    </dgm:pt>
    <dgm:pt modelId="{BBEA957E-8A0E-4D5B-BF2B-CC1CBC4D761B}" type="pres">
      <dgm:prSet presAssocID="{193AA5C3-8E01-4C75-AA1E-58550F8B1264}" presName="spaceBetweenRectangles" presStyleCnt="0"/>
      <dgm:spPr/>
    </dgm:pt>
    <dgm:pt modelId="{77AE2865-5D09-4BF7-8B2A-5364B57E7356}" type="pres">
      <dgm:prSet presAssocID="{B9B72991-FE88-4791-9264-B8EC292015CF}" presName="parentLin" presStyleCnt="0"/>
      <dgm:spPr/>
    </dgm:pt>
    <dgm:pt modelId="{17F91137-AFB6-4B3F-A1F2-D84C85AC85A9}" type="pres">
      <dgm:prSet presAssocID="{B9B72991-FE88-4791-9264-B8EC292015CF}" presName="parentLeftMargin" presStyleLbl="node1" presStyleIdx="0" presStyleCnt="3"/>
      <dgm:spPr/>
      <dgm:t>
        <a:bodyPr/>
        <a:lstStyle/>
        <a:p>
          <a:pPr rtl="1"/>
          <a:endParaRPr lang="ar-IQ"/>
        </a:p>
      </dgm:t>
    </dgm:pt>
    <dgm:pt modelId="{F85778A1-8949-4820-AD21-82A03D54114A}" type="pres">
      <dgm:prSet presAssocID="{B9B72991-FE88-4791-9264-B8EC292015CF}" presName="parentText" presStyleLbl="node1" presStyleIdx="1" presStyleCnt="3">
        <dgm:presLayoutVars>
          <dgm:chMax val="0"/>
          <dgm:bulletEnabled val="1"/>
        </dgm:presLayoutVars>
      </dgm:prSet>
      <dgm:spPr/>
      <dgm:t>
        <a:bodyPr/>
        <a:lstStyle/>
        <a:p>
          <a:pPr rtl="1"/>
          <a:endParaRPr lang="ar-IQ"/>
        </a:p>
      </dgm:t>
    </dgm:pt>
    <dgm:pt modelId="{92733431-462E-4AF8-B376-00336BD41EEF}" type="pres">
      <dgm:prSet presAssocID="{B9B72991-FE88-4791-9264-B8EC292015CF}" presName="negativeSpace" presStyleCnt="0"/>
      <dgm:spPr/>
    </dgm:pt>
    <dgm:pt modelId="{47909190-207E-4C2A-BA4B-A4709E92C622}" type="pres">
      <dgm:prSet presAssocID="{B9B72991-FE88-4791-9264-B8EC292015CF}" presName="childText" presStyleLbl="conFgAcc1" presStyleIdx="1" presStyleCnt="3" custLinFactNeighborX="-219" custLinFactNeighborY="6164">
        <dgm:presLayoutVars>
          <dgm:bulletEnabled val="1"/>
        </dgm:presLayoutVars>
      </dgm:prSet>
      <dgm:spPr/>
    </dgm:pt>
    <dgm:pt modelId="{19CC5E05-F549-4FA5-AAFC-4EBD269CD1BD}" type="pres">
      <dgm:prSet presAssocID="{26B9D37D-7E18-468B-A065-F20F7700932A}" presName="spaceBetweenRectangles" presStyleCnt="0"/>
      <dgm:spPr/>
    </dgm:pt>
    <dgm:pt modelId="{8394B5F8-6495-42DE-B83D-2745860729C6}" type="pres">
      <dgm:prSet presAssocID="{F865E670-2B9D-4187-BEC5-9157E9E989E5}" presName="parentLin" presStyleCnt="0"/>
      <dgm:spPr/>
    </dgm:pt>
    <dgm:pt modelId="{4074BFE4-3D2A-4573-9CC8-A1D4A98CEAC1}" type="pres">
      <dgm:prSet presAssocID="{F865E670-2B9D-4187-BEC5-9157E9E989E5}" presName="parentLeftMargin" presStyleLbl="node1" presStyleIdx="1" presStyleCnt="3"/>
      <dgm:spPr/>
      <dgm:t>
        <a:bodyPr/>
        <a:lstStyle/>
        <a:p>
          <a:pPr rtl="1"/>
          <a:endParaRPr lang="ar-IQ"/>
        </a:p>
      </dgm:t>
    </dgm:pt>
    <dgm:pt modelId="{356CA984-1D88-41ED-B4B2-F3DB0ED972E4}" type="pres">
      <dgm:prSet presAssocID="{F865E670-2B9D-4187-BEC5-9157E9E989E5}" presName="parentText" presStyleLbl="node1" presStyleIdx="2" presStyleCnt="3">
        <dgm:presLayoutVars>
          <dgm:chMax val="0"/>
          <dgm:bulletEnabled val="1"/>
        </dgm:presLayoutVars>
      </dgm:prSet>
      <dgm:spPr/>
      <dgm:t>
        <a:bodyPr/>
        <a:lstStyle/>
        <a:p>
          <a:pPr rtl="1"/>
          <a:endParaRPr lang="ar-IQ"/>
        </a:p>
      </dgm:t>
    </dgm:pt>
    <dgm:pt modelId="{C996A65F-C875-4D57-A12A-9ABD476858E6}" type="pres">
      <dgm:prSet presAssocID="{F865E670-2B9D-4187-BEC5-9157E9E989E5}" presName="negativeSpace" presStyleCnt="0"/>
      <dgm:spPr/>
    </dgm:pt>
    <dgm:pt modelId="{4ABB796E-D365-41B9-A390-DA54E59E45D4}" type="pres">
      <dgm:prSet presAssocID="{F865E670-2B9D-4187-BEC5-9157E9E989E5}" presName="childText" presStyleLbl="conFgAcc1" presStyleIdx="2" presStyleCnt="3">
        <dgm:presLayoutVars>
          <dgm:bulletEnabled val="1"/>
        </dgm:presLayoutVars>
      </dgm:prSet>
      <dgm:spPr/>
    </dgm:pt>
  </dgm:ptLst>
  <dgm:cxnLst>
    <dgm:cxn modelId="{BE36E454-94B3-419D-B7DD-D8E2AE346FB2}" type="presOf" srcId="{CD3A8E6B-B5D4-4AA5-BBE0-E8ECC3AED355}" destId="{94B2DCC0-66B8-471F-8F5F-C3810596CE11}" srcOrd="0" destOrd="0" presId="urn:microsoft.com/office/officeart/2005/8/layout/list1"/>
    <dgm:cxn modelId="{89B411F0-574C-44B5-8760-59B76CEBEA29}" type="presOf" srcId="{B9B72991-FE88-4791-9264-B8EC292015CF}" destId="{17F91137-AFB6-4B3F-A1F2-D84C85AC85A9}" srcOrd="0" destOrd="0" presId="urn:microsoft.com/office/officeart/2005/8/layout/list1"/>
    <dgm:cxn modelId="{CEC303BD-C4CF-470C-86BE-030C4CE34B82}" srcId="{301E4B9B-E057-415B-9B56-86DD223E20C1}" destId="{F865E670-2B9D-4187-BEC5-9157E9E989E5}" srcOrd="2" destOrd="0" parTransId="{C04FD2CF-7D57-4453-9F23-2A2B824E2EB7}" sibTransId="{D5C7675A-E6ED-487A-8986-660C8FBBA49F}"/>
    <dgm:cxn modelId="{EDF29096-A723-4A7D-9F9C-62A332123C1C}" type="presOf" srcId="{F865E670-2B9D-4187-BEC5-9157E9E989E5}" destId="{356CA984-1D88-41ED-B4B2-F3DB0ED972E4}" srcOrd="1" destOrd="0" presId="urn:microsoft.com/office/officeart/2005/8/layout/list1"/>
    <dgm:cxn modelId="{18DD5FEF-445E-4164-8B65-7EC624E0628B}" srcId="{301E4B9B-E057-415B-9B56-86DD223E20C1}" destId="{B9B72991-FE88-4791-9264-B8EC292015CF}" srcOrd="1" destOrd="0" parTransId="{5876A3FD-5985-4738-9CD7-1D3AC7F2DB4C}" sibTransId="{26B9D37D-7E18-468B-A065-F20F7700932A}"/>
    <dgm:cxn modelId="{8927C205-CC06-42D1-A019-42113DA9F294}" type="presOf" srcId="{301E4B9B-E057-415B-9B56-86DD223E20C1}" destId="{9C31E99F-2FE1-4E75-9D56-3E15C11B9B72}" srcOrd="0" destOrd="0" presId="urn:microsoft.com/office/officeart/2005/8/layout/list1"/>
    <dgm:cxn modelId="{93DF3DD1-1A1E-4BDF-8B96-5A2848D042F3}" type="presOf" srcId="{CD3A8E6B-B5D4-4AA5-BBE0-E8ECC3AED355}" destId="{6FB7DC9C-294D-476B-A8F3-046E5B589936}" srcOrd="1" destOrd="0" presId="urn:microsoft.com/office/officeart/2005/8/layout/list1"/>
    <dgm:cxn modelId="{ADA03B17-0964-4A90-A844-038A8544A518}" srcId="{301E4B9B-E057-415B-9B56-86DD223E20C1}" destId="{CD3A8E6B-B5D4-4AA5-BBE0-E8ECC3AED355}" srcOrd="0" destOrd="0" parTransId="{8ABEEB7F-9022-4C6A-B7EE-BA834DDC90EA}" sibTransId="{193AA5C3-8E01-4C75-AA1E-58550F8B1264}"/>
    <dgm:cxn modelId="{FD5EBE1C-0F33-4D83-93A0-1FEBE505C828}" type="presOf" srcId="{F865E670-2B9D-4187-BEC5-9157E9E989E5}" destId="{4074BFE4-3D2A-4573-9CC8-A1D4A98CEAC1}" srcOrd="0" destOrd="0" presId="urn:microsoft.com/office/officeart/2005/8/layout/list1"/>
    <dgm:cxn modelId="{8AFF10BB-790A-4B94-89C4-57FD6940241C}" type="presOf" srcId="{B9B72991-FE88-4791-9264-B8EC292015CF}" destId="{F85778A1-8949-4820-AD21-82A03D54114A}" srcOrd="1" destOrd="0" presId="urn:microsoft.com/office/officeart/2005/8/layout/list1"/>
    <dgm:cxn modelId="{07C2B44B-3CD3-4CB4-BD17-10D83404BB7E}" type="presParOf" srcId="{9C31E99F-2FE1-4E75-9D56-3E15C11B9B72}" destId="{8B3AE7CF-308D-4F85-A708-3F8A501509E3}" srcOrd="0" destOrd="0" presId="urn:microsoft.com/office/officeart/2005/8/layout/list1"/>
    <dgm:cxn modelId="{44046101-27EA-481F-BBAD-81C0DC6E49B3}" type="presParOf" srcId="{8B3AE7CF-308D-4F85-A708-3F8A501509E3}" destId="{94B2DCC0-66B8-471F-8F5F-C3810596CE11}" srcOrd="0" destOrd="0" presId="urn:microsoft.com/office/officeart/2005/8/layout/list1"/>
    <dgm:cxn modelId="{D4B0E2DA-9456-4C1F-A28D-6E5EE2D11F13}" type="presParOf" srcId="{8B3AE7CF-308D-4F85-A708-3F8A501509E3}" destId="{6FB7DC9C-294D-476B-A8F3-046E5B589936}" srcOrd="1" destOrd="0" presId="urn:microsoft.com/office/officeart/2005/8/layout/list1"/>
    <dgm:cxn modelId="{F087B12B-EC5B-4EB4-BA1C-D0864370AD3B}" type="presParOf" srcId="{9C31E99F-2FE1-4E75-9D56-3E15C11B9B72}" destId="{CEFE1421-1B23-4550-BAB7-02D1D1DFB6EE}" srcOrd="1" destOrd="0" presId="urn:microsoft.com/office/officeart/2005/8/layout/list1"/>
    <dgm:cxn modelId="{06B66EB9-6F7D-4469-98ED-90F86363FFFF}" type="presParOf" srcId="{9C31E99F-2FE1-4E75-9D56-3E15C11B9B72}" destId="{44662D26-2ED9-4262-BBD5-A7E9E06DE5AA}" srcOrd="2" destOrd="0" presId="urn:microsoft.com/office/officeart/2005/8/layout/list1"/>
    <dgm:cxn modelId="{CE758D8B-CA72-4ABB-A800-1D900C2007D0}" type="presParOf" srcId="{9C31E99F-2FE1-4E75-9D56-3E15C11B9B72}" destId="{BBEA957E-8A0E-4D5B-BF2B-CC1CBC4D761B}" srcOrd="3" destOrd="0" presId="urn:microsoft.com/office/officeart/2005/8/layout/list1"/>
    <dgm:cxn modelId="{DB990EC6-C4F5-4A08-BAFC-B463D73C0568}" type="presParOf" srcId="{9C31E99F-2FE1-4E75-9D56-3E15C11B9B72}" destId="{77AE2865-5D09-4BF7-8B2A-5364B57E7356}" srcOrd="4" destOrd="0" presId="urn:microsoft.com/office/officeart/2005/8/layout/list1"/>
    <dgm:cxn modelId="{16FC6921-58AD-44C4-B938-6D8C7D48B96C}" type="presParOf" srcId="{77AE2865-5D09-4BF7-8B2A-5364B57E7356}" destId="{17F91137-AFB6-4B3F-A1F2-D84C85AC85A9}" srcOrd="0" destOrd="0" presId="urn:microsoft.com/office/officeart/2005/8/layout/list1"/>
    <dgm:cxn modelId="{9376DD0E-F185-4D90-93BF-8BCCDDFFEBC6}" type="presParOf" srcId="{77AE2865-5D09-4BF7-8B2A-5364B57E7356}" destId="{F85778A1-8949-4820-AD21-82A03D54114A}" srcOrd="1" destOrd="0" presId="urn:microsoft.com/office/officeart/2005/8/layout/list1"/>
    <dgm:cxn modelId="{95BBBE5D-2561-4183-BB0C-2E9139AFD304}" type="presParOf" srcId="{9C31E99F-2FE1-4E75-9D56-3E15C11B9B72}" destId="{92733431-462E-4AF8-B376-00336BD41EEF}" srcOrd="5" destOrd="0" presId="urn:microsoft.com/office/officeart/2005/8/layout/list1"/>
    <dgm:cxn modelId="{A05501D3-865A-4609-8671-E8A461289A2D}" type="presParOf" srcId="{9C31E99F-2FE1-4E75-9D56-3E15C11B9B72}" destId="{47909190-207E-4C2A-BA4B-A4709E92C622}" srcOrd="6" destOrd="0" presId="urn:microsoft.com/office/officeart/2005/8/layout/list1"/>
    <dgm:cxn modelId="{5E237E78-99D1-4CB8-A3DE-07AE26A4D039}" type="presParOf" srcId="{9C31E99F-2FE1-4E75-9D56-3E15C11B9B72}" destId="{19CC5E05-F549-4FA5-AAFC-4EBD269CD1BD}" srcOrd="7" destOrd="0" presId="urn:microsoft.com/office/officeart/2005/8/layout/list1"/>
    <dgm:cxn modelId="{BF6A70C7-1937-415C-B423-3C89987D61D6}" type="presParOf" srcId="{9C31E99F-2FE1-4E75-9D56-3E15C11B9B72}" destId="{8394B5F8-6495-42DE-B83D-2745860729C6}" srcOrd="8" destOrd="0" presId="urn:microsoft.com/office/officeart/2005/8/layout/list1"/>
    <dgm:cxn modelId="{1755ACDC-30EE-43D7-9F1D-C54AA70B8620}" type="presParOf" srcId="{8394B5F8-6495-42DE-B83D-2745860729C6}" destId="{4074BFE4-3D2A-4573-9CC8-A1D4A98CEAC1}" srcOrd="0" destOrd="0" presId="urn:microsoft.com/office/officeart/2005/8/layout/list1"/>
    <dgm:cxn modelId="{44B0954B-FA18-4FAB-82C4-D5A01F503524}" type="presParOf" srcId="{8394B5F8-6495-42DE-B83D-2745860729C6}" destId="{356CA984-1D88-41ED-B4B2-F3DB0ED972E4}" srcOrd="1" destOrd="0" presId="urn:microsoft.com/office/officeart/2005/8/layout/list1"/>
    <dgm:cxn modelId="{3D357967-C2FE-405F-8D75-CB5D52B01F7A}" type="presParOf" srcId="{9C31E99F-2FE1-4E75-9D56-3E15C11B9B72}" destId="{C996A65F-C875-4D57-A12A-9ABD476858E6}" srcOrd="9" destOrd="0" presId="urn:microsoft.com/office/officeart/2005/8/layout/list1"/>
    <dgm:cxn modelId="{725017C6-E77D-4856-9210-2BFD9D8597FA}" type="presParOf" srcId="{9C31E99F-2FE1-4E75-9D56-3E15C11B9B72}" destId="{4ABB796E-D365-41B9-A390-DA54E59E45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8D42B2-D6BC-47D9-BCC6-1BC4FF9903A4}" type="doc">
      <dgm:prSet loTypeId="urn:microsoft.com/office/officeart/2005/8/layout/vList2" loCatId="list" qsTypeId="urn:microsoft.com/office/officeart/2005/8/quickstyle/3d3" qsCatId="3D" csTypeId="urn:microsoft.com/office/officeart/2005/8/colors/colorful5" csCatId="colorful" phldr="1"/>
      <dgm:spPr/>
      <dgm:t>
        <a:bodyPr/>
        <a:lstStyle/>
        <a:p>
          <a:pPr rtl="1"/>
          <a:endParaRPr lang="ar-IQ"/>
        </a:p>
      </dgm:t>
    </dgm:pt>
    <dgm:pt modelId="{18ED492E-BE83-439D-878C-DD3B0A8EAF59}">
      <dgm:prSet phldrT="[نص]" custT="1"/>
      <dgm:spPr/>
      <dgm:t>
        <a:bodyPr/>
        <a:lstStyle/>
        <a:p>
          <a:pPr rtl="1"/>
          <a:r>
            <a:rPr lang="ar-IQ" sz="2000" b="1" u="sng" dirty="0" smtClean="0">
              <a:solidFill>
                <a:srgbClr val="FFFF00"/>
              </a:solidFill>
              <a:latin typeface="Arial" pitchFamily="34" charset="0"/>
              <a:cs typeface="Arial" pitchFamily="34" charset="0"/>
            </a:rPr>
            <a:t>التعامل مع مشكلات تقييم المقياس المتدرج</a:t>
          </a:r>
          <a:r>
            <a:rPr lang="en-US" sz="2000" b="1" u="sng" dirty="0" smtClean="0">
              <a:solidFill>
                <a:srgbClr val="FFFF00"/>
              </a:solidFill>
              <a:latin typeface="Arial" pitchFamily="34" charset="0"/>
              <a:cs typeface="Arial" pitchFamily="34" charset="0"/>
            </a:rPr>
            <a:t> -: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ar-IQ" sz="2000" b="0" dirty="0" smtClean="0">
              <a:latin typeface="Arial" pitchFamily="34" charset="0"/>
              <a:cs typeface="Arial" pitchFamily="34" charset="0"/>
            </a:rPr>
            <a:t> </a:t>
          </a:r>
          <a:r>
            <a:rPr lang="ar-IQ" sz="2000" b="0" dirty="0" smtClean="0">
              <a:solidFill>
                <a:srgbClr val="002060"/>
              </a:solidFill>
              <a:latin typeface="Arial" pitchFamily="34" charset="0"/>
              <a:cs typeface="Arial" pitchFamily="34" charset="0"/>
            </a:rPr>
            <a:t>ما زال الكثير من أصحاب الأعمال يعتمدون على مقاييس التقدير البيانية لتقييم الأداء ، إلا أن هذه المقاييس معرضة لمشكلات عديدة ، وهناك خمس مشكلات أساسية قد تعوق وسائل التقييم مثل : المعايير غير الواضحة ، تأثير الهالة ، الميل إلى النزعة المركزية ، والميل إلى التساهل أو التشديد والتحيز .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ar-IQ" sz="2000" dirty="0"/>
        </a:p>
      </dgm:t>
    </dgm:pt>
    <dgm:pt modelId="{C9AC50B6-319D-4E35-89B5-0387C9E14C26}" type="parTrans" cxnId="{D274837D-618F-425D-898B-69936A19593A}">
      <dgm:prSet/>
      <dgm:spPr/>
      <dgm:t>
        <a:bodyPr/>
        <a:lstStyle/>
        <a:p>
          <a:pPr rtl="1"/>
          <a:endParaRPr lang="ar-IQ"/>
        </a:p>
      </dgm:t>
    </dgm:pt>
    <dgm:pt modelId="{42E3E993-AADB-44D2-ABEF-E24A039AF417}" type="sibTrans" cxnId="{D274837D-618F-425D-898B-69936A19593A}">
      <dgm:prSet/>
      <dgm:spPr/>
      <dgm:t>
        <a:bodyPr/>
        <a:lstStyle/>
        <a:p>
          <a:pPr rtl="1"/>
          <a:endParaRPr lang="ar-IQ"/>
        </a:p>
      </dgm:t>
    </dgm:pt>
    <dgm:pt modelId="{275AC77A-C45D-4F8B-9E55-67147EBE18C9}">
      <dgm:prSet phldrT="[نص]" custT="1"/>
      <dgm:spPr/>
      <dgm:t>
        <a:bodyPr/>
        <a:lstStyle/>
        <a:p>
          <a:pPr rtl="1"/>
          <a:r>
            <a:rPr lang="ar-IQ" sz="2000" b="1" u="sng" dirty="0" smtClean="0">
              <a:solidFill>
                <a:srgbClr val="FFFF00"/>
              </a:solidFill>
              <a:latin typeface="Arial" pitchFamily="34" charset="0"/>
              <a:cs typeface="Arial" pitchFamily="34" charset="0"/>
            </a:rPr>
            <a:t>كيف نتجنب مشكلات التقييم :</a:t>
          </a:r>
          <a:r>
            <a:rPr lang="en-US" sz="2000" b="1" u="sng" dirty="0" smtClean="0">
              <a:latin typeface="Arial" pitchFamily="34" charset="0"/>
              <a:cs typeface="Arial" pitchFamily="34" charset="0"/>
            </a:rPr>
            <a:t>-</a:t>
          </a:r>
          <a:endParaRPr lang="en-US" sz="2000" dirty="0" smtClean="0">
            <a:latin typeface="Arial" pitchFamily="34" charset="0"/>
            <a:cs typeface="Arial" pitchFamily="34" charset="0"/>
          </a:endParaRPr>
        </a:p>
        <a:p>
          <a:pPr rtl="1"/>
          <a:r>
            <a:rPr lang="ar-IQ" sz="2000" dirty="0" smtClean="0">
              <a:solidFill>
                <a:srgbClr val="002060"/>
              </a:solidFill>
              <a:latin typeface="Arial" pitchFamily="34" charset="0"/>
              <a:cs typeface="Arial" pitchFamily="34" charset="0"/>
            </a:rPr>
            <a:t>ربما يكون آمناً أن نقول إن مثل هذه المشاكل يمكن أن تحوي خطأ </a:t>
          </a:r>
          <a:r>
            <a:rPr lang="ar-IQ" sz="2000" dirty="0" err="1" smtClean="0">
              <a:solidFill>
                <a:srgbClr val="002060"/>
              </a:solidFill>
              <a:latin typeface="Arial" pitchFamily="34" charset="0"/>
              <a:cs typeface="Arial" pitchFamily="34" charset="0"/>
            </a:rPr>
            <a:t>تقيمياً</a:t>
          </a:r>
          <a:r>
            <a:rPr lang="ar-IQ" sz="2000" dirty="0" smtClean="0">
              <a:solidFill>
                <a:srgbClr val="002060"/>
              </a:solidFill>
              <a:latin typeface="Arial" pitchFamily="34" charset="0"/>
              <a:cs typeface="Arial" pitchFamily="34" charset="0"/>
            </a:rPr>
            <a:t> أكثر من عدم احتوائها على تقييم . هل من الممكن ألا يكون الموظف في حال أفضل بدون تقييم بهدف ظاهري ولكن في الواقع شخص متحيز ، على الرغم من أن مثل هذه المشاكل لا تكون حتمية وتستطيع أن تقللها </a:t>
          </a:r>
          <a:r>
            <a:rPr lang="ar-IQ" sz="2000" dirty="0" smtClean="0">
              <a:latin typeface="Arial" pitchFamily="34" charset="0"/>
              <a:cs typeface="Arial" pitchFamily="34" charset="0"/>
            </a:rPr>
            <a:t>.</a:t>
          </a:r>
          <a:endParaRPr lang="ar-IQ" sz="2000" dirty="0">
            <a:latin typeface="Arial" pitchFamily="34" charset="0"/>
            <a:cs typeface="Arial" pitchFamily="34" charset="0"/>
          </a:endParaRPr>
        </a:p>
      </dgm:t>
    </dgm:pt>
    <dgm:pt modelId="{F06FC38B-380F-4F09-AFDE-CF348E70FE4E}" type="parTrans" cxnId="{81D3EB30-0F9B-43D1-A8A6-2B919BBB586D}">
      <dgm:prSet/>
      <dgm:spPr/>
      <dgm:t>
        <a:bodyPr/>
        <a:lstStyle/>
        <a:p>
          <a:pPr rtl="1"/>
          <a:endParaRPr lang="ar-IQ"/>
        </a:p>
      </dgm:t>
    </dgm:pt>
    <dgm:pt modelId="{B17701C1-6195-48D2-8F2E-BA54BD5DC1FD}" type="sibTrans" cxnId="{81D3EB30-0F9B-43D1-A8A6-2B919BBB586D}">
      <dgm:prSet/>
      <dgm:spPr/>
      <dgm:t>
        <a:bodyPr/>
        <a:lstStyle/>
        <a:p>
          <a:pPr rtl="1"/>
          <a:endParaRPr lang="ar-IQ"/>
        </a:p>
      </dgm:t>
    </dgm:pt>
    <dgm:pt modelId="{A8476812-F2A1-4A32-A5BB-05D9FC31C0A9}">
      <dgm:prSet phldrT="[نص]" custT="1"/>
      <dgm:spPr/>
      <dgm:t>
        <a:bodyPr/>
        <a:lstStyle/>
        <a:p>
          <a:pPr rtl="1"/>
          <a:r>
            <a:rPr lang="en-US" sz="2000" dirty="0" smtClean="0"/>
            <a:t> </a:t>
          </a:r>
          <a:endParaRPr lang="ar-IQ" sz="2000" dirty="0"/>
        </a:p>
      </dgm:t>
    </dgm:pt>
    <dgm:pt modelId="{3505CDAA-8AB7-4123-97E7-B2B69ACFF968}" type="parTrans" cxnId="{62AE0A87-CA12-450F-9DEB-6FAA7AD2E32B}">
      <dgm:prSet/>
      <dgm:spPr/>
      <dgm:t>
        <a:bodyPr/>
        <a:lstStyle/>
        <a:p>
          <a:pPr rtl="1"/>
          <a:endParaRPr lang="ar-IQ"/>
        </a:p>
      </dgm:t>
    </dgm:pt>
    <dgm:pt modelId="{D3FF0E3F-A34C-4873-AD15-694F7BEB9D90}" type="sibTrans" cxnId="{62AE0A87-CA12-450F-9DEB-6FAA7AD2E32B}">
      <dgm:prSet/>
      <dgm:spPr/>
      <dgm:t>
        <a:bodyPr/>
        <a:lstStyle/>
        <a:p>
          <a:pPr rtl="1"/>
          <a:endParaRPr lang="ar-IQ"/>
        </a:p>
      </dgm:t>
    </dgm:pt>
    <dgm:pt modelId="{15CFD991-0081-41B9-99BE-A9348527A73E}" type="pres">
      <dgm:prSet presAssocID="{B98D42B2-D6BC-47D9-BCC6-1BC4FF9903A4}" presName="linear" presStyleCnt="0">
        <dgm:presLayoutVars>
          <dgm:animLvl val="lvl"/>
          <dgm:resizeHandles val="exact"/>
        </dgm:presLayoutVars>
      </dgm:prSet>
      <dgm:spPr/>
      <dgm:t>
        <a:bodyPr/>
        <a:lstStyle/>
        <a:p>
          <a:pPr rtl="1"/>
          <a:endParaRPr lang="ar-IQ"/>
        </a:p>
      </dgm:t>
    </dgm:pt>
    <dgm:pt modelId="{B9D75A92-113F-4D71-9111-9294FF5D962A}" type="pres">
      <dgm:prSet presAssocID="{18ED492E-BE83-439D-878C-DD3B0A8EAF59}" presName="parentText" presStyleLbl="node1" presStyleIdx="0" presStyleCnt="2" custScaleY="140884" custLinFactY="-27430" custLinFactNeighborX="136" custLinFactNeighborY="-100000">
        <dgm:presLayoutVars>
          <dgm:chMax val="0"/>
          <dgm:bulletEnabled val="1"/>
        </dgm:presLayoutVars>
      </dgm:prSet>
      <dgm:spPr/>
      <dgm:t>
        <a:bodyPr/>
        <a:lstStyle/>
        <a:p>
          <a:pPr rtl="1"/>
          <a:endParaRPr lang="ar-IQ"/>
        </a:p>
      </dgm:t>
    </dgm:pt>
    <dgm:pt modelId="{391E44B3-DE7D-4021-8B19-64C8AD8EE9BA}" type="pres">
      <dgm:prSet presAssocID="{42E3E993-AADB-44D2-ABEF-E24A039AF417}" presName="spacer" presStyleCnt="0"/>
      <dgm:spPr/>
      <dgm:t>
        <a:bodyPr/>
        <a:lstStyle/>
        <a:p>
          <a:pPr rtl="1"/>
          <a:endParaRPr lang="ar-IQ"/>
        </a:p>
      </dgm:t>
    </dgm:pt>
    <dgm:pt modelId="{B94C14FB-5364-4778-AF17-A611C0662716}" type="pres">
      <dgm:prSet presAssocID="{275AC77A-C45D-4F8B-9E55-67147EBE18C9}" presName="parentText" presStyleLbl="node1" presStyleIdx="1" presStyleCnt="2" custScaleY="124280" custLinFactNeighborX="678" custLinFactNeighborY="43404">
        <dgm:presLayoutVars>
          <dgm:chMax val="0"/>
          <dgm:bulletEnabled val="1"/>
        </dgm:presLayoutVars>
      </dgm:prSet>
      <dgm:spPr/>
      <dgm:t>
        <a:bodyPr/>
        <a:lstStyle/>
        <a:p>
          <a:pPr rtl="1"/>
          <a:endParaRPr lang="ar-IQ"/>
        </a:p>
      </dgm:t>
    </dgm:pt>
    <dgm:pt modelId="{0FC2BB09-05C8-4F67-A48C-C9E4CCBB2113}" type="pres">
      <dgm:prSet presAssocID="{275AC77A-C45D-4F8B-9E55-67147EBE18C9}" presName="childText" presStyleLbl="revTx" presStyleIdx="0" presStyleCnt="1">
        <dgm:presLayoutVars>
          <dgm:bulletEnabled val="1"/>
        </dgm:presLayoutVars>
      </dgm:prSet>
      <dgm:spPr/>
      <dgm:t>
        <a:bodyPr/>
        <a:lstStyle/>
        <a:p>
          <a:pPr rtl="1"/>
          <a:endParaRPr lang="ar-IQ"/>
        </a:p>
      </dgm:t>
    </dgm:pt>
  </dgm:ptLst>
  <dgm:cxnLst>
    <dgm:cxn modelId="{81D3EB30-0F9B-43D1-A8A6-2B919BBB586D}" srcId="{B98D42B2-D6BC-47D9-BCC6-1BC4FF9903A4}" destId="{275AC77A-C45D-4F8B-9E55-67147EBE18C9}" srcOrd="1" destOrd="0" parTransId="{F06FC38B-380F-4F09-AFDE-CF348E70FE4E}" sibTransId="{B17701C1-6195-48D2-8F2E-BA54BD5DC1FD}"/>
    <dgm:cxn modelId="{84F0E08E-5052-4C4F-BE7C-CE32F80F3373}" type="presOf" srcId="{18ED492E-BE83-439D-878C-DD3B0A8EAF59}" destId="{B9D75A92-113F-4D71-9111-9294FF5D962A}" srcOrd="0" destOrd="0" presId="urn:microsoft.com/office/officeart/2005/8/layout/vList2"/>
    <dgm:cxn modelId="{3955A4B3-A4D5-41BC-9A56-8857824B37F3}" type="presOf" srcId="{A8476812-F2A1-4A32-A5BB-05D9FC31C0A9}" destId="{0FC2BB09-05C8-4F67-A48C-C9E4CCBB2113}" srcOrd="0" destOrd="0" presId="urn:microsoft.com/office/officeart/2005/8/layout/vList2"/>
    <dgm:cxn modelId="{62AE0A87-CA12-450F-9DEB-6FAA7AD2E32B}" srcId="{275AC77A-C45D-4F8B-9E55-67147EBE18C9}" destId="{A8476812-F2A1-4A32-A5BB-05D9FC31C0A9}" srcOrd="0" destOrd="0" parTransId="{3505CDAA-8AB7-4123-97E7-B2B69ACFF968}" sibTransId="{D3FF0E3F-A34C-4873-AD15-694F7BEB9D90}"/>
    <dgm:cxn modelId="{D274837D-618F-425D-898B-69936A19593A}" srcId="{B98D42B2-D6BC-47D9-BCC6-1BC4FF9903A4}" destId="{18ED492E-BE83-439D-878C-DD3B0A8EAF59}" srcOrd="0" destOrd="0" parTransId="{C9AC50B6-319D-4E35-89B5-0387C9E14C26}" sibTransId="{42E3E993-AADB-44D2-ABEF-E24A039AF417}"/>
    <dgm:cxn modelId="{03D54FF8-FA4B-49CB-A480-C4D8C94C31EB}" type="presOf" srcId="{275AC77A-C45D-4F8B-9E55-67147EBE18C9}" destId="{B94C14FB-5364-4778-AF17-A611C0662716}" srcOrd="0" destOrd="0" presId="urn:microsoft.com/office/officeart/2005/8/layout/vList2"/>
    <dgm:cxn modelId="{B73CE506-2F7B-4BC7-88F0-D41F4AF9533B}" type="presOf" srcId="{B98D42B2-D6BC-47D9-BCC6-1BC4FF9903A4}" destId="{15CFD991-0081-41B9-99BE-A9348527A73E}" srcOrd="0" destOrd="0" presId="urn:microsoft.com/office/officeart/2005/8/layout/vList2"/>
    <dgm:cxn modelId="{063A546A-6F62-42EF-BBE2-CEBDFBA785F3}" type="presParOf" srcId="{15CFD991-0081-41B9-99BE-A9348527A73E}" destId="{B9D75A92-113F-4D71-9111-9294FF5D962A}" srcOrd="0" destOrd="0" presId="urn:microsoft.com/office/officeart/2005/8/layout/vList2"/>
    <dgm:cxn modelId="{C0136206-2BBD-4D90-810B-4D152B24A1F6}" type="presParOf" srcId="{15CFD991-0081-41B9-99BE-A9348527A73E}" destId="{391E44B3-DE7D-4021-8B19-64C8AD8EE9BA}" srcOrd="1" destOrd="0" presId="urn:microsoft.com/office/officeart/2005/8/layout/vList2"/>
    <dgm:cxn modelId="{21B7D532-ED46-49E3-B2F3-0E5456B79E83}" type="presParOf" srcId="{15CFD991-0081-41B9-99BE-A9348527A73E}" destId="{B94C14FB-5364-4778-AF17-A611C0662716}" srcOrd="2" destOrd="0" presId="urn:microsoft.com/office/officeart/2005/8/layout/vList2"/>
    <dgm:cxn modelId="{572C8FB2-F0B6-4CF8-9384-0F09765EF030}" type="presParOf" srcId="{15CFD991-0081-41B9-99BE-A9348527A73E}" destId="{0FC2BB09-05C8-4F67-A48C-C9E4CCBB211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181DEA-FFF7-47E7-8546-3575E7F3B154}" type="doc">
      <dgm:prSet loTypeId="urn:microsoft.com/office/officeart/2005/8/layout/vList2" loCatId="list" qsTypeId="urn:microsoft.com/office/officeart/2005/8/quickstyle/3d3" qsCatId="3D" csTypeId="urn:microsoft.com/office/officeart/2005/8/colors/colorful5" csCatId="colorful" phldr="1"/>
      <dgm:spPr/>
      <dgm:t>
        <a:bodyPr/>
        <a:lstStyle/>
        <a:p>
          <a:pPr rtl="1"/>
          <a:endParaRPr lang="ar-IQ"/>
        </a:p>
      </dgm:t>
    </dgm:pt>
    <dgm:pt modelId="{1237BAC6-F492-4198-AE7D-5B7D44337B0D}">
      <dgm:prSet phldrT="[نص]"/>
      <dgm:spPr/>
      <dgm:t>
        <a:bodyPr/>
        <a:lstStyle/>
        <a:p>
          <a:pPr rtl="1"/>
          <a:r>
            <a:rPr lang="ar-IQ" b="1" u="sng" dirty="0" smtClean="0">
              <a:solidFill>
                <a:srgbClr val="C00000"/>
              </a:solidFill>
              <a:latin typeface="Arial" pitchFamily="34" charset="0"/>
              <a:cs typeface="Arial" pitchFamily="34" charset="0"/>
            </a:rPr>
            <a:t>معرفة المشكلات </a:t>
          </a:r>
          <a:r>
            <a:rPr lang="ar-IQ" dirty="0" smtClean="0">
              <a:solidFill>
                <a:srgbClr val="C00000"/>
              </a:solidFill>
              <a:latin typeface="Arial" pitchFamily="34" charset="0"/>
              <a:cs typeface="Arial" pitchFamily="34" charset="0"/>
            </a:rPr>
            <a:t>:-</a:t>
          </a:r>
        </a:p>
        <a:p>
          <a:pPr rtl="1"/>
          <a:r>
            <a:rPr lang="ar-IQ" dirty="0" smtClean="0">
              <a:latin typeface="Arial" pitchFamily="34" charset="0"/>
              <a:cs typeface="Arial" pitchFamily="34" charset="0"/>
            </a:rPr>
            <a:t> </a:t>
          </a:r>
          <a:r>
            <a:rPr lang="ar-IQ" dirty="0" smtClean="0">
              <a:solidFill>
                <a:srgbClr val="FFFF00"/>
              </a:solidFill>
              <a:latin typeface="Arial" pitchFamily="34" charset="0"/>
              <a:cs typeface="Arial" pitchFamily="34" charset="0"/>
            </a:rPr>
            <a:t>تعلم وافهم المشاكل المحتملة وحلولها ، ففهم المشكلة يساعدك </a:t>
          </a:r>
          <a:r>
            <a:rPr lang="ar-IQ" dirty="0" err="1" smtClean="0">
              <a:solidFill>
                <a:srgbClr val="FFFF00"/>
              </a:solidFill>
              <a:latin typeface="Arial" pitchFamily="34" charset="0"/>
              <a:cs typeface="Arial" pitchFamily="34" charset="0"/>
            </a:rPr>
            <a:t>التجنبها</a:t>
          </a:r>
          <a:r>
            <a:rPr lang="ar-IQ" dirty="0" smtClean="0">
              <a:solidFill>
                <a:srgbClr val="FFFF00"/>
              </a:solidFill>
              <a:latin typeface="Arial" pitchFamily="34" charset="0"/>
              <a:cs typeface="Arial" pitchFamily="34" charset="0"/>
            </a:rPr>
            <a:t> . </a:t>
          </a:r>
          <a:endParaRPr lang="en-US" dirty="0" smtClean="0">
            <a:solidFill>
              <a:srgbClr val="FFFF00"/>
            </a:solidFill>
            <a:latin typeface="Arial" pitchFamily="34" charset="0"/>
            <a:cs typeface="Arial" pitchFamily="34" charset="0"/>
          </a:endParaRPr>
        </a:p>
      </dgm:t>
    </dgm:pt>
    <dgm:pt modelId="{7408A5D1-D9A1-465E-B73E-9F6545262A87}" type="parTrans" cxnId="{D0AADF91-3865-4927-B23C-DB461CCA652B}">
      <dgm:prSet/>
      <dgm:spPr/>
      <dgm:t>
        <a:bodyPr/>
        <a:lstStyle/>
        <a:p>
          <a:pPr rtl="1"/>
          <a:endParaRPr lang="ar-IQ"/>
        </a:p>
      </dgm:t>
    </dgm:pt>
    <dgm:pt modelId="{FE8E4D85-B27B-41A2-A9E8-AB194B198C08}" type="sibTrans" cxnId="{D0AADF91-3865-4927-B23C-DB461CCA652B}">
      <dgm:prSet/>
      <dgm:spPr/>
      <dgm:t>
        <a:bodyPr/>
        <a:lstStyle/>
        <a:p>
          <a:pPr rtl="1"/>
          <a:endParaRPr lang="ar-IQ"/>
        </a:p>
      </dgm:t>
    </dgm:pt>
    <dgm:pt modelId="{21F79773-D68A-4451-A4E4-DE33ABA4542F}">
      <dgm:prSet phldrT="[نص]"/>
      <dgm:spPr/>
      <dgm:t>
        <a:bodyPr/>
        <a:lstStyle/>
        <a:p>
          <a:pPr rtl="1"/>
          <a:r>
            <a:rPr lang="ar-IQ" b="1" u="sng" dirty="0" smtClean="0">
              <a:solidFill>
                <a:srgbClr val="C00000"/>
              </a:solidFill>
              <a:latin typeface="Arial" pitchFamily="34" charset="0"/>
              <a:cs typeface="Arial" pitchFamily="34" charset="0"/>
            </a:rPr>
            <a:t>استخدام أداة صحيحة </a:t>
          </a:r>
          <a:r>
            <a:rPr lang="ar-IQ" u="sng" dirty="0" smtClean="0">
              <a:solidFill>
                <a:srgbClr val="C00000"/>
              </a:solidFill>
              <a:latin typeface="Arial" pitchFamily="34" charset="0"/>
              <a:cs typeface="Arial" pitchFamily="34" charset="0"/>
            </a:rPr>
            <a:t>:- </a:t>
          </a:r>
        </a:p>
        <a:p>
          <a:pPr rtl="1"/>
          <a:r>
            <a:rPr lang="ar-IQ" dirty="0" smtClean="0">
              <a:solidFill>
                <a:srgbClr val="FFFF00"/>
              </a:solidFill>
              <a:latin typeface="Arial" pitchFamily="34" charset="0"/>
              <a:cs typeface="Arial" pitchFamily="34" charset="0"/>
            </a:rPr>
            <a:t>استخدم أداة تقيم صحيحة . فكل طريقة لها عيوبها ومميزاتها ، فمثلاً طريقة الترتيب تتجنب الميل المركزي ، ولكن تسبب شعوراً سيئاً عندما يكون أداء الموظفين في الحقيقة كله عالياً </a:t>
          </a:r>
          <a:r>
            <a:rPr lang="ar-IQ" dirty="0" smtClean="0">
              <a:latin typeface="Arial" pitchFamily="34" charset="0"/>
              <a:cs typeface="Arial" pitchFamily="34" charset="0"/>
            </a:rPr>
            <a:t>.</a:t>
          </a:r>
          <a:endParaRPr lang="ar-IQ" dirty="0">
            <a:latin typeface="Arial" pitchFamily="34" charset="0"/>
            <a:cs typeface="Arial" pitchFamily="34" charset="0"/>
          </a:endParaRPr>
        </a:p>
      </dgm:t>
    </dgm:pt>
    <dgm:pt modelId="{30428469-22BB-46F5-A101-788846DEC20D}" type="parTrans" cxnId="{21ED977F-B53F-445E-A3DB-ED01FE1F9654}">
      <dgm:prSet/>
      <dgm:spPr/>
      <dgm:t>
        <a:bodyPr/>
        <a:lstStyle/>
        <a:p>
          <a:pPr rtl="1"/>
          <a:endParaRPr lang="ar-IQ"/>
        </a:p>
      </dgm:t>
    </dgm:pt>
    <dgm:pt modelId="{45235A7B-1761-4132-96B2-86A820ED7C28}" type="sibTrans" cxnId="{21ED977F-B53F-445E-A3DB-ED01FE1F9654}">
      <dgm:prSet/>
      <dgm:spPr/>
      <dgm:t>
        <a:bodyPr/>
        <a:lstStyle/>
        <a:p>
          <a:pPr rtl="1"/>
          <a:endParaRPr lang="ar-IQ"/>
        </a:p>
      </dgm:t>
    </dgm:pt>
    <dgm:pt modelId="{16E5372B-356C-4DC9-AAEA-02104F7656D9}" type="pres">
      <dgm:prSet presAssocID="{FD181DEA-FFF7-47E7-8546-3575E7F3B154}" presName="linear" presStyleCnt="0">
        <dgm:presLayoutVars>
          <dgm:animLvl val="lvl"/>
          <dgm:resizeHandles val="exact"/>
        </dgm:presLayoutVars>
      </dgm:prSet>
      <dgm:spPr/>
      <dgm:t>
        <a:bodyPr/>
        <a:lstStyle/>
        <a:p>
          <a:endParaRPr lang="en-US"/>
        </a:p>
      </dgm:t>
    </dgm:pt>
    <dgm:pt modelId="{55F285F1-0AC6-4160-9912-88FB48723969}" type="pres">
      <dgm:prSet presAssocID="{1237BAC6-F492-4198-AE7D-5B7D44337B0D}" presName="parentText" presStyleLbl="node1" presStyleIdx="0" presStyleCnt="2" custLinFactY="-20794" custLinFactNeighborX="2578" custLinFactNeighborY="-100000">
        <dgm:presLayoutVars>
          <dgm:chMax val="0"/>
          <dgm:bulletEnabled val="1"/>
        </dgm:presLayoutVars>
      </dgm:prSet>
      <dgm:spPr/>
      <dgm:t>
        <a:bodyPr/>
        <a:lstStyle/>
        <a:p>
          <a:pPr rtl="1"/>
          <a:endParaRPr lang="ar-IQ"/>
        </a:p>
      </dgm:t>
    </dgm:pt>
    <dgm:pt modelId="{8A1BC108-1179-4247-A8FC-48E05AE22805}" type="pres">
      <dgm:prSet presAssocID="{FE8E4D85-B27B-41A2-A9E8-AB194B198C08}" presName="spacer" presStyleCnt="0"/>
      <dgm:spPr/>
    </dgm:pt>
    <dgm:pt modelId="{3C19FCE7-3B28-4027-A9AE-76F2524B2061}" type="pres">
      <dgm:prSet presAssocID="{21F79773-D68A-4451-A4E4-DE33ABA4542F}" presName="parentText" presStyleLbl="node1" presStyleIdx="1" presStyleCnt="2">
        <dgm:presLayoutVars>
          <dgm:chMax val="0"/>
          <dgm:bulletEnabled val="1"/>
        </dgm:presLayoutVars>
      </dgm:prSet>
      <dgm:spPr/>
      <dgm:t>
        <a:bodyPr/>
        <a:lstStyle/>
        <a:p>
          <a:pPr rtl="1"/>
          <a:endParaRPr lang="ar-IQ"/>
        </a:p>
      </dgm:t>
    </dgm:pt>
  </dgm:ptLst>
  <dgm:cxnLst>
    <dgm:cxn modelId="{E569A23D-048E-4BFF-AEAF-F9D9E3CFDA33}" type="presOf" srcId="{FD181DEA-FFF7-47E7-8546-3575E7F3B154}" destId="{16E5372B-356C-4DC9-AAEA-02104F7656D9}" srcOrd="0" destOrd="0" presId="urn:microsoft.com/office/officeart/2005/8/layout/vList2"/>
    <dgm:cxn modelId="{F99E5142-7136-42B4-9A28-597FB82343F0}" type="presOf" srcId="{21F79773-D68A-4451-A4E4-DE33ABA4542F}" destId="{3C19FCE7-3B28-4027-A9AE-76F2524B2061}" srcOrd="0" destOrd="0" presId="urn:microsoft.com/office/officeart/2005/8/layout/vList2"/>
    <dgm:cxn modelId="{D0AADF91-3865-4927-B23C-DB461CCA652B}" srcId="{FD181DEA-FFF7-47E7-8546-3575E7F3B154}" destId="{1237BAC6-F492-4198-AE7D-5B7D44337B0D}" srcOrd="0" destOrd="0" parTransId="{7408A5D1-D9A1-465E-B73E-9F6545262A87}" sibTransId="{FE8E4D85-B27B-41A2-A9E8-AB194B198C08}"/>
    <dgm:cxn modelId="{48B1C413-3055-41F0-AB0E-CF26A0379C51}" type="presOf" srcId="{1237BAC6-F492-4198-AE7D-5B7D44337B0D}" destId="{55F285F1-0AC6-4160-9912-88FB48723969}" srcOrd="0" destOrd="0" presId="urn:microsoft.com/office/officeart/2005/8/layout/vList2"/>
    <dgm:cxn modelId="{21ED977F-B53F-445E-A3DB-ED01FE1F9654}" srcId="{FD181DEA-FFF7-47E7-8546-3575E7F3B154}" destId="{21F79773-D68A-4451-A4E4-DE33ABA4542F}" srcOrd="1" destOrd="0" parTransId="{30428469-22BB-46F5-A101-788846DEC20D}" sibTransId="{45235A7B-1761-4132-96B2-86A820ED7C28}"/>
    <dgm:cxn modelId="{CEC03467-BAF4-49FD-8DC8-289181B1B839}" type="presParOf" srcId="{16E5372B-356C-4DC9-AAEA-02104F7656D9}" destId="{55F285F1-0AC6-4160-9912-88FB48723969}" srcOrd="0" destOrd="0" presId="urn:microsoft.com/office/officeart/2005/8/layout/vList2"/>
    <dgm:cxn modelId="{6095B022-D0CF-46CD-B943-8EADE4E562FF}" type="presParOf" srcId="{16E5372B-356C-4DC9-AAEA-02104F7656D9}" destId="{8A1BC108-1179-4247-A8FC-48E05AE22805}" srcOrd="1" destOrd="0" presId="urn:microsoft.com/office/officeart/2005/8/layout/vList2"/>
    <dgm:cxn modelId="{0358D85D-1063-4C2B-BA9B-723037C8C709}" type="presParOf" srcId="{16E5372B-356C-4DC9-AAEA-02104F7656D9}" destId="{3C19FCE7-3B28-4027-A9AE-76F2524B20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5307BD-79B5-4B69-B09B-53AFF2A6B8AA}"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pPr rtl="1"/>
          <a:endParaRPr lang="ar-IQ"/>
        </a:p>
      </dgm:t>
    </dgm:pt>
    <dgm:pt modelId="{0D99E838-D580-4838-823B-2A54881F8BFA}">
      <dgm:prSet phldrT="[نص]" custT="1"/>
      <dgm:spPr/>
      <dgm:t>
        <a:bodyPr/>
        <a:lstStyle/>
        <a:p>
          <a:pPr rtl="1"/>
          <a:r>
            <a:rPr lang="ar-IQ" sz="2000" b="1" u="sng" dirty="0" smtClean="0">
              <a:solidFill>
                <a:srgbClr val="002060"/>
              </a:solidFill>
              <a:latin typeface="Arial" pitchFamily="34" charset="0"/>
              <a:cs typeface="Arial" pitchFamily="34" charset="0"/>
            </a:rPr>
            <a:t>تاسعاً : سلطة تقييم الاداء :-</a:t>
          </a:r>
          <a:endParaRPr lang="ar-IQ" sz="2000" dirty="0">
            <a:solidFill>
              <a:srgbClr val="002060"/>
            </a:solidFill>
            <a:latin typeface="Arial" pitchFamily="34" charset="0"/>
            <a:cs typeface="Arial" pitchFamily="34" charset="0"/>
          </a:endParaRPr>
        </a:p>
      </dgm:t>
    </dgm:pt>
    <dgm:pt modelId="{1AB0EC3F-7E22-4535-963F-51DB40A84356}" type="parTrans" cxnId="{5B9827FB-C4FF-4395-B616-99944EB03D1D}">
      <dgm:prSet/>
      <dgm:spPr/>
      <dgm:t>
        <a:bodyPr/>
        <a:lstStyle/>
        <a:p>
          <a:pPr rtl="1"/>
          <a:endParaRPr lang="ar-IQ"/>
        </a:p>
      </dgm:t>
    </dgm:pt>
    <dgm:pt modelId="{B895B690-A1D8-4736-B911-D175D0A69586}" type="sibTrans" cxnId="{5B9827FB-C4FF-4395-B616-99944EB03D1D}">
      <dgm:prSet/>
      <dgm:spPr/>
      <dgm:t>
        <a:bodyPr/>
        <a:lstStyle/>
        <a:p>
          <a:pPr rtl="1"/>
          <a:endParaRPr lang="ar-IQ"/>
        </a:p>
      </dgm:t>
    </dgm:pt>
    <dgm:pt modelId="{B48FBF0F-9DB9-4278-9F0E-7FABB755775E}">
      <dgm:prSet phldrT="[نص]" custT="1"/>
      <dgm:spPr/>
      <dgm:t>
        <a:bodyPr/>
        <a:lstStyle/>
        <a:p>
          <a:pPr rtl="1"/>
          <a:r>
            <a:rPr lang="ar-IQ" sz="2000" b="1" dirty="0" smtClean="0">
              <a:latin typeface="Arial" pitchFamily="34" charset="0"/>
              <a:cs typeface="Arial" pitchFamily="34" charset="0"/>
            </a:rPr>
            <a:t>التقييم من جانب المشرف المباشر </a:t>
          </a:r>
          <a:endParaRPr lang="ar-IQ" sz="2000" dirty="0">
            <a:latin typeface="Arial" pitchFamily="34" charset="0"/>
            <a:cs typeface="Arial" pitchFamily="34" charset="0"/>
          </a:endParaRPr>
        </a:p>
      </dgm:t>
    </dgm:pt>
    <dgm:pt modelId="{EC8DDE82-D109-4B4F-8E91-7258F0C7A1F2}" type="parTrans" cxnId="{D69B9FC2-EC5C-4CDF-9A52-7231CC793762}">
      <dgm:prSet/>
      <dgm:spPr/>
      <dgm:t>
        <a:bodyPr/>
        <a:lstStyle/>
        <a:p>
          <a:pPr rtl="1"/>
          <a:endParaRPr lang="ar-IQ"/>
        </a:p>
      </dgm:t>
    </dgm:pt>
    <dgm:pt modelId="{98EA07F3-54ED-4508-86B0-F7D9E271E917}" type="sibTrans" cxnId="{D69B9FC2-EC5C-4CDF-9A52-7231CC793762}">
      <dgm:prSet/>
      <dgm:spPr/>
      <dgm:t>
        <a:bodyPr/>
        <a:lstStyle/>
        <a:p>
          <a:pPr rtl="1"/>
          <a:endParaRPr lang="ar-IQ"/>
        </a:p>
      </dgm:t>
    </dgm:pt>
    <dgm:pt modelId="{00F62D14-7A01-49DE-96E1-1A9E9604C28F}">
      <dgm:prSet phldrT="[نص]" custT="1"/>
      <dgm:spPr/>
      <dgm:t>
        <a:bodyPr/>
        <a:lstStyle/>
        <a:p>
          <a:pPr rtl="1"/>
          <a:r>
            <a:rPr lang="ar-IQ" sz="2000" b="1" dirty="0" smtClean="0">
              <a:latin typeface="Arial" pitchFamily="34" charset="0"/>
              <a:cs typeface="Arial" pitchFamily="34" charset="0"/>
            </a:rPr>
            <a:t>التقييم باستخدام الزملاء </a:t>
          </a:r>
          <a:endParaRPr lang="ar-IQ" sz="2000" dirty="0">
            <a:latin typeface="Arial" pitchFamily="34" charset="0"/>
            <a:cs typeface="Arial" pitchFamily="34" charset="0"/>
          </a:endParaRPr>
        </a:p>
      </dgm:t>
    </dgm:pt>
    <dgm:pt modelId="{CBE80440-718C-406F-AAE2-E62581D6E8C5}" type="parTrans" cxnId="{6A6FFFE4-930D-44E5-9D24-E8FDAD337A1C}">
      <dgm:prSet/>
      <dgm:spPr/>
      <dgm:t>
        <a:bodyPr/>
        <a:lstStyle/>
        <a:p>
          <a:pPr rtl="1"/>
          <a:endParaRPr lang="ar-IQ"/>
        </a:p>
      </dgm:t>
    </dgm:pt>
    <dgm:pt modelId="{4A78A16D-8767-41FF-AB7A-299F5F6E5653}" type="sibTrans" cxnId="{6A6FFFE4-930D-44E5-9D24-E8FDAD337A1C}">
      <dgm:prSet/>
      <dgm:spPr/>
      <dgm:t>
        <a:bodyPr/>
        <a:lstStyle/>
        <a:p>
          <a:pPr rtl="1"/>
          <a:endParaRPr lang="ar-IQ"/>
        </a:p>
      </dgm:t>
    </dgm:pt>
    <dgm:pt modelId="{B2AF525D-C48C-4DDE-809F-60B8EA5469F1}">
      <dgm:prSet phldrT="[نص]" custT="1"/>
      <dgm:spPr/>
      <dgm:t>
        <a:bodyPr/>
        <a:lstStyle/>
        <a:p>
          <a:pPr rtl="1"/>
          <a:r>
            <a:rPr lang="ar-IQ" sz="2000" b="1" dirty="0" smtClean="0">
              <a:latin typeface="Arial" pitchFamily="34" charset="0"/>
              <a:cs typeface="Arial" pitchFamily="34" charset="0"/>
            </a:rPr>
            <a:t>لجان التقييم </a:t>
          </a:r>
          <a:endParaRPr lang="ar-IQ" sz="2000" b="1" dirty="0">
            <a:latin typeface="Arial" pitchFamily="34" charset="0"/>
            <a:cs typeface="Arial" pitchFamily="34" charset="0"/>
          </a:endParaRPr>
        </a:p>
      </dgm:t>
    </dgm:pt>
    <dgm:pt modelId="{42DEF535-7EB7-4CC1-939C-806E96BACBE7}" type="parTrans" cxnId="{DDEC4677-AC74-4EE9-A5AF-9256F3588013}">
      <dgm:prSet/>
      <dgm:spPr/>
      <dgm:t>
        <a:bodyPr/>
        <a:lstStyle/>
        <a:p>
          <a:pPr rtl="1"/>
          <a:endParaRPr lang="ar-IQ"/>
        </a:p>
      </dgm:t>
    </dgm:pt>
    <dgm:pt modelId="{C46CB9F2-D27E-4B11-930D-6DBBD2B6C5A1}" type="sibTrans" cxnId="{DDEC4677-AC74-4EE9-A5AF-9256F3588013}">
      <dgm:prSet/>
      <dgm:spPr/>
      <dgm:t>
        <a:bodyPr/>
        <a:lstStyle/>
        <a:p>
          <a:pPr rtl="1"/>
          <a:endParaRPr lang="ar-IQ"/>
        </a:p>
      </dgm:t>
    </dgm:pt>
    <dgm:pt modelId="{C2F82471-215C-43E8-8387-8BE98073586B}">
      <dgm:prSet phldrT="[نص]" custT="1"/>
      <dgm:spPr/>
      <dgm:t>
        <a:bodyPr/>
        <a:lstStyle/>
        <a:p>
          <a:pPr rtl="1"/>
          <a:r>
            <a:rPr lang="ar-IQ" sz="2000" b="1" dirty="0" smtClean="0">
              <a:latin typeface="Arial" pitchFamily="34" charset="0"/>
              <a:cs typeface="Arial" pitchFamily="34" charset="0"/>
            </a:rPr>
            <a:t>التقييم الذاتي </a:t>
          </a:r>
          <a:endParaRPr lang="ar-IQ" sz="2000" dirty="0">
            <a:latin typeface="Arial" pitchFamily="34" charset="0"/>
            <a:cs typeface="Arial" pitchFamily="34" charset="0"/>
          </a:endParaRPr>
        </a:p>
      </dgm:t>
    </dgm:pt>
    <dgm:pt modelId="{3873151A-7EDB-41C4-B0AD-D4318F36CCA5}" type="parTrans" cxnId="{91E6A3BF-D50C-4077-B9B6-08C998AC1C41}">
      <dgm:prSet/>
      <dgm:spPr/>
      <dgm:t>
        <a:bodyPr/>
        <a:lstStyle/>
        <a:p>
          <a:pPr rtl="1"/>
          <a:endParaRPr lang="ar-IQ"/>
        </a:p>
      </dgm:t>
    </dgm:pt>
    <dgm:pt modelId="{6CE19DDD-8D0F-4A4D-BE49-A9165E60DCC7}" type="sibTrans" cxnId="{91E6A3BF-D50C-4077-B9B6-08C998AC1C41}">
      <dgm:prSet/>
      <dgm:spPr/>
      <dgm:t>
        <a:bodyPr/>
        <a:lstStyle/>
        <a:p>
          <a:pPr rtl="1"/>
          <a:endParaRPr lang="ar-IQ"/>
        </a:p>
      </dgm:t>
    </dgm:pt>
    <dgm:pt modelId="{C45C0C0F-B1BB-4009-9344-2A01D0320AF6}">
      <dgm:prSet phldrT="[نص]" custT="1"/>
      <dgm:spPr/>
      <dgm:t>
        <a:bodyPr/>
        <a:lstStyle/>
        <a:p>
          <a:pPr rtl="1"/>
          <a:r>
            <a:rPr lang="ar-IQ" sz="1800" b="1" dirty="0" smtClean="0">
              <a:latin typeface="Arial" pitchFamily="34" charset="0"/>
              <a:cs typeface="Arial" pitchFamily="34" charset="0"/>
            </a:rPr>
            <a:t>التقييم من جانب المرؤوسين </a:t>
          </a:r>
          <a:endParaRPr lang="ar-IQ" sz="1800" dirty="0">
            <a:latin typeface="Arial" pitchFamily="34" charset="0"/>
            <a:cs typeface="Arial" pitchFamily="34" charset="0"/>
          </a:endParaRPr>
        </a:p>
      </dgm:t>
    </dgm:pt>
    <dgm:pt modelId="{C086B415-FC4C-42E3-BCBD-A28E54357134}" type="parTrans" cxnId="{AB7BE7A9-34A7-4102-B93A-616301F5B9F0}">
      <dgm:prSet/>
      <dgm:spPr/>
      <dgm:t>
        <a:bodyPr/>
        <a:lstStyle/>
        <a:p>
          <a:pPr rtl="1"/>
          <a:endParaRPr lang="ar-IQ"/>
        </a:p>
      </dgm:t>
    </dgm:pt>
    <dgm:pt modelId="{81F3EA61-4E6B-4681-A4E9-A06BD10FFC65}" type="sibTrans" cxnId="{AB7BE7A9-34A7-4102-B93A-616301F5B9F0}">
      <dgm:prSet/>
      <dgm:spPr/>
      <dgm:t>
        <a:bodyPr/>
        <a:lstStyle/>
        <a:p>
          <a:pPr rtl="1"/>
          <a:endParaRPr lang="ar-IQ"/>
        </a:p>
      </dgm:t>
    </dgm:pt>
    <dgm:pt modelId="{EEB05191-2F6F-460E-A5E6-EB4A3106314F}">
      <dgm:prSet phldrT="[نص]" custT="1"/>
      <dgm:spPr/>
      <dgm:t>
        <a:bodyPr/>
        <a:lstStyle/>
        <a:p>
          <a:pPr rtl="1"/>
          <a:r>
            <a:rPr lang="ar-IQ" sz="1800" b="1" dirty="0" smtClean="0">
              <a:latin typeface="Arial" pitchFamily="34" charset="0"/>
              <a:cs typeface="Arial" pitchFamily="34" charset="0"/>
            </a:rPr>
            <a:t>التغذية العكسية بدرجة 360 درجة </a:t>
          </a:r>
          <a:endParaRPr lang="ar-IQ" sz="1800" b="1" dirty="0">
            <a:latin typeface="Arial" pitchFamily="34" charset="0"/>
            <a:cs typeface="Arial" pitchFamily="34" charset="0"/>
          </a:endParaRPr>
        </a:p>
      </dgm:t>
    </dgm:pt>
    <dgm:pt modelId="{9AAC4D46-DACF-4F2F-9523-4DBF6F988AB9}" type="parTrans" cxnId="{B8A81BCA-769E-4CE7-AD80-72F78335FF95}">
      <dgm:prSet/>
      <dgm:spPr/>
      <dgm:t>
        <a:bodyPr/>
        <a:lstStyle/>
        <a:p>
          <a:pPr rtl="1"/>
          <a:endParaRPr lang="ar-IQ"/>
        </a:p>
      </dgm:t>
    </dgm:pt>
    <dgm:pt modelId="{F13C2329-569F-421A-9C0A-45195795645D}" type="sibTrans" cxnId="{B8A81BCA-769E-4CE7-AD80-72F78335FF95}">
      <dgm:prSet/>
      <dgm:spPr/>
      <dgm:t>
        <a:bodyPr/>
        <a:lstStyle/>
        <a:p>
          <a:pPr rtl="1"/>
          <a:endParaRPr lang="ar-IQ"/>
        </a:p>
      </dgm:t>
    </dgm:pt>
    <dgm:pt modelId="{6450F6D9-F11F-4E45-8329-A1BB1B24712D}" type="pres">
      <dgm:prSet presAssocID="{B95307BD-79B5-4B69-B09B-53AFF2A6B8AA}" presName="Name0" presStyleCnt="0">
        <dgm:presLayoutVars>
          <dgm:chMax val="1"/>
          <dgm:dir/>
          <dgm:animLvl val="ctr"/>
          <dgm:resizeHandles val="exact"/>
        </dgm:presLayoutVars>
      </dgm:prSet>
      <dgm:spPr/>
      <dgm:t>
        <a:bodyPr/>
        <a:lstStyle/>
        <a:p>
          <a:endParaRPr lang="en-US"/>
        </a:p>
      </dgm:t>
    </dgm:pt>
    <dgm:pt modelId="{0358FFA5-03C8-4F67-A13B-F6EA8F9F5667}" type="pres">
      <dgm:prSet presAssocID="{0D99E838-D580-4838-823B-2A54881F8BFA}" presName="centerShape" presStyleLbl="node0" presStyleIdx="0" presStyleCnt="1"/>
      <dgm:spPr/>
      <dgm:t>
        <a:bodyPr/>
        <a:lstStyle/>
        <a:p>
          <a:endParaRPr lang="en-US"/>
        </a:p>
      </dgm:t>
    </dgm:pt>
    <dgm:pt modelId="{184F0ADD-82EA-40F1-9DC6-E625D8CEE242}" type="pres">
      <dgm:prSet presAssocID="{B48FBF0F-9DB9-4278-9F0E-7FABB755775E}" presName="node" presStyleLbl="node1" presStyleIdx="0" presStyleCnt="6">
        <dgm:presLayoutVars>
          <dgm:bulletEnabled val="1"/>
        </dgm:presLayoutVars>
      </dgm:prSet>
      <dgm:spPr/>
      <dgm:t>
        <a:bodyPr/>
        <a:lstStyle/>
        <a:p>
          <a:endParaRPr lang="en-US"/>
        </a:p>
      </dgm:t>
    </dgm:pt>
    <dgm:pt modelId="{23ECC6ED-AC8C-42A2-A806-FBAA8C0C1DF7}" type="pres">
      <dgm:prSet presAssocID="{B48FBF0F-9DB9-4278-9F0E-7FABB755775E}" presName="dummy" presStyleCnt="0"/>
      <dgm:spPr/>
    </dgm:pt>
    <dgm:pt modelId="{8867BEA0-AC6C-4BCD-816E-715EA5CF130B}" type="pres">
      <dgm:prSet presAssocID="{98EA07F3-54ED-4508-86B0-F7D9E271E917}" presName="sibTrans" presStyleLbl="sibTrans2D1" presStyleIdx="0" presStyleCnt="6"/>
      <dgm:spPr/>
      <dgm:t>
        <a:bodyPr/>
        <a:lstStyle/>
        <a:p>
          <a:endParaRPr lang="en-US"/>
        </a:p>
      </dgm:t>
    </dgm:pt>
    <dgm:pt modelId="{F96462C9-41D2-4DC2-995B-3ED5239A1ADA}" type="pres">
      <dgm:prSet presAssocID="{00F62D14-7A01-49DE-96E1-1A9E9604C28F}" presName="node" presStyleLbl="node1" presStyleIdx="1" presStyleCnt="6">
        <dgm:presLayoutVars>
          <dgm:bulletEnabled val="1"/>
        </dgm:presLayoutVars>
      </dgm:prSet>
      <dgm:spPr/>
      <dgm:t>
        <a:bodyPr/>
        <a:lstStyle/>
        <a:p>
          <a:endParaRPr lang="en-US"/>
        </a:p>
      </dgm:t>
    </dgm:pt>
    <dgm:pt modelId="{68CC5F62-F55D-44F2-B352-8D4B526DF272}" type="pres">
      <dgm:prSet presAssocID="{00F62D14-7A01-49DE-96E1-1A9E9604C28F}" presName="dummy" presStyleCnt="0"/>
      <dgm:spPr/>
    </dgm:pt>
    <dgm:pt modelId="{C5F1B556-038E-4BC5-90B9-B571ECB49D4B}" type="pres">
      <dgm:prSet presAssocID="{4A78A16D-8767-41FF-AB7A-299F5F6E5653}" presName="sibTrans" presStyleLbl="sibTrans2D1" presStyleIdx="1" presStyleCnt="6"/>
      <dgm:spPr/>
      <dgm:t>
        <a:bodyPr/>
        <a:lstStyle/>
        <a:p>
          <a:endParaRPr lang="en-US"/>
        </a:p>
      </dgm:t>
    </dgm:pt>
    <dgm:pt modelId="{29DC164A-4F22-4A2C-A7E9-A033773BF322}" type="pres">
      <dgm:prSet presAssocID="{B2AF525D-C48C-4DDE-809F-60B8EA5469F1}" presName="node" presStyleLbl="node1" presStyleIdx="2" presStyleCnt="6">
        <dgm:presLayoutVars>
          <dgm:bulletEnabled val="1"/>
        </dgm:presLayoutVars>
      </dgm:prSet>
      <dgm:spPr/>
      <dgm:t>
        <a:bodyPr/>
        <a:lstStyle/>
        <a:p>
          <a:endParaRPr lang="en-US"/>
        </a:p>
      </dgm:t>
    </dgm:pt>
    <dgm:pt modelId="{0D368A59-235F-44FD-BACD-D836B397D8BC}" type="pres">
      <dgm:prSet presAssocID="{B2AF525D-C48C-4DDE-809F-60B8EA5469F1}" presName="dummy" presStyleCnt="0"/>
      <dgm:spPr/>
    </dgm:pt>
    <dgm:pt modelId="{4E713AE6-C652-4810-BDE9-995DB41245BE}" type="pres">
      <dgm:prSet presAssocID="{C46CB9F2-D27E-4B11-930D-6DBBD2B6C5A1}" presName="sibTrans" presStyleLbl="sibTrans2D1" presStyleIdx="2" presStyleCnt="6"/>
      <dgm:spPr/>
      <dgm:t>
        <a:bodyPr/>
        <a:lstStyle/>
        <a:p>
          <a:endParaRPr lang="en-US"/>
        </a:p>
      </dgm:t>
    </dgm:pt>
    <dgm:pt modelId="{CCF656AE-E3B9-48A9-A6DE-D55C342AC4A8}" type="pres">
      <dgm:prSet presAssocID="{C2F82471-215C-43E8-8387-8BE98073586B}" presName="node" presStyleLbl="node1" presStyleIdx="3" presStyleCnt="6">
        <dgm:presLayoutVars>
          <dgm:bulletEnabled val="1"/>
        </dgm:presLayoutVars>
      </dgm:prSet>
      <dgm:spPr/>
      <dgm:t>
        <a:bodyPr/>
        <a:lstStyle/>
        <a:p>
          <a:endParaRPr lang="en-US"/>
        </a:p>
      </dgm:t>
    </dgm:pt>
    <dgm:pt modelId="{5C83230A-72B0-4CE4-AA01-5DC9086606AE}" type="pres">
      <dgm:prSet presAssocID="{C2F82471-215C-43E8-8387-8BE98073586B}" presName="dummy" presStyleCnt="0"/>
      <dgm:spPr/>
    </dgm:pt>
    <dgm:pt modelId="{D2871882-D620-49FC-87C4-5ED35B34644D}" type="pres">
      <dgm:prSet presAssocID="{6CE19DDD-8D0F-4A4D-BE49-A9165E60DCC7}" presName="sibTrans" presStyleLbl="sibTrans2D1" presStyleIdx="3" presStyleCnt="6"/>
      <dgm:spPr/>
      <dgm:t>
        <a:bodyPr/>
        <a:lstStyle/>
        <a:p>
          <a:endParaRPr lang="en-US"/>
        </a:p>
      </dgm:t>
    </dgm:pt>
    <dgm:pt modelId="{284F051F-2015-4494-9036-4DB4DD46D8AE}" type="pres">
      <dgm:prSet presAssocID="{C45C0C0F-B1BB-4009-9344-2A01D0320AF6}" presName="node" presStyleLbl="node1" presStyleIdx="4" presStyleCnt="6">
        <dgm:presLayoutVars>
          <dgm:bulletEnabled val="1"/>
        </dgm:presLayoutVars>
      </dgm:prSet>
      <dgm:spPr/>
      <dgm:t>
        <a:bodyPr/>
        <a:lstStyle/>
        <a:p>
          <a:endParaRPr lang="en-US"/>
        </a:p>
      </dgm:t>
    </dgm:pt>
    <dgm:pt modelId="{46A01365-4381-4809-908E-92C6193AB3C1}" type="pres">
      <dgm:prSet presAssocID="{C45C0C0F-B1BB-4009-9344-2A01D0320AF6}" presName="dummy" presStyleCnt="0"/>
      <dgm:spPr/>
    </dgm:pt>
    <dgm:pt modelId="{9D2024C8-007B-4DFE-B195-92C6A44570B1}" type="pres">
      <dgm:prSet presAssocID="{81F3EA61-4E6B-4681-A4E9-A06BD10FFC65}" presName="sibTrans" presStyleLbl="sibTrans2D1" presStyleIdx="4" presStyleCnt="6"/>
      <dgm:spPr/>
      <dgm:t>
        <a:bodyPr/>
        <a:lstStyle/>
        <a:p>
          <a:endParaRPr lang="en-US"/>
        </a:p>
      </dgm:t>
    </dgm:pt>
    <dgm:pt modelId="{A6BF23DC-038A-487D-8A4A-88B889890FC5}" type="pres">
      <dgm:prSet presAssocID="{EEB05191-2F6F-460E-A5E6-EB4A3106314F}" presName="node" presStyleLbl="node1" presStyleIdx="5" presStyleCnt="6">
        <dgm:presLayoutVars>
          <dgm:bulletEnabled val="1"/>
        </dgm:presLayoutVars>
      </dgm:prSet>
      <dgm:spPr/>
      <dgm:t>
        <a:bodyPr/>
        <a:lstStyle/>
        <a:p>
          <a:endParaRPr lang="en-US"/>
        </a:p>
      </dgm:t>
    </dgm:pt>
    <dgm:pt modelId="{BCA7C83A-63C5-4976-B1DF-C2E26BE4A04A}" type="pres">
      <dgm:prSet presAssocID="{EEB05191-2F6F-460E-A5E6-EB4A3106314F}" presName="dummy" presStyleCnt="0"/>
      <dgm:spPr/>
    </dgm:pt>
    <dgm:pt modelId="{C24F79E3-9998-4FFB-B374-7F288AD6F485}" type="pres">
      <dgm:prSet presAssocID="{F13C2329-569F-421A-9C0A-45195795645D}" presName="sibTrans" presStyleLbl="sibTrans2D1" presStyleIdx="5" presStyleCnt="6"/>
      <dgm:spPr/>
      <dgm:t>
        <a:bodyPr/>
        <a:lstStyle/>
        <a:p>
          <a:endParaRPr lang="en-US"/>
        </a:p>
      </dgm:t>
    </dgm:pt>
  </dgm:ptLst>
  <dgm:cxnLst>
    <dgm:cxn modelId="{6A6FFFE4-930D-44E5-9D24-E8FDAD337A1C}" srcId="{0D99E838-D580-4838-823B-2A54881F8BFA}" destId="{00F62D14-7A01-49DE-96E1-1A9E9604C28F}" srcOrd="1" destOrd="0" parTransId="{CBE80440-718C-406F-AAE2-E62581D6E8C5}" sibTransId="{4A78A16D-8767-41FF-AB7A-299F5F6E5653}"/>
    <dgm:cxn modelId="{14707802-121E-437E-9501-696B47C07480}" type="presOf" srcId="{4A78A16D-8767-41FF-AB7A-299F5F6E5653}" destId="{C5F1B556-038E-4BC5-90B9-B571ECB49D4B}" srcOrd="0" destOrd="0" presId="urn:microsoft.com/office/officeart/2005/8/layout/radial6"/>
    <dgm:cxn modelId="{764B0E4E-4C98-48C0-A5F5-37C0D6541E32}" type="presOf" srcId="{C45C0C0F-B1BB-4009-9344-2A01D0320AF6}" destId="{284F051F-2015-4494-9036-4DB4DD46D8AE}" srcOrd="0" destOrd="0" presId="urn:microsoft.com/office/officeart/2005/8/layout/radial6"/>
    <dgm:cxn modelId="{4B6509E0-2DAF-4B00-B48D-50D0F040E87A}" type="presOf" srcId="{B48FBF0F-9DB9-4278-9F0E-7FABB755775E}" destId="{184F0ADD-82EA-40F1-9DC6-E625D8CEE242}" srcOrd="0" destOrd="0" presId="urn:microsoft.com/office/officeart/2005/8/layout/radial6"/>
    <dgm:cxn modelId="{FD429E97-C910-468C-A1C0-E3E5297313BD}" type="presOf" srcId="{6CE19DDD-8D0F-4A4D-BE49-A9165E60DCC7}" destId="{D2871882-D620-49FC-87C4-5ED35B34644D}" srcOrd="0" destOrd="0" presId="urn:microsoft.com/office/officeart/2005/8/layout/radial6"/>
    <dgm:cxn modelId="{5B9827FB-C4FF-4395-B616-99944EB03D1D}" srcId="{B95307BD-79B5-4B69-B09B-53AFF2A6B8AA}" destId="{0D99E838-D580-4838-823B-2A54881F8BFA}" srcOrd="0" destOrd="0" parTransId="{1AB0EC3F-7E22-4535-963F-51DB40A84356}" sibTransId="{B895B690-A1D8-4736-B911-D175D0A69586}"/>
    <dgm:cxn modelId="{91E6A3BF-D50C-4077-B9B6-08C998AC1C41}" srcId="{0D99E838-D580-4838-823B-2A54881F8BFA}" destId="{C2F82471-215C-43E8-8387-8BE98073586B}" srcOrd="3" destOrd="0" parTransId="{3873151A-7EDB-41C4-B0AD-D4318F36CCA5}" sibTransId="{6CE19DDD-8D0F-4A4D-BE49-A9165E60DCC7}"/>
    <dgm:cxn modelId="{DDEC4677-AC74-4EE9-A5AF-9256F3588013}" srcId="{0D99E838-D580-4838-823B-2A54881F8BFA}" destId="{B2AF525D-C48C-4DDE-809F-60B8EA5469F1}" srcOrd="2" destOrd="0" parTransId="{42DEF535-7EB7-4CC1-939C-806E96BACBE7}" sibTransId="{C46CB9F2-D27E-4B11-930D-6DBBD2B6C5A1}"/>
    <dgm:cxn modelId="{E31E7690-C9BA-4BDA-91F5-402636005635}" type="presOf" srcId="{B95307BD-79B5-4B69-B09B-53AFF2A6B8AA}" destId="{6450F6D9-F11F-4E45-8329-A1BB1B24712D}" srcOrd="0" destOrd="0" presId="urn:microsoft.com/office/officeart/2005/8/layout/radial6"/>
    <dgm:cxn modelId="{ADB7DD7B-6104-4133-87EB-D030DE453E09}" type="presOf" srcId="{C46CB9F2-D27E-4B11-930D-6DBBD2B6C5A1}" destId="{4E713AE6-C652-4810-BDE9-995DB41245BE}" srcOrd="0" destOrd="0" presId="urn:microsoft.com/office/officeart/2005/8/layout/radial6"/>
    <dgm:cxn modelId="{8672D3F1-1710-4497-BA88-CC30CA02D398}" type="presOf" srcId="{81F3EA61-4E6B-4681-A4E9-A06BD10FFC65}" destId="{9D2024C8-007B-4DFE-B195-92C6A44570B1}" srcOrd="0" destOrd="0" presId="urn:microsoft.com/office/officeart/2005/8/layout/radial6"/>
    <dgm:cxn modelId="{EAA42518-919F-46EB-8D97-A8E45FBE33B0}" type="presOf" srcId="{00F62D14-7A01-49DE-96E1-1A9E9604C28F}" destId="{F96462C9-41D2-4DC2-995B-3ED5239A1ADA}" srcOrd="0" destOrd="0" presId="urn:microsoft.com/office/officeart/2005/8/layout/radial6"/>
    <dgm:cxn modelId="{67BB0BA7-8BBF-4100-9D3F-E1D12D7CC3E6}" type="presOf" srcId="{C2F82471-215C-43E8-8387-8BE98073586B}" destId="{CCF656AE-E3B9-48A9-A6DE-D55C342AC4A8}" srcOrd="0" destOrd="0" presId="urn:microsoft.com/office/officeart/2005/8/layout/radial6"/>
    <dgm:cxn modelId="{64AD75EF-AD50-41B9-B8F3-1E04C4E8FA58}" type="presOf" srcId="{98EA07F3-54ED-4508-86B0-F7D9E271E917}" destId="{8867BEA0-AC6C-4BCD-816E-715EA5CF130B}" srcOrd="0" destOrd="0" presId="urn:microsoft.com/office/officeart/2005/8/layout/radial6"/>
    <dgm:cxn modelId="{4FF9CEA2-FFE8-431F-88B2-5BC58A88EF5D}" type="presOf" srcId="{F13C2329-569F-421A-9C0A-45195795645D}" destId="{C24F79E3-9998-4FFB-B374-7F288AD6F485}" srcOrd="0" destOrd="0" presId="urn:microsoft.com/office/officeart/2005/8/layout/radial6"/>
    <dgm:cxn modelId="{322299D4-FBFC-4827-A4F2-177B5EE03DF1}" type="presOf" srcId="{EEB05191-2F6F-460E-A5E6-EB4A3106314F}" destId="{A6BF23DC-038A-487D-8A4A-88B889890FC5}" srcOrd="0" destOrd="0" presId="urn:microsoft.com/office/officeart/2005/8/layout/radial6"/>
    <dgm:cxn modelId="{D69B9FC2-EC5C-4CDF-9A52-7231CC793762}" srcId="{0D99E838-D580-4838-823B-2A54881F8BFA}" destId="{B48FBF0F-9DB9-4278-9F0E-7FABB755775E}" srcOrd="0" destOrd="0" parTransId="{EC8DDE82-D109-4B4F-8E91-7258F0C7A1F2}" sibTransId="{98EA07F3-54ED-4508-86B0-F7D9E271E917}"/>
    <dgm:cxn modelId="{D08A31FD-4E96-4C6C-9B25-CA822FDE4F23}" type="presOf" srcId="{B2AF525D-C48C-4DDE-809F-60B8EA5469F1}" destId="{29DC164A-4F22-4A2C-A7E9-A033773BF322}" srcOrd="0" destOrd="0" presId="urn:microsoft.com/office/officeart/2005/8/layout/radial6"/>
    <dgm:cxn modelId="{AB7BE7A9-34A7-4102-B93A-616301F5B9F0}" srcId="{0D99E838-D580-4838-823B-2A54881F8BFA}" destId="{C45C0C0F-B1BB-4009-9344-2A01D0320AF6}" srcOrd="4" destOrd="0" parTransId="{C086B415-FC4C-42E3-BCBD-A28E54357134}" sibTransId="{81F3EA61-4E6B-4681-A4E9-A06BD10FFC65}"/>
    <dgm:cxn modelId="{B8A81BCA-769E-4CE7-AD80-72F78335FF95}" srcId="{0D99E838-D580-4838-823B-2A54881F8BFA}" destId="{EEB05191-2F6F-460E-A5E6-EB4A3106314F}" srcOrd="5" destOrd="0" parTransId="{9AAC4D46-DACF-4F2F-9523-4DBF6F988AB9}" sibTransId="{F13C2329-569F-421A-9C0A-45195795645D}"/>
    <dgm:cxn modelId="{667B84F1-37F6-45CE-98EF-A742DC8FA044}" type="presOf" srcId="{0D99E838-D580-4838-823B-2A54881F8BFA}" destId="{0358FFA5-03C8-4F67-A13B-F6EA8F9F5667}" srcOrd="0" destOrd="0" presId="urn:microsoft.com/office/officeart/2005/8/layout/radial6"/>
    <dgm:cxn modelId="{EB4437D2-45B4-4E7D-8B7A-23990C184F61}" type="presParOf" srcId="{6450F6D9-F11F-4E45-8329-A1BB1B24712D}" destId="{0358FFA5-03C8-4F67-A13B-F6EA8F9F5667}" srcOrd="0" destOrd="0" presId="urn:microsoft.com/office/officeart/2005/8/layout/radial6"/>
    <dgm:cxn modelId="{FD2C0410-3633-435F-B898-ED5D4C963BD7}" type="presParOf" srcId="{6450F6D9-F11F-4E45-8329-A1BB1B24712D}" destId="{184F0ADD-82EA-40F1-9DC6-E625D8CEE242}" srcOrd="1" destOrd="0" presId="urn:microsoft.com/office/officeart/2005/8/layout/radial6"/>
    <dgm:cxn modelId="{DB38BFAB-CEC0-4021-8777-76BFA564B51E}" type="presParOf" srcId="{6450F6D9-F11F-4E45-8329-A1BB1B24712D}" destId="{23ECC6ED-AC8C-42A2-A806-FBAA8C0C1DF7}" srcOrd="2" destOrd="0" presId="urn:microsoft.com/office/officeart/2005/8/layout/radial6"/>
    <dgm:cxn modelId="{A81EC85D-90F3-4E5C-85A9-777DF4449B78}" type="presParOf" srcId="{6450F6D9-F11F-4E45-8329-A1BB1B24712D}" destId="{8867BEA0-AC6C-4BCD-816E-715EA5CF130B}" srcOrd="3" destOrd="0" presId="urn:microsoft.com/office/officeart/2005/8/layout/radial6"/>
    <dgm:cxn modelId="{23581172-041D-4D54-AF6B-92C7E5AEA6CC}" type="presParOf" srcId="{6450F6D9-F11F-4E45-8329-A1BB1B24712D}" destId="{F96462C9-41D2-4DC2-995B-3ED5239A1ADA}" srcOrd="4" destOrd="0" presId="urn:microsoft.com/office/officeart/2005/8/layout/radial6"/>
    <dgm:cxn modelId="{44F843F6-05DA-4D4D-BBEC-B90A3F791B14}" type="presParOf" srcId="{6450F6D9-F11F-4E45-8329-A1BB1B24712D}" destId="{68CC5F62-F55D-44F2-B352-8D4B526DF272}" srcOrd="5" destOrd="0" presId="urn:microsoft.com/office/officeart/2005/8/layout/radial6"/>
    <dgm:cxn modelId="{FD6AF4A6-55BF-4CBA-AF48-3D958C8A385E}" type="presParOf" srcId="{6450F6D9-F11F-4E45-8329-A1BB1B24712D}" destId="{C5F1B556-038E-4BC5-90B9-B571ECB49D4B}" srcOrd="6" destOrd="0" presId="urn:microsoft.com/office/officeart/2005/8/layout/radial6"/>
    <dgm:cxn modelId="{61921468-9081-44C1-AE71-4E5D5A130CDB}" type="presParOf" srcId="{6450F6D9-F11F-4E45-8329-A1BB1B24712D}" destId="{29DC164A-4F22-4A2C-A7E9-A033773BF322}" srcOrd="7" destOrd="0" presId="urn:microsoft.com/office/officeart/2005/8/layout/radial6"/>
    <dgm:cxn modelId="{AABB532B-7134-468A-AB8C-34A6277389AA}" type="presParOf" srcId="{6450F6D9-F11F-4E45-8329-A1BB1B24712D}" destId="{0D368A59-235F-44FD-BACD-D836B397D8BC}" srcOrd="8" destOrd="0" presId="urn:microsoft.com/office/officeart/2005/8/layout/radial6"/>
    <dgm:cxn modelId="{E0D6FA6B-8CFB-4757-A727-EC7A93EC428F}" type="presParOf" srcId="{6450F6D9-F11F-4E45-8329-A1BB1B24712D}" destId="{4E713AE6-C652-4810-BDE9-995DB41245BE}" srcOrd="9" destOrd="0" presId="urn:microsoft.com/office/officeart/2005/8/layout/radial6"/>
    <dgm:cxn modelId="{83E34E3D-38A3-48B2-A0AA-30ED59D7701E}" type="presParOf" srcId="{6450F6D9-F11F-4E45-8329-A1BB1B24712D}" destId="{CCF656AE-E3B9-48A9-A6DE-D55C342AC4A8}" srcOrd="10" destOrd="0" presId="urn:microsoft.com/office/officeart/2005/8/layout/radial6"/>
    <dgm:cxn modelId="{73993367-BE8E-48D3-BA6C-EF9E9414643C}" type="presParOf" srcId="{6450F6D9-F11F-4E45-8329-A1BB1B24712D}" destId="{5C83230A-72B0-4CE4-AA01-5DC9086606AE}" srcOrd="11" destOrd="0" presId="urn:microsoft.com/office/officeart/2005/8/layout/radial6"/>
    <dgm:cxn modelId="{A38E2767-92CA-482A-9673-485DD744F4DA}" type="presParOf" srcId="{6450F6D9-F11F-4E45-8329-A1BB1B24712D}" destId="{D2871882-D620-49FC-87C4-5ED35B34644D}" srcOrd="12" destOrd="0" presId="urn:microsoft.com/office/officeart/2005/8/layout/radial6"/>
    <dgm:cxn modelId="{914BA462-0801-4384-8C53-C7025DBBF9D0}" type="presParOf" srcId="{6450F6D9-F11F-4E45-8329-A1BB1B24712D}" destId="{284F051F-2015-4494-9036-4DB4DD46D8AE}" srcOrd="13" destOrd="0" presId="urn:microsoft.com/office/officeart/2005/8/layout/radial6"/>
    <dgm:cxn modelId="{C74A46B4-901B-4BB4-8BAB-3B564E88740D}" type="presParOf" srcId="{6450F6D9-F11F-4E45-8329-A1BB1B24712D}" destId="{46A01365-4381-4809-908E-92C6193AB3C1}" srcOrd="14" destOrd="0" presId="urn:microsoft.com/office/officeart/2005/8/layout/radial6"/>
    <dgm:cxn modelId="{34B70FBA-DA0A-420E-906D-224F5A72342C}" type="presParOf" srcId="{6450F6D9-F11F-4E45-8329-A1BB1B24712D}" destId="{9D2024C8-007B-4DFE-B195-92C6A44570B1}" srcOrd="15" destOrd="0" presId="urn:microsoft.com/office/officeart/2005/8/layout/radial6"/>
    <dgm:cxn modelId="{1FA4D89C-1221-4591-ABBF-0546AD39D87F}" type="presParOf" srcId="{6450F6D9-F11F-4E45-8329-A1BB1B24712D}" destId="{A6BF23DC-038A-487D-8A4A-88B889890FC5}" srcOrd="16" destOrd="0" presId="urn:microsoft.com/office/officeart/2005/8/layout/radial6"/>
    <dgm:cxn modelId="{67C7968E-7773-4D10-88EB-CBAA61946094}" type="presParOf" srcId="{6450F6D9-F11F-4E45-8329-A1BB1B24712D}" destId="{BCA7C83A-63C5-4976-B1DF-C2E26BE4A04A}" srcOrd="17" destOrd="0" presId="urn:microsoft.com/office/officeart/2005/8/layout/radial6"/>
    <dgm:cxn modelId="{1C126F30-C069-4685-A7F2-A7B0CC26D3FC}" type="presParOf" srcId="{6450F6D9-F11F-4E45-8329-A1BB1B24712D}" destId="{C24F79E3-9998-4FFB-B374-7F288AD6F48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5D1B7D-DF6F-4EE1-91DC-35F0A9933D31}" type="doc">
      <dgm:prSet loTypeId="urn:microsoft.com/office/officeart/2005/8/layout/matrix1" loCatId="matrix" qsTypeId="urn:microsoft.com/office/officeart/2005/8/quickstyle/3d5" qsCatId="3D" csTypeId="urn:microsoft.com/office/officeart/2005/8/colors/colorful3" csCatId="colorful" phldr="1"/>
      <dgm:spPr/>
      <dgm:t>
        <a:bodyPr/>
        <a:lstStyle/>
        <a:p>
          <a:pPr rtl="1"/>
          <a:endParaRPr lang="ar-IQ"/>
        </a:p>
      </dgm:t>
    </dgm:pt>
    <dgm:pt modelId="{3DEE2A1C-F9E5-42FF-8C4D-58C4759E6C3C}">
      <dgm:prSet phldrT="[نص]" custT="1"/>
      <dgm:spPr/>
      <dgm:t>
        <a:bodyPr/>
        <a:lstStyle/>
        <a:p>
          <a:pPr rtl="1"/>
          <a:r>
            <a:rPr lang="ar-IQ" sz="2800" b="1" u="none" dirty="0" smtClean="0">
              <a:latin typeface="Arial" pitchFamily="34" charset="0"/>
              <a:cs typeface="Arial" pitchFamily="34" charset="0"/>
            </a:rPr>
            <a:t> نوع  مقابلة التقييم </a:t>
          </a:r>
          <a:endParaRPr lang="ar-IQ" sz="2800" b="1" u="none" dirty="0">
            <a:latin typeface="Arial" pitchFamily="34" charset="0"/>
            <a:cs typeface="Arial" pitchFamily="34" charset="0"/>
          </a:endParaRPr>
        </a:p>
      </dgm:t>
    </dgm:pt>
    <dgm:pt modelId="{511F89E4-4515-46B2-B46F-8EA7F48F0AC6}" type="parTrans" cxnId="{7F4A8B73-76D9-48E0-8B47-D938E666E389}">
      <dgm:prSet/>
      <dgm:spPr/>
      <dgm:t>
        <a:bodyPr/>
        <a:lstStyle/>
        <a:p>
          <a:pPr rtl="1"/>
          <a:endParaRPr lang="ar-IQ"/>
        </a:p>
      </dgm:t>
    </dgm:pt>
    <dgm:pt modelId="{6FDB0758-731D-45FC-BD7F-C92AF57E02D4}" type="sibTrans" cxnId="{7F4A8B73-76D9-48E0-8B47-D938E666E389}">
      <dgm:prSet/>
      <dgm:spPr/>
      <dgm:t>
        <a:bodyPr/>
        <a:lstStyle/>
        <a:p>
          <a:pPr rtl="1"/>
          <a:endParaRPr lang="ar-IQ"/>
        </a:p>
      </dgm:t>
    </dgm:pt>
    <dgm:pt modelId="{9067C175-2D64-4E0D-BF92-304F2E309485}">
      <dgm:prSet phldrT="[نص]" custT="1"/>
      <dgm:spPr/>
      <dgm:t>
        <a:bodyPr/>
        <a:lstStyle/>
        <a:p>
          <a:pPr rtl="1"/>
          <a:r>
            <a:rPr lang="ar-IQ" sz="2800" b="1" dirty="0" smtClean="0">
              <a:latin typeface="Arial" pitchFamily="34" charset="0"/>
              <a:cs typeface="Arial" pitchFamily="34" charset="0"/>
            </a:rPr>
            <a:t>مرض – بلا ارتقاء</a:t>
          </a:r>
          <a:endParaRPr lang="ar-IQ" sz="2800" b="1" dirty="0">
            <a:latin typeface="Arial" pitchFamily="34" charset="0"/>
            <a:cs typeface="Arial" pitchFamily="34" charset="0"/>
          </a:endParaRPr>
        </a:p>
      </dgm:t>
    </dgm:pt>
    <dgm:pt modelId="{B64FC28F-3DB6-4392-9D48-CAA691DA8CE4}" type="parTrans" cxnId="{12AD362E-D740-4668-A11D-1448A5549704}">
      <dgm:prSet/>
      <dgm:spPr/>
      <dgm:t>
        <a:bodyPr/>
        <a:lstStyle/>
        <a:p>
          <a:pPr rtl="1"/>
          <a:endParaRPr lang="ar-IQ"/>
        </a:p>
      </dgm:t>
    </dgm:pt>
    <dgm:pt modelId="{DAB908B9-C1E4-4578-B0AC-841787FA193D}" type="sibTrans" cxnId="{12AD362E-D740-4668-A11D-1448A5549704}">
      <dgm:prSet/>
      <dgm:spPr/>
      <dgm:t>
        <a:bodyPr/>
        <a:lstStyle/>
        <a:p>
          <a:pPr rtl="1"/>
          <a:endParaRPr lang="ar-IQ"/>
        </a:p>
      </dgm:t>
    </dgm:pt>
    <dgm:pt modelId="{A45C6897-298F-44E0-9D1E-40B007796420}">
      <dgm:prSet phldrT="[نص]" custT="1"/>
      <dgm:spPr/>
      <dgm:t>
        <a:bodyPr/>
        <a:lstStyle/>
        <a:p>
          <a:pPr rtl="1"/>
          <a:r>
            <a:rPr lang="ar-IQ" sz="2800" b="1" dirty="0" smtClean="0">
              <a:latin typeface="Arial" pitchFamily="34" charset="0"/>
              <a:cs typeface="Arial" pitchFamily="34" charset="0"/>
            </a:rPr>
            <a:t>الأداء  مرض والموظف يرتقي ويتقدم </a:t>
          </a:r>
          <a:endParaRPr lang="ar-IQ" sz="2800" b="1" dirty="0">
            <a:latin typeface="Arial" pitchFamily="34" charset="0"/>
            <a:cs typeface="Arial" pitchFamily="34" charset="0"/>
          </a:endParaRPr>
        </a:p>
      </dgm:t>
    </dgm:pt>
    <dgm:pt modelId="{AFD2143D-3781-4FEC-B462-C40B1808847C}" type="parTrans" cxnId="{25481D02-BDB2-4F02-AB1F-9B444DA6B963}">
      <dgm:prSet/>
      <dgm:spPr/>
      <dgm:t>
        <a:bodyPr/>
        <a:lstStyle/>
        <a:p>
          <a:pPr rtl="1"/>
          <a:endParaRPr lang="ar-IQ"/>
        </a:p>
      </dgm:t>
    </dgm:pt>
    <dgm:pt modelId="{8DE10F78-11E6-4FBA-83CC-118080E8ED35}" type="sibTrans" cxnId="{25481D02-BDB2-4F02-AB1F-9B444DA6B963}">
      <dgm:prSet/>
      <dgm:spPr/>
      <dgm:t>
        <a:bodyPr/>
        <a:lstStyle/>
        <a:p>
          <a:pPr rtl="1"/>
          <a:endParaRPr lang="ar-IQ"/>
        </a:p>
      </dgm:t>
    </dgm:pt>
    <dgm:pt modelId="{0E3097E2-D44F-44FA-B3D0-F42604F38829}">
      <dgm:prSet phldrT="[نص]" custT="1"/>
      <dgm:spPr/>
      <dgm:t>
        <a:bodyPr/>
        <a:lstStyle/>
        <a:p>
          <a:pPr rtl="1"/>
          <a:r>
            <a:rPr lang="ar-IQ" sz="2800" b="1" dirty="0" smtClean="0">
              <a:latin typeface="Arial" pitchFamily="34" charset="0"/>
              <a:cs typeface="Arial" pitchFamily="34" charset="0"/>
            </a:rPr>
            <a:t>غير  مرض – و غير قابل للتقويم</a:t>
          </a:r>
          <a:endParaRPr lang="ar-IQ" sz="2800" b="1" dirty="0">
            <a:latin typeface="Arial" pitchFamily="34" charset="0"/>
            <a:cs typeface="Arial" pitchFamily="34" charset="0"/>
          </a:endParaRPr>
        </a:p>
      </dgm:t>
    </dgm:pt>
    <dgm:pt modelId="{4C3288B5-4217-471B-9130-4A544C73AD09}" type="parTrans" cxnId="{88411928-D2AA-47FF-97B8-F35F894EB51C}">
      <dgm:prSet/>
      <dgm:spPr/>
      <dgm:t>
        <a:bodyPr/>
        <a:lstStyle/>
        <a:p>
          <a:pPr rtl="1"/>
          <a:endParaRPr lang="ar-IQ"/>
        </a:p>
      </dgm:t>
    </dgm:pt>
    <dgm:pt modelId="{2DD3327B-6E23-46C0-A56C-C095DC9C535E}" type="sibTrans" cxnId="{88411928-D2AA-47FF-97B8-F35F894EB51C}">
      <dgm:prSet/>
      <dgm:spPr/>
      <dgm:t>
        <a:bodyPr/>
        <a:lstStyle/>
        <a:p>
          <a:pPr rtl="1"/>
          <a:endParaRPr lang="ar-IQ"/>
        </a:p>
      </dgm:t>
    </dgm:pt>
    <dgm:pt modelId="{3A47FECC-95C7-412B-B4BE-3B6AFA8820F5}">
      <dgm:prSet phldrT="[نص]" custT="1"/>
      <dgm:spPr/>
      <dgm:t>
        <a:bodyPr/>
        <a:lstStyle/>
        <a:p>
          <a:pPr rtl="1"/>
          <a:r>
            <a:rPr lang="ar-IQ" sz="2800" b="1" dirty="0" smtClean="0">
              <a:latin typeface="Arial" pitchFamily="34" charset="0"/>
              <a:cs typeface="Arial" pitchFamily="34" charset="0"/>
            </a:rPr>
            <a:t>غير  مرض – قابل  للتقويم </a:t>
          </a:r>
          <a:endParaRPr lang="ar-IQ" sz="2800" b="1" dirty="0">
            <a:latin typeface="Arial" pitchFamily="34" charset="0"/>
            <a:cs typeface="Arial" pitchFamily="34" charset="0"/>
          </a:endParaRPr>
        </a:p>
      </dgm:t>
    </dgm:pt>
    <dgm:pt modelId="{2BADF585-117F-481F-88CB-2388F47DDBA2}" type="parTrans" cxnId="{4B1B2FD0-BF39-4FCE-90D8-ED1BF0D91120}">
      <dgm:prSet/>
      <dgm:spPr/>
      <dgm:t>
        <a:bodyPr/>
        <a:lstStyle/>
        <a:p>
          <a:pPr rtl="1"/>
          <a:endParaRPr lang="ar-IQ"/>
        </a:p>
      </dgm:t>
    </dgm:pt>
    <dgm:pt modelId="{8A848F1E-035F-486C-9438-22A3DE0C5326}" type="sibTrans" cxnId="{4B1B2FD0-BF39-4FCE-90D8-ED1BF0D91120}">
      <dgm:prSet/>
      <dgm:spPr/>
      <dgm:t>
        <a:bodyPr/>
        <a:lstStyle/>
        <a:p>
          <a:pPr rtl="1"/>
          <a:endParaRPr lang="ar-IQ"/>
        </a:p>
      </dgm:t>
    </dgm:pt>
    <dgm:pt modelId="{8404DFD6-2CB0-4CC0-A336-EE3F5993A0D5}" type="pres">
      <dgm:prSet presAssocID="{565D1B7D-DF6F-4EE1-91DC-35F0A9933D31}" presName="diagram" presStyleCnt="0">
        <dgm:presLayoutVars>
          <dgm:chMax val="1"/>
          <dgm:dir/>
          <dgm:animLvl val="ctr"/>
          <dgm:resizeHandles val="exact"/>
        </dgm:presLayoutVars>
      </dgm:prSet>
      <dgm:spPr/>
      <dgm:t>
        <a:bodyPr/>
        <a:lstStyle/>
        <a:p>
          <a:endParaRPr lang="en-US"/>
        </a:p>
      </dgm:t>
    </dgm:pt>
    <dgm:pt modelId="{30056542-124C-4A5D-86CD-C107B2563242}" type="pres">
      <dgm:prSet presAssocID="{565D1B7D-DF6F-4EE1-91DC-35F0A9933D31}" presName="matrix" presStyleCnt="0"/>
      <dgm:spPr/>
    </dgm:pt>
    <dgm:pt modelId="{B6E14136-5A71-4249-A2EE-66E2C92DE191}" type="pres">
      <dgm:prSet presAssocID="{565D1B7D-DF6F-4EE1-91DC-35F0A9933D31}" presName="tile1" presStyleLbl="node1" presStyleIdx="0" presStyleCnt="4" custLinFactNeighborX="-672" custLinFactNeighborY="1007"/>
      <dgm:spPr/>
      <dgm:t>
        <a:bodyPr/>
        <a:lstStyle/>
        <a:p>
          <a:pPr rtl="1"/>
          <a:endParaRPr lang="ar-IQ"/>
        </a:p>
      </dgm:t>
    </dgm:pt>
    <dgm:pt modelId="{E6948AC4-A447-4686-969C-5423129F70F6}" type="pres">
      <dgm:prSet presAssocID="{565D1B7D-DF6F-4EE1-91DC-35F0A9933D31}" presName="tile1text" presStyleLbl="node1" presStyleIdx="0" presStyleCnt="4">
        <dgm:presLayoutVars>
          <dgm:chMax val="0"/>
          <dgm:chPref val="0"/>
          <dgm:bulletEnabled val="1"/>
        </dgm:presLayoutVars>
      </dgm:prSet>
      <dgm:spPr/>
      <dgm:t>
        <a:bodyPr/>
        <a:lstStyle/>
        <a:p>
          <a:pPr rtl="1"/>
          <a:endParaRPr lang="ar-IQ"/>
        </a:p>
      </dgm:t>
    </dgm:pt>
    <dgm:pt modelId="{5486FA2B-9CE4-431E-83E5-3A4E4B526B3A}" type="pres">
      <dgm:prSet presAssocID="{565D1B7D-DF6F-4EE1-91DC-35F0A9933D31}" presName="tile2" presStyleLbl="node1" presStyleIdx="1" presStyleCnt="4"/>
      <dgm:spPr/>
      <dgm:t>
        <a:bodyPr/>
        <a:lstStyle/>
        <a:p>
          <a:pPr rtl="1"/>
          <a:endParaRPr lang="ar-IQ"/>
        </a:p>
      </dgm:t>
    </dgm:pt>
    <dgm:pt modelId="{C0C1499C-81C5-43F0-B508-7A731B5B5679}" type="pres">
      <dgm:prSet presAssocID="{565D1B7D-DF6F-4EE1-91DC-35F0A9933D31}" presName="tile2text" presStyleLbl="node1" presStyleIdx="1" presStyleCnt="4">
        <dgm:presLayoutVars>
          <dgm:chMax val="0"/>
          <dgm:chPref val="0"/>
          <dgm:bulletEnabled val="1"/>
        </dgm:presLayoutVars>
      </dgm:prSet>
      <dgm:spPr/>
      <dgm:t>
        <a:bodyPr/>
        <a:lstStyle/>
        <a:p>
          <a:pPr rtl="1"/>
          <a:endParaRPr lang="ar-IQ"/>
        </a:p>
      </dgm:t>
    </dgm:pt>
    <dgm:pt modelId="{3BE81C8C-4C02-42CF-9D21-EBA7B6617568}" type="pres">
      <dgm:prSet presAssocID="{565D1B7D-DF6F-4EE1-91DC-35F0A9933D31}" presName="tile3" presStyleLbl="node1" presStyleIdx="2" presStyleCnt="4"/>
      <dgm:spPr/>
      <dgm:t>
        <a:bodyPr/>
        <a:lstStyle/>
        <a:p>
          <a:pPr rtl="1"/>
          <a:endParaRPr lang="ar-IQ"/>
        </a:p>
      </dgm:t>
    </dgm:pt>
    <dgm:pt modelId="{FB5EE55A-50B4-42DF-8B01-4052582F7D12}" type="pres">
      <dgm:prSet presAssocID="{565D1B7D-DF6F-4EE1-91DC-35F0A9933D31}" presName="tile3text" presStyleLbl="node1" presStyleIdx="2" presStyleCnt="4">
        <dgm:presLayoutVars>
          <dgm:chMax val="0"/>
          <dgm:chPref val="0"/>
          <dgm:bulletEnabled val="1"/>
        </dgm:presLayoutVars>
      </dgm:prSet>
      <dgm:spPr/>
      <dgm:t>
        <a:bodyPr/>
        <a:lstStyle/>
        <a:p>
          <a:pPr rtl="1"/>
          <a:endParaRPr lang="ar-IQ"/>
        </a:p>
      </dgm:t>
    </dgm:pt>
    <dgm:pt modelId="{661854B9-B307-436B-A47D-9D07840FC5AC}" type="pres">
      <dgm:prSet presAssocID="{565D1B7D-DF6F-4EE1-91DC-35F0A9933D31}" presName="tile4" presStyleLbl="node1" presStyleIdx="3" presStyleCnt="4"/>
      <dgm:spPr/>
      <dgm:t>
        <a:bodyPr/>
        <a:lstStyle/>
        <a:p>
          <a:pPr rtl="1"/>
          <a:endParaRPr lang="ar-IQ"/>
        </a:p>
      </dgm:t>
    </dgm:pt>
    <dgm:pt modelId="{3B24C38E-DA31-4189-BB89-3EF24C0D6F33}" type="pres">
      <dgm:prSet presAssocID="{565D1B7D-DF6F-4EE1-91DC-35F0A9933D31}" presName="tile4text" presStyleLbl="node1" presStyleIdx="3" presStyleCnt="4">
        <dgm:presLayoutVars>
          <dgm:chMax val="0"/>
          <dgm:chPref val="0"/>
          <dgm:bulletEnabled val="1"/>
        </dgm:presLayoutVars>
      </dgm:prSet>
      <dgm:spPr/>
      <dgm:t>
        <a:bodyPr/>
        <a:lstStyle/>
        <a:p>
          <a:pPr rtl="1"/>
          <a:endParaRPr lang="ar-IQ"/>
        </a:p>
      </dgm:t>
    </dgm:pt>
    <dgm:pt modelId="{EBB7CDAE-0324-40C5-AF68-B1EE5699AB28}" type="pres">
      <dgm:prSet presAssocID="{565D1B7D-DF6F-4EE1-91DC-35F0A9933D31}" presName="centerTile" presStyleLbl="fgShp" presStyleIdx="0" presStyleCnt="1">
        <dgm:presLayoutVars>
          <dgm:chMax val="0"/>
          <dgm:chPref val="0"/>
        </dgm:presLayoutVars>
      </dgm:prSet>
      <dgm:spPr/>
      <dgm:t>
        <a:bodyPr/>
        <a:lstStyle/>
        <a:p>
          <a:pPr rtl="1"/>
          <a:endParaRPr lang="ar-IQ"/>
        </a:p>
      </dgm:t>
    </dgm:pt>
  </dgm:ptLst>
  <dgm:cxnLst>
    <dgm:cxn modelId="{B381A888-CE53-47DD-8D4A-3186E744CB4D}" type="presOf" srcId="{9067C175-2D64-4E0D-BF92-304F2E309485}" destId="{B6E14136-5A71-4249-A2EE-66E2C92DE191}" srcOrd="0" destOrd="0" presId="urn:microsoft.com/office/officeart/2005/8/layout/matrix1"/>
    <dgm:cxn modelId="{4B1B2FD0-BF39-4FCE-90D8-ED1BF0D91120}" srcId="{3DEE2A1C-F9E5-42FF-8C4D-58C4759E6C3C}" destId="{3A47FECC-95C7-412B-B4BE-3B6AFA8820F5}" srcOrd="3" destOrd="0" parTransId="{2BADF585-117F-481F-88CB-2388F47DDBA2}" sibTransId="{8A848F1E-035F-486C-9438-22A3DE0C5326}"/>
    <dgm:cxn modelId="{F3228468-989D-4081-9B41-4ED9F962EE7E}" type="presOf" srcId="{A45C6897-298F-44E0-9D1E-40B007796420}" destId="{5486FA2B-9CE4-431E-83E5-3A4E4B526B3A}" srcOrd="0" destOrd="0" presId="urn:microsoft.com/office/officeart/2005/8/layout/matrix1"/>
    <dgm:cxn modelId="{12AD362E-D740-4668-A11D-1448A5549704}" srcId="{3DEE2A1C-F9E5-42FF-8C4D-58C4759E6C3C}" destId="{9067C175-2D64-4E0D-BF92-304F2E309485}" srcOrd="0" destOrd="0" parTransId="{B64FC28F-3DB6-4392-9D48-CAA691DA8CE4}" sibTransId="{DAB908B9-C1E4-4578-B0AC-841787FA193D}"/>
    <dgm:cxn modelId="{15E0006C-A1BC-49C1-955D-2AE53CBD7B7D}" type="presOf" srcId="{A45C6897-298F-44E0-9D1E-40B007796420}" destId="{C0C1499C-81C5-43F0-B508-7A731B5B5679}" srcOrd="1" destOrd="0" presId="urn:microsoft.com/office/officeart/2005/8/layout/matrix1"/>
    <dgm:cxn modelId="{7F4A8B73-76D9-48E0-8B47-D938E666E389}" srcId="{565D1B7D-DF6F-4EE1-91DC-35F0A9933D31}" destId="{3DEE2A1C-F9E5-42FF-8C4D-58C4759E6C3C}" srcOrd="0" destOrd="0" parTransId="{511F89E4-4515-46B2-B46F-8EA7F48F0AC6}" sibTransId="{6FDB0758-731D-45FC-BD7F-C92AF57E02D4}"/>
    <dgm:cxn modelId="{25481D02-BDB2-4F02-AB1F-9B444DA6B963}" srcId="{3DEE2A1C-F9E5-42FF-8C4D-58C4759E6C3C}" destId="{A45C6897-298F-44E0-9D1E-40B007796420}" srcOrd="1" destOrd="0" parTransId="{AFD2143D-3781-4FEC-B462-C40B1808847C}" sibTransId="{8DE10F78-11E6-4FBA-83CC-118080E8ED35}"/>
    <dgm:cxn modelId="{88411928-D2AA-47FF-97B8-F35F894EB51C}" srcId="{3DEE2A1C-F9E5-42FF-8C4D-58C4759E6C3C}" destId="{0E3097E2-D44F-44FA-B3D0-F42604F38829}" srcOrd="2" destOrd="0" parTransId="{4C3288B5-4217-471B-9130-4A544C73AD09}" sibTransId="{2DD3327B-6E23-46C0-A56C-C095DC9C535E}"/>
    <dgm:cxn modelId="{D1FE9C58-C78A-4346-87A8-06F70935A152}" type="presOf" srcId="{0E3097E2-D44F-44FA-B3D0-F42604F38829}" destId="{3BE81C8C-4C02-42CF-9D21-EBA7B6617568}" srcOrd="0" destOrd="0" presId="urn:microsoft.com/office/officeart/2005/8/layout/matrix1"/>
    <dgm:cxn modelId="{0567E7F3-1ED7-4F09-B460-B21B8346F82A}" type="presOf" srcId="{3DEE2A1C-F9E5-42FF-8C4D-58C4759E6C3C}" destId="{EBB7CDAE-0324-40C5-AF68-B1EE5699AB28}" srcOrd="0" destOrd="0" presId="urn:microsoft.com/office/officeart/2005/8/layout/matrix1"/>
    <dgm:cxn modelId="{BDF3DEC6-89F4-4FA2-B9E8-6518E84F33F0}" type="presOf" srcId="{0E3097E2-D44F-44FA-B3D0-F42604F38829}" destId="{FB5EE55A-50B4-42DF-8B01-4052582F7D12}" srcOrd="1" destOrd="0" presId="urn:microsoft.com/office/officeart/2005/8/layout/matrix1"/>
    <dgm:cxn modelId="{49A01512-D88F-4D7E-BC83-57F5C49BDAF2}" type="presOf" srcId="{9067C175-2D64-4E0D-BF92-304F2E309485}" destId="{E6948AC4-A447-4686-969C-5423129F70F6}" srcOrd="1" destOrd="0" presId="urn:microsoft.com/office/officeart/2005/8/layout/matrix1"/>
    <dgm:cxn modelId="{0E954AD7-0196-4468-963C-B96D2B1F8D4A}" type="presOf" srcId="{3A47FECC-95C7-412B-B4BE-3B6AFA8820F5}" destId="{661854B9-B307-436B-A47D-9D07840FC5AC}" srcOrd="0" destOrd="0" presId="urn:microsoft.com/office/officeart/2005/8/layout/matrix1"/>
    <dgm:cxn modelId="{E6335957-B08B-40D5-9AD1-8D544C99BBDD}" type="presOf" srcId="{3A47FECC-95C7-412B-B4BE-3B6AFA8820F5}" destId="{3B24C38E-DA31-4189-BB89-3EF24C0D6F33}" srcOrd="1" destOrd="0" presId="urn:microsoft.com/office/officeart/2005/8/layout/matrix1"/>
    <dgm:cxn modelId="{740AAAC1-E7F5-486C-8694-0FA273D3D06E}" type="presOf" srcId="{565D1B7D-DF6F-4EE1-91DC-35F0A9933D31}" destId="{8404DFD6-2CB0-4CC0-A336-EE3F5993A0D5}" srcOrd="0" destOrd="0" presId="urn:microsoft.com/office/officeart/2005/8/layout/matrix1"/>
    <dgm:cxn modelId="{475C7B5D-17F4-4389-8512-3D2CA1A208A1}" type="presParOf" srcId="{8404DFD6-2CB0-4CC0-A336-EE3F5993A0D5}" destId="{30056542-124C-4A5D-86CD-C107B2563242}" srcOrd="0" destOrd="0" presId="urn:microsoft.com/office/officeart/2005/8/layout/matrix1"/>
    <dgm:cxn modelId="{38E60844-EA19-4922-BB4F-60FEA7F6F37C}" type="presParOf" srcId="{30056542-124C-4A5D-86CD-C107B2563242}" destId="{B6E14136-5A71-4249-A2EE-66E2C92DE191}" srcOrd="0" destOrd="0" presId="urn:microsoft.com/office/officeart/2005/8/layout/matrix1"/>
    <dgm:cxn modelId="{A0153A42-BEC7-4EB9-AED6-9994E5EF208D}" type="presParOf" srcId="{30056542-124C-4A5D-86CD-C107B2563242}" destId="{E6948AC4-A447-4686-969C-5423129F70F6}" srcOrd="1" destOrd="0" presId="urn:microsoft.com/office/officeart/2005/8/layout/matrix1"/>
    <dgm:cxn modelId="{363654FD-6295-4BAF-B673-75B715812DD3}" type="presParOf" srcId="{30056542-124C-4A5D-86CD-C107B2563242}" destId="{5486FA2B-9CE4-431E-83E5-3A4E4B526B3A}" srcOrd="2" destOrd="0" presId="urn:microsoft.com/office/officeart/2005/8/layout/matrix1"/>
    <dgm:cxn modelId="{31A3A154-817A-44B8-8434-DDB3E0D28EA6}" type="presParOf" srcId="{30056542-124C-4A5D-86CD-C107B2563242}" destId="{C0C1499C-81C5-43F0-B508-7A731B5B5679}" srcOrd="3" destOrd="0" presId="urn:microsoft.com/office/officeart/2005/8/layout/matrix1"/>
    <dgm:cxn modelId="{40AE0D0E-F896-447E-9A1F-3D849D9C4521}" type="presParOf" srcId="{30056542-124C-4A5D-86CD-C107B2563242}" destId="{3BE81C8C-4C02-42CF-9D21-EBA7B6617568}" srcOrd="4" destOrd="0" presId="urn:microsoft.com/office/officeart/2005/8/layout/matrix1"/>
    <dgm:cxn modelId="{54643B67-F1D4-45B9-8CA5-132346D95CC0}" type="presParOf" srcId="{30056542-124C-4A5D-86CD-C107B2563242}" destId="{FB5EE55A-50B4-42DF-8B01-4052582F7D12}" srcOrd="5" destOrd="0" presId="urn:microsoft.com/office/officeart/2005/8/layout/matrix1"/>
    <dgm:cxn modelId="{A9A43888-1947-4243-9BB5-9FE79E252F68}" type="presParOf" srcId="{30056542-124C-4A5D-86CD-C107B2563242}" destId="{661854B9-B307-436B-A47D-9D07840FC5AC}" srcOrd="6" destOrd="0" presId="urn:microsoft.com/office/officeart/2005/8/layout/matrix1"/>
    <dgm:cxn modelId="{D59A508D-5599-46A6-AC5C-FF77C08CBDF4}" type="presParOf" srcId="{30056542-124C-4A5D-86CD-C107B2563242}" destId="{3B24C38E-DA31-4189-BB89-3EF24C0D6F33}" srcOrd="7" destOrd="0" presId="urn:microsoft.com/office/officeart/2005/8/layout/matrix1"/>
    <dgm:cxn modelId="{2F48751F-A22E-4637-AD1B-3C44EFE5A7D5}" type="presParOf" srcId="{8404DFD6-2CB0-4CC0-A336-EE3F5993A0D5}" destId="{EBB7CDAE-0324-40C5-AF68-B1EE5699AB2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3321C-5703-4C46-997F-74CDC2278AFE}">
      <dsp:nvSpPr>
        <dsp:cNvPr id="0" name=""/>
        <dsp:cNvSpPr/>
      </dsp:nvSpPr>
      <dsp:spPr>
        <a:xfrm>
          <a:off x="2566754" y="247203"/>
          <a:ext cx="1746866" cy="1746840"/>
        </a:xfrm>
        <a:prstGeom prst="ellipse">
          <a:avLst/>
        </a:prstGeom>
        <a:solidFill>
          <a:schemeClr val="accent5">
            <a:hueOff val="0"/>
            <a:satOff val="0"/>
            <a:lumOff val="0"/>
            <a:alphaOff val="0"/>
          </a:schemeClr>
        </a:solidFill>
        <a:ln>
          <a:solidFill>
            <a:srgbClr val="002060"/>
          </a:solid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7FF4F62-D773-480C-A280-F48A20161A97}">
      <dsp:nvSpPr>
        <dsp:cNvPr id="0" name=""/>
        <dsp:cNvSpPr/>
      </dsp:nvSpPr>
      <dsp:spPr>
        <a:xfrm>
          <a:off x="2594195" y="318312"/>
          <a:ext cx="1630072" cy="1630364"/>
        </a:xfrm>
        <a:prstGeom prst="ellipse">
          <a:avLst/>
        </a:prstGeom>
        <a:solidFill>
          <a:schemeClr val="accent3">
            <a:lumMod val="7500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FF0000"/>
              </a:solidFill>
            </a:rPr>
            <a:t>أداء المهمة </a:t>
          </a:r>
          <a:endParaRPr lang="en-US" sz="2000" b="1" kern="1200" dirty="0">
            <a:solidFill>
              <a:srgbClr val="FF0000"/>
            </a:solidFill>
          </a:endParaRPr>
        </a:p>
      </dsp:txBody>
      <dsp:txXfrm>
        <a:off x="2827395" y="551265"/>
        <a:ext cx="1164448" cy="1164458"/>
      </dsp:txXfrm>
    </dsp:sp>
    <dsp:sp modelId="{3A339C44-8924-4A95-95BD-916D27C57A5E}">
      <dsp:nvSpPr>
        <dsp:cNvPr id="0" name=""/>
        <dsp:cNvSpPr/>
      </dsp:nvSpPr>
      <dsp:spPr>
        <a:xfrm rot="2700000">
          <a:off x="478519" y="361802"/>
          <a:ext cx="1746923" cy="1746923"/>
        </a:xfrm>
        <a:prstGeom prst="teardrop">
          <a:avLst>
            <a:gd name="adj" fmla="val 100000"/>
          </a:avLst>
        </a:prstGeom>
        <a:solidFill>
          <a:schemeClr val="accent5">
            <a:hueOff val="-19355742"/>
            <a:satOff val="-12252"/>
            <a:lumOff val="-11373"/>
            <a:alphaOff val="0"/>
          </a:schemeClr>
        </a:solidFill>
        <a:ln>
          <a:solidFill>
            <a:srgbClr val="002060"/>
          </a:solid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04A7D8-E9EF-453A-B6C3-2C0872314965}">
      <dsp:nvSpPr>
        <dsp:cNvPr id="0" name=""/>
        <dsp:cNvSpPr/>
      </dsp:nvSpPr>
      <dsp:spPr>
        <a:xfrm>
          <a:off x="578893" y="431019"/>
          <a:ext cx="1630072" cy="1630364"/>
        </a:xfrm>
        <a:prstGeom prst="ellipse">
          <a:avLst/>
        </a:prstGeom>
        <a:solidFill>
          <a:srgbClr val="92D050"/>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FF0000"/>
              </a:solidFill>
            </a:rPr>
            <a:t>والأداء</a:t>
          </a:r>
          <a:r>
            <a:rPr lang="ar-IQ" sz="2000" kern="1200" dirty="0" smtClean="0">
              <a:solidFill>
                <a:srgbClr val="FF0000"/>
              </a:solidFill>
            </a:rPr>
            <a:t> </a:t>
          </a:r>
          <a:r>
            <a:rPr lang="ar-IQ" sz="2000" b="1" kern="1200" dirty="0" err="1" smtClean="0">
              <a:solidFill>
                <a:srgbClr val="FF0000"/>
              </a:solidFill>
            </a:rPr>
            <a:t>السياقي</a:t>
          </a:r>
          <a:r>
            <a:rPr lang="ar-IQ" sz="2000" kern="1200" dirty="0" smtClean="0">
              <a:solidFill>
                <a:srgbClr val="FF0000"/>
              </a:solidFill>
            </a:rPr>
            <a:t> </a:t>
          </a:r>
          <a:endParaRPr lang="en-US" sz="2000" b="1" kern="1200" dirty="0">
            <a:solidFill>
              <a:srgbClr val="FF0000"/>
            </a:solidFill>
          </a:endParaRPr>
        </a:p>
      </dsp:txBody>
      <dsp:txXfrm>
        <a:off x="811705" y="663972"/>
        <a:ext cx="1164448" cy="11644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BE55-B414-4A7E-9F14-CA24E8578E93}">
      <dsp:nvSpPr>
        <dsp:cNvPr id="0" name=""/>
        <dsp:cNvSpPr/>
      </dsp:nvSpPr>
      <dsp:spPr>
        <a:xfrm>
          <a:off x="8734768" y="1713510"/>
          <a:ext cx="1991669" cy="1991995"/>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066B17-C33A-4FED-A309-FFA303D19977}">
      <dsp:nvSpPr>
        <dsp:cNvPr id="0" name=""/>
        <dsp:cNvSpPr/>
      </dsp:nvSpPr>
      <dsp:spPr>
        <a:xfrm>
          <a:off x="8800486" y="1779922"/>
          <a:ext cx="1859173" cy="1859172"/>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cap="all" spc="0" smtClean="0">
              <a:ln w="0"/>
              <a:effectLst>
                <a:reflection blurRad="12700" stA="50000" endPos="50000" dist="5000" dir="5400000" sy="-100000" rotWithShape="0"/>
              </a:effectLst>
              <a:latin typeface="Arial" pitchFamily="34" charset="0"/>
              <a:cs typeface="Arial" pitchFamily="34" charset="0"/>
            </a:rPr>
            <a:t>إسقاط   المقابلة  وإبعاد الفرد</a:t>
          </a:r>
          <a:endParaRPr lang="ar-IQ" sz="2400" b="1" kern="1200" cap="all" spc="0" dirty="0">
            <a:ln w="0"/>
            <a:effectLst>
              <a:reflection blurRad="12700" stA="50000" endPos="50000" dist="5000" dir="5400000" sy="-100000" rotWithShape="0"/>
            </a:effectLst>
            <a:latin typeface="Arial" pitchFamily="34" charset="0"/>
            <a:cs typeface="Arial" pitchFamily="34" charset="0"/>
          </a:endParaRPr>
        </a:p>
      </dsp:txBody>
      <dsp:txXfrm>
        <a:off x="9066536" y="2045568"/>
        <a:ext cx="1328132" cy="1327880"/>
      </dsp:txXfrm>
    </dsp:sp>
    <dsp:sp modelId="{34C41741-D0B0-46DD-95CD-4FF7D5BF460A}">
      <dsp:nvSpPr>
        <dsp:cNvPr id="0" name=""/>
        <dsp:cNvSpPr/>
      </dsp:nvSpPr>
      <dsp:spPr>
        <a:xfrm rot="2700000">
          <a:off x="6675377" y="1713614"/>
          <a:ext cx="1991438" cy="1991438"/>
        </a:xfrm>
        <a:prstGeom prst="teardrop">
          <a:avLst>
            <a:gd name="adj" fmla="val 100000"/>
          </a:avLst>
        </a:prstGeom>
        <a:solidFill>
          <a:schemeClr val="accent3">
            <a:hueOff val="4909828"/>
            <a:satOff val="-8809"/>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881752-AA12-4E94-9EA6-7C918B93D63F}">
      <dsp:nvSpPr>
        <dsp:cNvPr id="0" name=""/>
        <dsp:cNvSpPr/>
      </dsp:nvSpPr>
      <dsp:spPr>
        <a:xfrm>
          <a:off x="6743099" y="1779922"/>
          <a:ext cx="1859173" cy="1859172"/>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cap="all" spc="0" smtClean="0">
              <a:ln w="0"/>
              <a:effectLst>
                <a:reflection blurRad="12700" stA="50000" endPos="50000" dist="5000" dir="5400000" sy="-100000" rotWithShape="0"/>
              </a:effectLst>
              <a:latin typeface="Arial" pitchFamily="34" charset="0"/>
              <a:cs typeface="Arial" pitchFamily="34" charset="0"/>
            </a:rPr>
            <a:t>تصحيح   وتقويم  الخطة</a:t>
          </a:r>
          <a:endParaRPr lang="ar-IQ" sz="2400" b="1" kern="1200" cap="all" spc="0" dirty="0">
            <a:ln w="0"/>
            <a:effectLst>
              <a:reflection blurRad="12700" stA="50000" endPos="50000" dist="5000" dir="5400000" sy="-100000" rotWithShape="0"/>
            </a:effectLst>
            <a:latin typeface="Arial" pitchFamily="34" charset="0"/>
            <a:cs typeface="Arial" pitchFamily="34" charset="0"/>
          </a:endParaRPr>
        </a:p>
      </dsp:txBody>
      <dsp:txXfrm>
        <a:off x="7008089" y="2045568"/>
        <a:ext cx="1328132" cy="1327880"/>
      </dsp:txXfrm>
    </dsp:sp>
    <dsp:sp modelId="{5C6EACB4-92A3-427A-B5D4-0CEC775808CF}">
      <dsp:nvSpPr>
        <dsp:cNvPr id="0" name=""/>
        <dsp:cNvSpPr/>
      </dsp:nvSpPr>
      <dsp:spPr>
        <a:xfrm rot="2700000">
          <a:off x="4617990" y="1713614"/>
          <a:ext cx="1991438" cy="1991438"/>
        </a:xfrm>
        <a:prstGeom prst="teardrop">
          <a:avLst>
            <a:gd name="adj" fmla="val 100000"/>
          </a:avLst>
        </a:prstGeom>
        <a:solidFill>
          <a:schemeClr val="accent3">
            <a:hueOff val="9819657"/>
            <a:satOff val="-17617"/>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0B39F4-0114-4AC6-AECA-20BBC7B3BF10}">
      <dsp:nvSpPr>
        <dsp:cNvPr id="0" name=""/>
        <dsp:cNvSpPr/>
      </dsp:nvSpPr>
      <dsp:spPr>
        <a:xfrm>
          <a:off x="4684652" y="1779922"/>
          <a:ext cx="1859173" cy="1859172"/>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cap="all" spc="0" dirty="0" smtClean="0">
              <a:ln w="0"/>
              <a:effectLst>
                <a:reflection blurRad="12700" stA="50000" endPos="50000" dist="5000" dir="5400000" sy="-100000" rotWithShape="0"/>
              </a:effectLst>
              <a:latin typeface="Arial" pitchFamily="34" charset="0"/>
              <a:cs typeface="Arial" pitchFamily="34" charset="0"/>
            </a:rPr>
            <a:t>المحافظة  على الأداء</a:t>
          </a:r>
          <a:endParaRPr lang="ar-IQ" sz="2400" b="1" kern="1200" cap="all" spc="0" dirty="0">
            <a:ln w="0"/>
            <a:effectLst>
              <a:reflection blurRad="12700" stA="50000" endPos="50000" dist="5000" dir="5400000" sy="-100000" rotWithShape="0"/>
            </a:effectLst>
            <a:latin typeface="Arial" pitchFamily="34" charset="0"/>
            <a:cs typeface="Arial" pitchFamily="34" charset="0"/>
          </a:endParaRPr>
        </a:p>
      </dsp:txBody>
      <dsp:txXfrm>
        <a:off x="4949643" y="2045568"/>
        <a:ext cx="1328132" cy="1327880"/>
      </dsp:txXfrm>
    </dsp:sp>
    <dsp:sp modelId="{7A508988-15C0-48FB-8C2C-01EABA453AEF}">
      <dsp:nvSpPr>
        <dsp:cNvPr id="0" name=""/>
        <dsp:cNvSpPr/>
      </dsp:nvSpPr>
      <dsp:spPr>
        <a:xfrm rot="2700000">
          <a:off x="2559543" y="1713614"/>
          <a:ext cx="1991438" cy="1991438"/>
        </a:xfrm>
        <a:prstGeom prst="teardrop">
          <a:avLst>
            <a:gd name="adj" fmla="val 100000"/>
          </a:avLst>
        </a:prstGeom>
        <a:solidFill>
          <a:schemeClr val="accent3">
            <a:hueOff val="14729485"/>
            <a:satOff val="-26426"/>
            <a:lumOff val="-4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1697E6-2036-4A93-B111-AB4269C7A2F0}">
      <dsp:nvSpPr>
        <dsp:cNvPr id="0" name=""/>
        <dsp:cNvSpPr/>
      </dsp:nvSpPr>
      <dsp:spPr>
        <a:xfrm>
          <a:off x="2626206" y="1779922"/>
          <a:ext cx="1859173" cy="1859172"/>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IQ" sz="2800" b="1" kern="1200" cap="all" spc="0" smtClean="0">
              <a:ln w="0"/>
              <a:effectLst>
                <a:reflection blurRad="12700" stA="50000" endPos="50000" dist="5000" dir="5400000" sy="-100000" rotWithShape="0"/>
              </a:effectLst>
              <a:latin typeface="Arial" pitchFamily="34" charset="0"/>
              <a:cs typeface="Arial" pitchFamily="34" charset="0"/>
            </a:rPr>
            <a:t>إعداد  خطط  للتطوير</a:t>
          </a:r>
          <a:endParaRPr lang="ar-IQ" sz="2800" b="1" kern="1200" cap="all" spc="0" dirty="0">
            <a:ln w="0"/>
            <a:effectLst>
              <a:reflection blurRad="12700" stA="50000" endPos="50000" dist="5000" dir="5400000" sy="-100000" rotWithShape="0"/>
            </a:effectLst>
            <a:latin typeface="Arial" pitchFamily="34" charset="0"/>
            <a:cs typeface="Arial" pitchFamily="34" charset="0"/>
          </a:endParaRPr>
        </a:p>
      </dsp:txBody>
      <dsp:txXfrm>
        <a:off x="2892256" y="2045568"/>
        <a:ext cx="1328132" cy="1327880"/>
      </dsp:txXfrm>
    </dsp:sp>
    <dsp:sp modelId="{2B08C55B-DFB4-43BC-9F56-27AC7D623938}">
      <dsp:nvSpPr>
        <dsp:cNvPr id="0" name=""/>
        <dsp:cNvSpPr/>
      </dsp:nvSpPr>
      <dsp:spPr>
        <a:xfrm rot="2700000">
          <a:off x="501096" y="1713614"/>
          <a:ext cx="1991438" cy="1991438"/>
        </a:xfrm>
        <a:prstGeom prst="teardrop">
          <a:avLst>
            <a:gd name="adj" fmla="val 100000"/>
          </a:avLst>
        </a:prstGeom>
        <a:solidFill>
          <a:schemeClr val="accent3">
            <a:hueOff val="19639314"/>
            <a:satOff val="-35235"/>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CB3DF3-BFB2-4EFD-B8B7-A254AEC6608E}">
      <dsp:nvSpPr>
        <dsp:cNvPr id="0" name=""/>
        <dsp:cNvSpPr/>
      </dsp:nvSpPr>
      <dsp:spPr>
        <a:xfrm>
          <a:off x="567759" y="1779922"/>
          <a:ext cx="1859173" cy="1859172"/>
        </a:xfrm>
        <a:prstGeom prst="ellipse">
          <a:avLst/>
        </a:prstGeom>
        <a:solidFill>
          <a:srgbClr val="FFC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IQ" sz="2800" b="1" u="none" kern="1200" cap="all" spc="0" dirty="0" smtClean="0">
              <a:ln w="0"/>
              <a:effectLst>
                <a:reflection blurRad="12700" stA="50000" endPos="50000" dist="5000" dir="5400000" sy="-100000" rotWithShape="0"/>
              </a:effectLst>
              <a:latin typeface="Arial" pitchFamily="34" charset="0"/>
              <a:cs typeface="Arial" pitchFamily="34" charset="0"/>
            </a:rPr>
            <a:t>- هدف  مقابلة التقييم :</a:t>
          </a:r>
          <a:endParaRPr lang="ar-IQ" sz="2800" b="1" u="none" kern="1200" cap="all" spc="0" dirty="0">
            <a:ln w="0"/>
            <a:effectLst>
              <a:reflection blurRad="12700" stA="50000" endPos="50000" dist="5000" dir="5400000" sy="-100000" rotWithShape="0"/>
            </a:effectLst>
            <a:latin typeface="Arial" pitchFamily="34" charset="0"/>
            <a:cs typeface="Arial" pitchFamily="34" charset="0"/>
          </a:endParaRPr>
        </a:p>
      </dsp:txBody>
      <dsp:txXfrm>
        <a:off x="833809" y="2045568"/>
        <a:ext cx="1328132" cy="13278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7E31C-5149-4B78-8E01-FCC3EE5EA958}">
      <dsp:nvSpPr>
        <dsp:cNvPr id="0" name=""/>
        <dsp:cNvSpPr/>
      </dsp:nvSpPr>
      <dsp:spPr>
        <a:xfrm>
          <a:off x="4433544" y="1270"/>
          <a:ext cx="1961651" cy="196165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smtClean="0">
              <a:solidFill>
                <a:srgbClr val="002060"/>
              </a:solidFill>
              <a:latin typeface="Arial" pitchFamily="34" charset="0"/>
              <a:cs typeface="Arial" pitchFamily="34" charset="0"/>
            </a:rPr>
            <a:t>التوافق الاستراتيجي</a:t>
          </a:r>
          <a:endParaRPr lang="ar-IQ" sz="2400" kern="1200" dirty="0">
            <a:solidFill>
              <a:srgbClr val="002060"/>
            </a:solidFill>
            <a:latin typeface="Arial" pitchFamily="34" charset="0"/>
            <a:cs typeface="Arial" pitchFamily="34" charset="0"/>
          </a:endParaRPr>
        </a:p>
      </dsp:txBody>
      <dsp:txXfrm>
        <a:off x="4720821" y="288547"/>
        <a:ext cx="1387097" cy="1387097"/>
      </dsp:txXfrm>
    </dsp:sp>
    <dsp:sp modelId="{21E68762-98E7-41C2-9E84-F4605FF56CFE}">
      <dsp:nvSpPr>
        <dsp:cNvPr id="0" name=""/>
        <dsp:cNvSpPr/>
      </dsp:nvSpPr>
      <dsp:spPr>
        <a:xfrm rot="2160000">
          <a:off x="6333148" y="1507958"/>
          <a:ext cx="521261" cy="66205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kern="1200"/>
        </a:p>
      </dsp:txBody>
      <dsp:txXfrm>
        <a:off x="6348081" y="1594411"/>
        <a:ext cx="364883" cy="397235"/>
      </dsp:txXfrm>
    </dsp:sp>
    <dsp:sp modelId="{312CDB79-7DB8-4A25-931D-F88B14A81381}">
      <dsp:nvSpPr>
        <dsp:cNvPr id="0" name=""/>
        <dsp:cNvSpPr/>
      </dsp:nvSpPr>
      <dsp:spPr>
        <a:xfrm>
          <a:off x="6816232" y="1732394"/>
          <a:ext cx="1961651" cy="1961651"/>
        </a:xfrm>
        <a:prstGeom prst="ellipse">
          <a:avLst/>
        </a:prstGeom>
        <a:solidFill>
          <a:schemeClr val="accent3">
            <a:hueOff val="4909828"/>
            <a:satOff val="-8809"/>
            <a:lumOff val="-1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IQ" sz="2800" b="1" kern="1200" smtClean="0">
              <a:solidFill>
                <a:srgbClr val="002060"/>
              </a:solidFill>
              <a:latin typeface="Arial" pitchFamily="34" charset="0"/>
              <a:cs typeface="Arial" pitchFamily="34" charset="0"/>
            </a:rPr>
            <a:t>المصداقية</a:t>
          </a:r>
          <a:endParaRPr lang="ar-IQ" sz="2800" b="1" kern="1200" dirty="0">
            <a:solidFill>
              <a:srgbClr val="002060"/>
            </a:solidFill>
            <a:latin typeface="Arial" pitchFamily="34" charset="0"/>
            <a:cs typeface="Arial" pitchFamily="34" charset="0"/>
          </a:endParaRPr>
        </a:p>
      </dsp:txBody>
      <dsp:txXfrm>
        <a:off x="7103509" y="2019671"/>
        <a:ext cx="1387097" cy="1387097"/>
      </dsp:txXfrm>
    </dsp:sp>
    <dsp:sp modelId="{FD794146-6DE9-47AF-A1BB-D598F34814C2}">
      <dsp:nvSpPr>
        <dsp:cNvPr id="0" name=""/>
        <dsp:cNvSpPr/>
      </dsp:nvSpPr>
      <dsp:spPr>
        <a:xfrm rot="6480000">
          <a:off x="7085933" y="3768669"/>
          <a:ext cx="521261" cy="662057"/>
        </a:xfrm>
        <a:prstGeom prst="rightArrow">
          <a:avLst>
            <a:gd name="adj1" fmla="val 60000"/>
            <a:gd name="adj2" fmla="val 50000"/>
          </a:avLst>
        </a:prstGeom>
        <a:solidFill>
          <a:schemeClr val="accent3">
            <a:hueOff val="4909828"/>
            <a:satOff val="-8809"/>
            <a:lumOff val="-147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kern="1200"/>
        </a:p>
      </dsp:txBody>
      <dsp:txXfrm rot="10800000">
        <a:off x="7188284" y="3826718"/>
        <a:ext cx="364883" cy="397235"/>
      </dsp:txXfrm>
    </dsp:sp>
    <dsp:sp modelId="{8F03560E-982D-4B46-A3FD-DDD7DE77DD90}">
      <dsp:nvSpPr>
        <dsp:cNvPr id="0" name=""/>
        <dsp:cNvSpPr/>
      </dsp:nvSpPr>
      <dsp:spPr>
        <a:xfrm>
          <a:off x="5906126" y="4533411"/>
          <a:ext cx="1961651" cy="1961651"/>
        </a:xfrm>
        <a:prstGeom prst="ellipse">
          <a:avLst/>
        </a:prstGeom>
        <a:solidFill>
          <a:schemeClr val="accent3">
            <a:hueOff val="9819657"/>
            <a:satOff val="-17617"/>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IQ" sz="2800" b="1" kern="1200" smtClean="0">
              <a:solidFill>
                <a:srgbClr val="002060"/>
              </a:solidFill>
              <a:latin typeface="Arial" pitchFamily="34" charset="0"/>
              <a:cs typeface="Arial" pitchFamily="34" charset="0"/>
            </a:rPr>
            <a:t>الثبات</a:t>
          </a:r>
          <a:endParaRPr lang="ar-IQ" sz="2800" b="1" kern="1200" dirty="0">
            <a:solidFill>
              <a:srgbClr val="002060"/>
            </a:solidFill>
            <a:latin typeface="Arial" pitchFamily="34" charset="0"/>
            <a:cs typeface="Arial" pitchFamily="34" charset="0"/>
          </a:endParaRPr>
        </a:p>
      </dsp:txBody>
      <dsp:txXfrm>
        <a:off x="6193403" y="4820688"/>
        <a:ext cx="1387097" cy="1387097"/>
      </dsp:txXfrm>
    </dsp:sp>
    <dsp:sp modelId="{F51243EC-B897-4811-9084-F79D9F6434ED}">
      <dsp:nvSpPr>
        <dsp:cNvPr id="0" name=""/>
        <dsp:cNvSpPr/>
      </dsp:nvSpPr>
      <dsp:spPr>
        <a:xfrm rot="10800000">
          <a:off x="5168492" y="5183209"/>
          <a:ext cx="521261" cy="662057"/>
        </a:xfrm>
        <a:prstGeom prst="rightArrow">
          <a:avLst>
            <a:gd name="adj1" fmla="val 60000"/>
            <a:gd name="adj2" fmla="val 50000"/>
          </a:avLst>
        </a:prstGeom>
        <a:solidFill>
          <a:schemeClr val="accent3">
            <a:hueOff val="9819657"/>
            <a:satOff val="-17617"/>
            <a:lumOff val="-294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kern="1200"/>
        </a:p>
      </dsp:txBody>
      <dsp:txXfrm rot="10800000">
        <a:off x="5324870" y="5315620"/>
        <a:ext cx="364883" cy="397235"/>
      </dsp:txXfrm>
    </dsp:sp>
    <dsp:sp modelId="{A726EAA5-CC9B-409B-9054-31AABA15B614}">
      <dsp:nvSpPr>
        <dsp:cNvPr id="0" name=""/>
        <dsp:cNvSpPr/>
      </dsp:nvSpPr>
      <dsp:spPr>
        <a:xfrm>
          <a:off x="2960962" y="4533411"/>
          <a:ext cx="1961651" cy="1961651"/>
        </a:xfrm>
        <a:prstGeom prst="ellipse">
          <a:avLst/>
        </a:prstGeom>
        <a:solidFill>
          <a:schemeClr val="accent3">
            <a:hueOff val="14729485"/>
            <a:satOff val="-26426"/>
            <a:lumOff val="-4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IQ" sz="2800" b="1" kern="1200" smtClean="0">
              <a:solidFill>
                <a:srgbClr val="002060"/>
              </a:solidFill>
              <a:latin typeface="Arial" pitchFamily="34" charset="0"/>
              <a:cs typeface="Arial" pitchFamily="34" charset="0"/>
            </a:rPr>
            <a:t>القبول</a:t>
          </a:r>
          <a:endParaRPr lang="ar-IQ" sz="2800" b="1" kern="1200" dirty="0">
            <a:solidFill>
              <a:srgbClr val="002060"/>
            </a:solidFill>
            <a:latin typeface="Arial" pitchFamily="34" charset="0"/>
            <a:cs typeface="Arial" pitchFamily="34" charset="0"/>
          </a:endParaRPr>
        </a:p>
      </dsp:txBody>
      <dsp:txXfrm>
        <a:off x="3248239" y="4820688"/>
        <a:ext cx="1387097" cy="1387097"/>
      </dsp:txXfrm>
    </dsp:sp>
    <dsp:sp modelId="{B98517C9-7309-4E50-9F3A-FBB3E33ACDA5}">
      <dsp:nvSpPr>
        <dsp:cNvPr id="0" name=""/>
        <dsp:cNvSpPr/>
      </dsp:nvSpPr>
      <dsp:spPr>
        <a:xfrm rot="15120000">
          <a:off x="3230663" y="3796730"/>
          <a:ext cx="521261" cy="662057"/>
        </a:xfrm>
        <a:prstGeom prst="rightArrow">
          <a:avLst>
            <a:gd name="adj1" fmla="val 60000"/>
            <a:gd name="adj2" fmla="val 50000"/>
          </a:avLst>
        </a:prstGeom>
        <a:solidFill>
          <a:schemeClr val="accent3">
            <a:hueOff val="14729485"/>
            <a:satOff val="-26426"/>
            <a:lumOff val="-441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kern="1200"/>
        </a:p>
      </dsp:txBody>
      <dsp:txXfrm rot="10800000">
        <a:off x="3333014" y="4003503"/>
        <a:ext cx="364883" cy="397235"/>
      </dsp:txXfrm>
    </dsp:sp>
    <dsp:sp modelId="{FED05AC8-3A4B-4381-B29E-617E792CF827}">
      <dsp:nvSpPr>
        <dsp:cNvPr id="0" name=""/>
        <dsp:cNvSpPr/>
      </dsp:nvSpPr>
      <dsp:spPr>
        <a:xfrm>
          <a:off x="2050856" y="1732394"/>
          <a:ext cx="1961651" cy="1961651"/>
        </a:xfrm>
        <a:prstGeom prst="ellipse">
          <a:avLst/>
        </a:prstGeom>
        <a:solidFill>
          <a:schemeClr val="accent3">
            <a:hueOff val="19639314"/>
            <a:satOff val="-35235"/>
            <a:lumOff val="-588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IQ" sz="2800" b="1" kern="1200" dirty="0" smtClean="0">
              <a:solidFill>
                <a:srgbClr val="002060"/>
              </a:solidFill>
              <a:latin typeface="Arial" pitchFamily="34" charset="0"/>
              <a:cs typeface="Arial" pitchFamily="34" charset="0"/>
            </a:rPr>
            <a:t>الوضوح</a:t>
          </a:r>
          <a:endParaRPr lang="ar-IQ" sz="2800" b="1" kern="1200" dirty="0">
            <a:solidFill>
              <a:srgbClr val="002060"/>
            </a:solidFill>
            <a:latin typeface="Arial" pitchFamily="34" charset="0"/>
            <a:cs typeface="Arial" pitchFamily="34" charset="0"/>
          </a:endParaRPr>
        </a:p>
      </dsp:txBody>
      <dsp:txXfrm>
        <a:off x="2338133" y="2019671"/>
        <a:ext cx="1387097" cy="1387097"/>
      </dsp:txXfrm>
    </dsp:sp>
    <dsp:sp modelId="{038763DF-BD94-4B6C-9C00-617ECC2D9079}">
      <dsp:nvSpPr>
        <dsp:cNvPr id="0" name=""/>
        <dsp:cNvSpPr/>
      </dsp:nvSpPr>
      <dsp:spPr>
        <a:xfrm rot="19440000">
          <a:off x="3950460" y="1525300"/>
          <a:ext cx="521261" cy="662057"/>
        </a:xfrm>
        <a:prstGeom prst="rightArrow">
          <a:avLst>
            <a:gd name="adj1" fmla="val 60000"/>
            <a:gd name="adj2" fmla="val 50000"/>
          </a:avLst>
        </a:prstGeom>
        <a:solidFill>
          <a:schemeClr val="accent3">
            <a:hueOff val="19639314"/>
            <a:satOff val="-35235"/>
            <a:lumOff val="-588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ar-IQ" sz="2800" kern="1200"/>
        </a:p>
      </dsp:txBody>
      <dsp:txXfrm>
        <a:off x="3965393" y="1703669"/>
        <a:ext cx="364883" cy="39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7AFF4-51F6-4178-8BFC-AF588C582A4B}">
      <dsp:nvSpPr>
        <dsp:cNvPr id="0" name=""/>
        <dsp:cNvSpPr/>
      </dsp:nvSpPr>
      <dsp:spPr>
        <a:xfrm>
          <a:off x="3726712" y="79979"/>
          <a:ext cx="2928066" cy="1296275"/>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lang="ar-IQ" sz="2800" b="1" kern="1200" smtClean="0">
              <a:latin typeface="Arial" pitchFamily="34" charset="0"/>
              <a:cs typeface="Arial" pitchFamily="34" charset="0"/>
            </a:rPr>
            <a:t>أهداف واستراتيجية المنشأة</a:t>
          </a:r>
          <a:endParaRPr lang="ar-IQ" sz="2800" kern="1200" dirty="0">
            <a:latin typeface="Arial" pitchFamily="34" charset="0"/>
            <a:cs typeface="Arial" pitchFamily="34" charset="0"/>
          </a:endParaRPr>
        </a:p>
      </dsp:txBody>
      <dsp:txXfrm>
        <a:off x="3726712" y="79979"/>
        <a:ext cx="2928066" cy="1296275"/>
      </dsp:txXfrm>
    </dsp:sp>
    <dsp:sp modelId="{87452BD3-41F3-47B7-B95A-A0637F6ECC52}">
      <dsp:nvSpPr>
        <dsp:cNvPr id="0" name=""/>
        <dsp:cNvSpPr/>
      </dsp:nvSpPr>
      <dsp:spPr>
        <a:xfrm>
          <a:off x="7606732" y="2022405"/>
          <a:ext cx="2674218" cy="1848023"/>
        </a:xfrm>
        <a:prstGeom prst="rect">
          <a:avLst/>
        </a:prstGeom>
        <a:solidFill>
          <a:schemeClr val="accent3">
            <a:hueOff val="4909828"/>
            <a:satOff val="-8809"/>
            <a:lumOff val="-147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lang="ar-IQ" sz="2800" b="1" kern="1200" smtClean="0">
              <a:latin typeface="Arial" pitchFamily="34" charset="0"/>
              <a:cs typeface="Arial" pitchFamily="34" charset="0"/>
            </a:rPr>
            <a:t>النتائج المستهدفة</a:t>
          </a:r>
          <a:endParaRPr lang="ar-IQ" sz="2800" kern="1200" dirty="0">
            <a:latin typeface="Arial" pitchFamily="34" charset="0"/>
            <a:cs typeface="Arial" pitchFamily="34" charset="0"/>
          </a:endParaRPr>
        </a:p>
      </dsp:txBody>
      <dsp:txXfrm>
        <a:off x="7606732" y="2022405"/>
        <a:ext cx="2674218" cy="1848023"/>
      </dsp:txXfrm>
    </dsp:sp>
    <dsp:sp modelId="{CAD11CE6-397C-4701-8E3B-D44581C31BAA}">
      <dsp:nvSpPr>
        <dsp:cNvPr id="0" name=""/>
        <dsp:cNvSpPr/>
      </dsp:nvSpPr>
      <dsp:spPr>
        <a:xfrm>
          <a:off x="0" y="1922153"/>
          <a:ext cx="2960905" cy="1825745"/>
        </a:xfrm>
        <a:prstGeom prst="rect">
          <a:avLst/>
        </a:prstGeom>
        <a:solidFill>
          <a:schemeClr val="accent3">
            <a:hueOff val="9819657"/>
            <a:satOff val="-17617"/>
            <a:lumOff val="-29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lang="ar-IQ" sz="2800" b="1" kern="1200" smtClean="0">
              <a:latin typeface="Arial" pitchFamily="34" charset="0"/>
              <a:cs typeface="Arial" pitchFamily="34" charset="0"/>
            </a:rPr>
            <a:t>خصائص للأفراد مهارات - قدرات </a:t>
          </a:r>
          <a:endParaRPr lang="ar-IQ" sz="2800" kern="1200" dirty="0">
            <a:latin typeface="Arial" pitchFamily="34" charset="0"/>
            <a:cs typeface="Arial" pitchFamily="34" charset="0"/>
          </a:endParaRPr>
        </a:p>
      </dsp:txBody>
      <dsp:txXfrm>
        <a:off x="0" y="1922153"/>
        <a:ext cx="2960905" cy="1825745"/>
      </dsp:txXfrm>
    </dsp:sp>
    <dsp:sp modelId="{0FCA7CE8-4387-4192-AFD9-E5E77427F273}">
      <dsp:nvSpPr>
        <dsp:cNvPr id="0" name=""/>
        <dsp:cNvSpPr/>
      </dsp:nvSpPr>
      <dsp:spPr>
        <a:xfrm>
          <a:off x="3789404" y="1996078"/>
          <a:ext cx="2728048" cy="1147269"/>
        </a:xfrm>
        <a:prstGeom prst="rect">
          <a:avLst/>
        </a:prstGeom>
        <a:solidFill>
          <a:schemeClr val="accent3">
            <a:hueOff val="14729485"/>
            <a:satOff val="-26426"/>
            <a:lumOff val="-441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lang="ar-IQ" sz="2800" b="1" kern="1200" dirty="0" smtClean="0">
              <a:latin typeface="Arial" pitchFamily="34" charset="0"/>
              <a:cs typeface="Arial" pitchFamily="34" charset="0"/>
            </a:rPr>
            <a:t>سلوك الأفراد</a:t>
          </a:r>
          <a:endParaRPr lang="ar-IQ" sz="2800" kern="1200" dirty="0">
            <a:latin typeface="Arial" pitchFamily="34" charset="0"/>
            <a:cs typeface="Arial" pitchFamily="34" charset="0"/>
          </a:endParaRPr>
        </a:p>
      </dsp:txBody>
      <dsp:txXfrm>
        <a:off x="3789404" y="1996078"/>
        <a:ext cx="2728048" cy="1147269"/>
      </dsp:txXfrm>
    </dsp:sp>
    <dsp:sp modelId="{B8111B73-052B-4CFF-AA92-482710397BF1}">
      <dsp:nvSpPr>
        <dsp:cNvPr id="0" name=""/>
        <dsp:cNvSpPr/>
      </dsp:nvSpPr>
      <dsp:spPr>
        <a:xfrm>
          <a:off x="3521096" y="3347993"/>
          <a:ext cx="3280244" cy="1941670"/>
        </a:xfrm>
        <a:prstGeom prst="rect">
          <a:avLst/>
        </a:prstGeom>
        <a:solidFill>
          <a:schemeClr val="accent3">
            <a:hueOff val="19639314"/>
            <a:satOff val="-35235"/>
            <a:lumOff val="-588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lang="ar-IQ" sz="2800" b="1" kern="1200" smtClean="0">
              <a:latin typeface="Arial" pitchFamily="34" charset="0"/>
              <a:cs typeface="Arial" pitchFamily="34" charset="0"/>
            </a:rPr>
            <a:t>قيود أو محددات موافقية الثقافة التنظيمية - قيود اقتصادية </a:t>
          </a:r>
          <a:endParaRPr lang="ar-IQ" sz="2800" kern="1200" dirty="0">
            <a:latin typeface="Arial" pitchFamily="34" charset="0"/>
            <a:cs typeface="Arial" pitchFamily="34" charset="0"/>
          </a:endParaRPr>
        </a:p>
      </dsp:txBody>
      <dsp:txXfrm>
        <a:off x="3521096" y="3347993"/>
        <a:ext cx="3280244" cy="1941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B7DDB-B800-4932-AB91-3A2050229FB0}">
      <dsp:nvSpPr>
        <dsp:cNvPr id="0" name=""/>
        <dsp:cNvSpPr/>
      </dsp:nvSpPr>
      <dsp:spPr>
        <a:xfrm rot="5400000">
          <a:off x="-232788" y="235486"/>
          <a:ext cx="1551924" cy="108634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smtClean="0">
              <a:latin typeface="Arial" pitchFamily="34" charset="0"/>
              <a:cs typeface="Arial" pitchFamily="34" charset="0"/>
            </a:rPr>
            <a:t>Totat quality</a:t>
          </a:r>
          <a:r>
            <a:rPr lang="ar-IQ" sz="1600" b="1" kern="1200" smtClean="0">
              <a:latin typeface="Arial" pitchFamily="34" charset="0"/>
              <a:cs typeface="Arial" pitchFamily="34" charset="0"/>
            </a:rPr>
            <a:t> </a:t>
          </a:r>
          <a:endParaRPr lang="ar-IQ" sz="1600" kern="1200" dirty="0"/>
        </a:p>
      </dsp:txBody>
      <dsp:txXfrm rot="-5400000">
        <a:off x="1" y="545870"/>
        <a:ext cx="1086346" cy="465578"/>
      </dsp:txXfrm>
    </dsp:sp>
    <dsp:sp modelId="{C34F3632-23EF-4BF2-AE6E-4661CD988C81}">
      <dsp:nvSpPr>
        <dsp:cNvPr id="0" name=""/>
        <dsp:cNvSpPr/>
      </dsp:nvSpPr>
      <dsp:spPr>
        <a:xfrm rot="5400000">
          <a:off x="2439098" y="-1350053"/>
          <a:ext cx="1008750" cy="371425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r" defTabSz="2178050" rtl="1">
            <a:lnSpc>
              <a:spcPct val="90000"/>
            </a:lnSpc>
            <a:spcBef>
              <a:spcPct val="0"/>
            </a:spcBef>
            <a:spcAft>
              <a:spcPct val="15000"/>
            </a:spcAft>
            <a:buChar char="••"/>
          </a:pPr>
          <a:r>
            <a:rPr lang="ar-IQ" sz="4900" b="1" kern="1200" dirty="0" smtClean="0">
              <a:latin typeface="Arial" pitchFamily="34" charset="0"/>
              <a:cs typeface="Arial" pitchFamily="34" charset="0"/>
            </a:rPr>
            <a:t>الجودة الشاملة </a:t>
          </a:r>
          <a:endParaRPr lang="ar-IQ" sz="4900" kern="1200" dirty="0"/>
        </a:p>
      </dsp:txBody>
      <dsp:txXfrm rot="-5400000">
        <a:off x="1086347" y="51941"/>
        <a:ext cx="3665010" cy="910264"/>
      </dsp:txXfrm>
    </dsp:sp>
    <dsp:sp modelId="{A11DB6BE-0228-4AE3-B5DE-7F053AC0BEB3}">
      <dsp:nvSpPr>
        <dsp:cNvPr id="0" name=""/>
        <dsp:cNvSpPr/>
      </dsp:nvSpPr>
      <dsp:spPr>
        <a:xfrm rot="5400000">
          <a:off x="-232788" y="1592808"/>
          <a:ext cx="1551924" cy="1086346"/>
        </a:xfrm>
        <a:prstGeom prst="chevron">
          <a:avLst/>
        </a:prstGeom>
        <a:solidFill>
          <a:schemeClr val="accent3">
            <a:hueOff val="9819657"/>
            <a:satOff val="-17617"/>
            <a:lumOff val="-2941"/>
            <a:alphaOff val="0"/>
          </a:schemeClr>
        </a:solidFill>
        <a:ln w="12700" cap="flat" cmpd="sng" algn="ctr">
          <a:solidFill>
            <a:schemeClr val="accent3">
              <a:hueOff val="9819657"/>
              <a:satOff val="-17617"/>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smtClean="0">
              <a:latin typeface="Arial" pitchFamily="34" charset="0"/>
              <a:cs typeface="Arial" pitchFamily="34" charset="0"/>
            </a:rPr>
            <a:t>appraisal issues</a:t>
          </a:r>
          <a:r>
            <a:rPr lang="en-US" sz="1600" kern="1200" smtClean="0">
              <a:latin typeface="Arial" pitchFamily="34" charset="0"/>
              <a:cs typeface="Arial" pitchFamily="34" charset="0"/>
            </a:rPr>
            <a:t> </a:t>
          </a:r>
          <a:endParaRPr lang="ar-IQ" sz="1600" kern="1200" dirty="0"/>
        </a:p>
      </dsp:txBody>
      <dsp:txXfrm rot="-5400000">
        <a:off x="1" y="1903192"/>
        <a:ext cx="1086346" cy="465578"/>
      </dsp:txXfrm>
    </dsp:sp>
    <dsp:sp modelId="{27D1FA60-A84B-4E1B-A63C-A0B9BF5FBB20}">
      <dsp:nvSpPr>
        <dsp:cNvPr id="0" name=""/>
        <dsp:cNvSpPr/>
      </dsp:nvSpPr>
      <dsp:spPr>
        <a:xfrm rot="5400000">
          <a:off x="2439098" y="7268"/>
          <a:ext cx="1008750" cy="3714253"/>
        </a:xfrm>
        <a:prstGeom prst="round2SameRect">
          <a:avLst/>
        </a:prstGeom>
        <a:solidFill>
          <a:schemeClr val="lt1">
            <a:alpha val="90000"/>
            <a:hueOff val="0"/>
            <a:satOff val="0"/>
            <a:lumOff val="0"/>
            <a:alphaOff val="0"/>
          </a:schemeClr>
        </a:solidFill>
        <a:ln w="12700" cap="flat" cmpd="sng" algn="ctr">
          <a:solidFill>
            <a:schemeClr val="accent3">
              <a:hueOff val="9819657"/>
              <a:satOff val="-17617"/>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r" defTabSz="2178050" rtl="1">
            <a:lnSpc>
              <a:spcPct val="90000"/>
            </a:lnSpc>
            <a:spcBef>
              <a:spcPct val="0"/>
            </a:spcBef>
            <a:spcAft>
              <a:spcPct val="15000"/>
            </a:spcAft>
            <a:buChar char="••"/>
          </a:pPr>
          <a:r>
            <a:rPr lang="ar-IQ" sz="4900" b="1" kern="1200" smtClean="0">
              <a:latin typeface="Arial" pitchFamily="34" charset="0"/>
              <a:cs typeface="Arial" pitchFamily="34" charset="0"/>
            </a:rPr>
            <a:t>عائدات التقييم </a:t>
          </a:r>
          <a:endParaRPr lang="ar-IQ" sz="4900" kern="1200" dirty="0"/>
        </a:p>
      </dsp:txBody>
      <dsp:txXfrm rot="-5400000">
        <a:off x="1086347" y="1409263"/>
        <a:ext cx="3665010" cy="910264"/>
      </dsp:txXfrm>
    </dsp:sp>
    <dsp:sp modelId="{A147054A-3D8B-4BBA-933D-62BCEF4EF8D7}">
      <dsp:nvSpPr>
        <dsp:cNvPr id="0" name=""/>
        <dsp:cNvSpPr/>
      </dsp:nvSpPr>
      <dsp:spPr>
        <a:xfrm rot="5400000">
          <a:off x="-232788" y="2950129"/>
          <a:ext cx="1551924" cy="1086346"/>
        </a:xfrm>
        <a:prstGeom prst="chevron">
          <a:avLst/>
        </a:prstGeom>
        <a:solidFill>
          <a:schemeClr val="accent3">
            <a:hueOff val="19639314"/>
            <a:satOff val="-35235"/>
            <a:lumOff val="-5882"/>
            <a:alphaOff val="0"/>
          </a:schemeClr>
        </a:solidFill>
        <a:ln w="12700" cap="flat" cmpd="sng" algn="ctr">
          <a:solidFill>
            <a:schemeClr val="accent3">
              <a:hueOff val="19639314"/>
              <a:satOff val="-35235"/>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smtClean="0">
              <a:latin typeface="Arial" pitchFamily="34" charset="0"/>
              <a:cs typeface="Arial" pitchFamily="34" charset="0"/>
            </a:rPr>
            <a:t>strategic Focus</a:t>
          </a:r>
          <a:r>
            <a:rPr lang="ar-IQ" sz="1600" b="1" kern="1200" smtClean="0">
              <a:latin typeface="Arial" pitchFamily="34" charset="0"/>
              <a:cs typeface="Arial" pitchFamily="34" charset="0"/>
            </a:rPr>
            <a:t> </a:t>
          </a:r>
          <a:endParaRPr lang="ar-IQ" sz="1600" kern="1200" dirty="0"/>
        </a:p>
      </dsp:txBody>
      <dsp:txXfrm rot="-5400000">
        <a:off x="1" y="3260513"/>
        <a:ext cx="1086346" cy="465578"/>
      </dsp:txXfrm>
    </dsp:sp>
    <dsp:sp modelId="{5180E945-DE56-4FA3-9DAC-92ADE099BBB6}">
      <dsp:nvSpPr>
        <dsp:cNvPr id="0" name=""/>
        <dsp:cNvSpPr/>
      </dsp:nvSpPr>
      <dsp:spPr>
        <a:xfrm rot="5400000">
          <a:off x="2439098" y="1364589"/>
          <a:ext cx="1008750" cy="3714253"/>
        </a:xfrm>
        <a:prstGeom prst="round2SameRect">
          <a:avLst/>
        </a:prstGeom>
        <a:solidFill>
          <a:schemeClr val="lt1">
            <a:alpha val="90000"/>
            <a:hueOff val="0"/>
            <a:satOff val="0"/>
            <a:lumOff val="0"/>
            <a:alphaOff val="0"/>
          </a:schemeClr>
        </a:solidFill>
        <a:ln w="12700" cap="flat" cmpd="sng" algn="ctr">
          <a:solidFill>
            <a:schemeClr val="accent3">
              <a:hueOff val="19639314"/>
              <a:satOff val="-35235"/>
              <a:lumOff val="-5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8488" tIns="31115" rIns="31115" bIns="31115" numCol="1" spcCol="1270" anchor="ctr" anchorCtr="0">
          <a:noAutofit/>
        </a:bodyPr>
        <a:lstStyle/>
        <a:p>
          <a:pPr marL="285750" lvl="1" indent="-285750" algn="r" defTabSz="2178050" rtl="1">
            <a:lnSpc>
              <a:spcPct val="90000"/>
            </a:lnSpc>
            <a:spcBef>
              <a:spcPct val="0"/>
            </a:spcBef>
            <a:spcAft>
              <a:spcPct val="15000"/>
            </a:spcAft>
            <a:buChar char="••"/>
          </a:pPr>
          <a:r>
            <a:rPr lang="ar-IQ" sz="4900" b="1" kern="1200" smtClean="0">
              <a:latin typeface="Arial" pitchFamily="34" charset="0"/>
              <a:cs typeface="Arial" pitchFamily="34" charset="0"/>
            </a:rPr>
            <a:t>بؤرة التخطيط </a:t>
          </a:r>
          <a:endParaRPr lang="ar-IQ" sz="4900" kern="1200" dirty="0"/>
        </a:p>
      </dsp:txBody>
      <dsp:txXfrm rot="-5400000">
        <a:off x="1086347" y="2766584"/>
        <a:ext cx="3665010" cy="910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10C1-D06D-4F95-B9B1-91F5420151C5}">
      <dsp:nvSpPr>
        <dsp:cNvPr id="0" name=""/>
        <dsp:cNvSpPr/>
      </dsp:nvSpPr>
      <dsp:spPr>
        <a:xfrm>
          <a:off x="0" y="4296846"/>
          <a:ext cx="10058399" cy="141032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IQ" sz="2400" kern="1200" smtClean="0">
              <a:latin typeface="Arial" pitchFamily="34" charset="0"/>
              <a:cs typeface="Arial" pitchFamily="34" charset="0"/>
            </a:rPr>
            <a:t>4. يوفر تقييم الأداء أساساً قوياً يمكن الاعتماد عليه في تحسين وتطوير مستويات الأداء بالمنظمة . </a:t>
          </a:r>
          <a:endParaRPr lang="ar-IQ" sz="2400" kern="1200" dirty="0">
            <a:latin typeface="Arial" pitchFamily="34" charset="0"/>
            <a:cs typeface="Arial" pitchFamily="34" charset="0"/>
          </a:endParaRPr>
        </a:p>
      </dsp:txBody>
      <dsp:txXfrm>
        <a:off x="0" y="4296846"/>
        <a:ext cx="10058399" cy="1410320"/>
      </dsp:txXfrm>
    </dsp:sp>
    <dsp:sp modelId="{D394AFE9-8F90-44C5-A187-C25C82563FF9}">
      <dsp:nvSpPr>
        <dsp:cNvPr id="0" name=""/>
        <dsp:cNvSpPr/>
      </dsp:nvSpPr>
      <dsp:spPr>
        <a:xfrm rot="10800000">
          <a:off x="0" y="2148927"/>
          <a:ext cx="10058399" cy="2169073"/>
        </a:xfrm>
        <a:prstGeom prst="upArrowCallout">
          <a:avLst/>
        </a:prstGeom>
        <a:solidFill>
          <a:schemeClr val="accent3">
            <a:hueOff val="9819657"/>
            <a:satOff val="-17617"/>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lvl="0" algn="r" defTabSz="1200150" rtl="1">
            <a:lnSpc>
              <a:spcPct val="90000"/>
            </a:lnSpc>
            <a:spcBef>
              <a:spcPct val="0"/>
            </a:spcBef>
            <a:spcAft>
              <a:spcPct val="35000"/>
            </a:spcAft>
          </a:pPr>
          <a:r>
            <a:rPr lang="ar-IQ" sz="2700" kern="1200" smtClean="0">
              <a:latin typeface="Arial" pitchFamily="34" charset="0"/>
              <a:cs typeface="Arial" pitchFamily="34" charset="0"/>
            </a:rPr>
            <a:t>2 - إن تقييم الأداء يتيح الفرصة لمراجعة وإعادة النظر في سلوك المرؤوسين .</a:t>
          </a:r>
          <a:r>
            <a:rPr lang="ar-IQ" sz="2700" kern="1200" smtClean="0"/>
            <a:t> </a:t>
          </a:r>
          <a:endParaRPr lang="ar-IQ" sz="2700" kern="1200" dirty="0"/>
        </a:p>
      </dsp:txBody>
      <dsp:txXfrm rot="-10800000">
        <a:off x="0" y="2148927"/>
        <a:ext cx="10058399" cy="761344"/>
      </dsp:txXfrm>
    </dsp:sp>
    <dsp:sp modelId="{9E44A5C7-AE4A-49F9-BE70-0598D63E537B}">
      <dsp:nvSpPr>
        <dsp:cNvPr id="0" name=""/>
        <dsp:cNvSpPr/>
      </dsp:nvSpPr>
      <dsp:spPr>
        <a:xfrm>
          <a:off x="0" y="2937569"/>
          <a:ext cx="10058399" cy="64855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r" defTabSz="1066800" rtl="1">
            <a:lnSpc>
              <a:spcPct val="90000"/>
            </a:lnSpc>
            <a:spcBef>
              <a:spcPct val="0"/>
            </a:spcBef>
            <a:spcAft>
              <a:spcPct val="35000"/>
            </a:spcAft>
          </a:pPr>
          <a:r>
            <a:rPr lang="ar-IQ" sz="2400" kern="1200" smtClean="0">
              <a:latin typeface="Arial" pitchFamily="34" charset="0"/>
              <a:cs typeface="Arial" pitchFamily="34" charset="0"/>
            </a:rPr>
            <a:t>3 - يعتبر تقييم الأداء جزءاً من عملية تنظيمية مهمة ، فمن خلالها يمكن مراجعة خطط ونظم العمل .</a:t>
          </a:r>
          <a:endParaRPr lang="ar-IQ" sz="2400" kern="1200" dirty="0">
            <a:latin typeface="Arial" pitchFamily="34" charset="0"/>
            <a:cs typeface="Arial" pitchFamily="34" charset="0"/>
          </a:endParaRPr>
        </a:p>
      </dsp:txBody>
      <dsp:txXfrm>
        <a:off x="0" y="2937569"/>
        <a:ext cx="10058399" cy="648552"/>
      </dsp:txXfrm>
    </dsp:sp>
    <dsp:sp modelId="{F1951DF7-2318-41E7-924F-97C4510E5E98}">
      <dsp:nvSpPr>
        <dsp:cNvPr id="0" name=""/>
        <dsp:cNvSpPr/>
      </dsp:nvSpPr>
      <dsp:spPr>
        <a:xfrm rot="10800000">
          <a:off x="0" y="0"/>
          <a:ext cx="10058399" cy="2169073"/>
        </a:xfrm>
        <a:prstGeom prst="upArrowCallout">
          <a:avLst/>
        </a:prstGeom>
        <a:solidFill>
          <a:schemeClr val="accent3">
            <a:hueOff val="19639314"/>
            <a:satOff val="-35235"/>
            <a:lumOff val="-588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u="none" kern="1200" smtClean="0">
              <a:latin typeface="Arial" pitchFamily="34" charset="0"/>
              <a:cs typeface="Arial" pitchFamily="34" charset="0"/>
            </a:rPr>
            <a:t>هناك أربعة أسباب أساسية تكمن وراء تقييم الأداء وهي</a:t>
          </a:r>
          <a:endParaRPr lang="ar-IQ" sz="2800" u="none" kern="1200" dirty="0">
            <a:latin typeface="Arial" pitchFamily="34" charset="0"/>
            <a:cs typeface="Arial" pitchFamily="34" charset="0"/>
          </a:endParaRPr>
        </a:p>
      </dsp:txBody>
      <dsp:txXfrm rot="-10800000">
        <a:off x="0" y="0"/>
        <a:ext cx="10058399" cy="761344"/>
      </dsp:txXfrm>
    </dsp:sp>
    <dsp:sp modelId="{6A78862A-E22E-459D-B927-912EF0AA8349}">
      <dsp:nvSpPr>
        <dsp:cNvPr id="0" name=""/>
        <dsp:cNvSpPr/>
      </dsp:nvSpPr>
      <dsp:spPr>
        <a:xfrm>
          <a:off x="0" y="762353"/>
          <a:ext cx="10058399" cy="648552"/>
        </a:xfrm>
        <a:prstGeom prst="rect">
          <a:avLst/>
        </a:prstGeom>
        <a:solidFill>
          <a:schemeClr val="accent3">
            <a:tint val="40000"/>
            <a:alpha val="90000"/>
            <a:hueOff val="20069744"/>
            <a:satOff val="-42624"/>
            <a:lumOff val="-2326"/>
            <a:alphaOff val="0"/>
          </a:schemeClr>
        </a:solidFill>
        <a:ln w="12700" cap="flat" cmpd="sng" algn="ctr">
          <a:solidFill>
            <a:schemeClr val="accent3">
              <a:tint val="40000"/>
              <a:alpha val="90000"/>
              <a:hueOff val="20069744"/>
              <a:satOff val="-42624"/>
              <a:lumOff val="-23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r" defTabSz="1066800" rtl="1">
            <a:lnSpc>
              <a:spcPct val="90000"/>
            </a:lnSpc>
            <a:spcBef>
              <a:spcPct val="0"/>
            </a:spcBef>
            <a:spcAft>
              <a:spcPct val="35000"/>
            </a:spcAft>
          </a:pPr>
          <a:r>
            <a:rPr lang="ar-IQ" sz="2400" kern="1200" smtClean="0">
              <a:latin typeface="Arial" pitchFamily="34" charset="0"/>
              <a:cs typeface="Arial" pitchFamily="34" charset="0"/>
            </a:rPr>
            <a:t>1 . إن تقييم الأداء يوفر المعلومات التي على أساسها تتخذ العديد من قرارات النقل والترقية </a:t>
          </a:r>
          <a:r>
            <a:rPr lang="ar-IQ" sz="2400" kern="1200" smtClean="0"/>
            <a:t>.</a:t>
          </a:r>
          <a:endParaRPr lang="ar-IQ" sz="2400" kern="1200" dirty="0"/>
        </a:p>
      </dsp:txBody>
      <dsp:txXfrm>
        <a:off x="0" y="762353"/>
        <a:ext cx="10058399" cy="648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62D26-2ED9-4262-BBD5-A7E9E06DE5AA}">
      <dsp:nvSpPr>
        <dsp:cNvPr id="0" name=""/>
        <dsp:cNvSpPr/>
      </dsp:nvSpPr>
      <dsp:spPr>
        <a:xfrm>
          <a:off x="0" y="1545993"/>
          <a:ext cx="3998794" cy="579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6FB7DC9C-294D-476B-A8F3-046E5B589936}">
      <dsp:nvSpPr>
        <dsp:cNvPr id="0" name=""/>
        <dsp:cNvSpPr/>
      </dsp:nvSpPr>
      <dsp:spPr>
        <a:xfrm>
          <a:off x="199939" y="1206513"/>
          <a:ext cx="2799155" cy="67896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5801" tIns="0" rIns="105801" bIns="0" numCol="1" spcCol="1270" anchor="ctr" anchorCtr="0">
          <a:noAutofit/>
        </a:bodyPr>
        <a:lstStyle/>
        <a:p>
          <a:pPr lvl="0" algn="r" defTabSz="1022350" rtl="1">
            <a:lnSpc>
              <a:spcPct val="90000"/>
            </a:lnSpc>
            <a:spcBef>
              <a:spcPct val="0"/>
            </a:spcBef>
            <a:spcAft>
              <a:spcPct val="35000"/>
            </a:spcAft>
          </a:pPr>
          <a:r>
            <a:rPr lang="ar-IQ" sz="2300" b="1" kern="1200" smtClean="0">
              <a:latin typeface="Arial" pitchFamily="34" charset="0"/>
              <a:cs typeface="Arial" pitchFamily="34" charset="0"/>
            </a:rPr>
            <a:t>تحديد الوظيفة</a:t>
          </a:r>
          <a:r>
            <a:rPr lang="ar-IQ" sz="2300" kern="1200" smtClean="0">
              <a:latin typeface="Arial" pitchFamily="34" charset="0"/>
              <a:cs typeface="Arial" pitchFamily="34" charset="0"/>
            </a:rPr>
            <a:t> </a:t>
          </a:r>
          <a:endParaRPr lang="ar-IQ" sz="2300" kern="1200" dirty="0"/>
        </a:p>
      </dsp:txBody>
      <dsp:txXfrm>
        <a:off x="233083" y="1239657"/>
        <a:ext cx="2732867" cy="612672"/>
      </dsp:txXfrm>
    </dsp:sp>
    <dsp:sp modelId="{47909190-207E-4C2A-BA4B-A4709E92C622}">
      <dsp:nvSpPr>
        <dsp:cNvPr id="0" name=""/>
        <dsp:cNvSpPr/>
      </dsp:nvSpPr>
      <dsp:spPr>
        <a:xfrm>
          <a:off x="0" y="2596929"/>
          <a:ext cx="3998794" cy="579600"/>
        </a:xfrm>
        <a:prstGeom prst="rect">
          <a:avLst/>
        </a:prstGeom>
        <a:solidFill>
          <a:schemeClr val="lt1">
            <a:alpha val="90000"/>
            <a:hueOff val="0"/>
            <a:satOff val="0"/>
            <a:lumOff val="0"/>
            <a:alphaOff val="0"/>
          </a:schemeClr>
        </a:solidFill>
        <a:ln w="6350" cap="flat" cmpd="sng" algn="ctr">
          <a:solidFill>
            <a:schemeClr val="accent3">
              <a:hueOff val="9819657"/>
              <a:satOff val="-17617"/>
              <a:lumOff val="-2941"/>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F85778A1-8949-4820-AD21-82A03D54114A}">
      <dsp:nvSpPr>
        <dsp:cNvPr id="0" name=""/>
        <dsp:cNvSpPr/>
      </dsp:nvSpPr>
      <dsp:spPr>
        <a:xfrm>
          <a:off x="199939" y="2249793"/>
          <a:ext cx="2799155" cy="678960"/>
        </a:xfrm>
        <a:prstGeom prst="roundRect">
          <a:avLst/>
        </a:prstGeom>
        <a:solidFill>
          <a:schemeClr val="accent3">
            <a:hueOff val="9819657"/>
            <a:satOff val="-17617"/>
            <a:lumOff val="-29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5801" tIns="0" rIns="105801" bIns="0" numCol="1" spcCol="1270" anchor="ctr" anchorCtr="0">
          <a:noAutofit/>
        </a:bodyPr>
        <a:lstStyle/>
        <a:p>
          <a:pPr lvl="0" algn="r" defTabSz="1022350" rtl="1">
            <a:lnSpc>
              <a:spcPct val="90000"/>
            </a:lnSpc>
            <a:spcBef>
              <a:spcPct val="0"/>
            </a:spcBef>
            <a:spcAft>
              <a:spcPct val="35000"/>
            </a:spcAft>
          </a:pPr>
          <a:r>
            <a:rPr lang="ar-IQ" sz="2300" b="1" kern="1200" smtClean="0">
              <a:latin typeface="Arial" pitchFamily="34" charset="0"/>
              <a:cs typeface="Arial" pitchFamily="34" charset="0"/>
            </a:rPr>
            <a:t>تقييم الأداء</a:t>
          </a:r>
          <a:r>
            <a:rPr lang="ar-IQ" sz="2300" kern="1200" smtClean="0">
              <a:latin typeface="Arial" pitchFamily="34" charset="0"/>
              <a:cs typeface="Arial" pitchFamily="34" charset="0"/>
            </a:rPr>
            <a:t> </a:t>
          </a:r>
          <a:endParaRPr lang="ar-IQ" sz="2300" kern="1200" dirty="0"/>
        </a:p>
      </dsp:txBody>
      <dsp:txXfrm>
        <a:off x="233083" y="2282937"/>
        <a:ext cx="2732867" cy="612672"/>
      </dsp:txXfrm>
    </dsp:sp>
    <dsp:sp modelId="{4ABB796E-D365-41B9-A390-DA54E59E45D4}">
      <dsp:nvSpPr>
        <dsp:cNvPr id="0" name=""/>
        <dsp:cNvSpPr/>
      </dsp:nvSpPr>
      <dsp:spPr>
        <a:xfrm>
          <a:off x="0" y="3632553"/>
          <a:ext cx="3998794" cy="579600"/>
        </a:xfrm>
        <a:prstGeom prst="rect">
          <a:avLst/>
        </a:prstGeom>
        <a:solidFill>
          <a:schemeClr val="lt1">
            <a:alpha val="90000"/>
            <a:hueOff val="0"/>
            <a:satOff val="0"/>
            <a:lumOff val="0"/>
            <a:alphaOff val="0"/>
          </a:schemeClr>
        </a:solidFill>
        <a:ln w="6350" cap="flat" cmpd="sng" algn="ctr">
          <a:solidFill>
            <a:schemeClr val="accent3">
              <a:hueOff val="19639314"/>
              <a:satOff val="-35235"/>
              <a:lumOff val="-5882"/>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356CA984-1D88-41ED-B4B2-F3DB0ED972E4}">
      <dsp:nvSpPr>
        <dsp:cNvPr id="0" name=""/>
        <dsp:cNvSpPr/>
      </dsp:nvSpPr>
      <dsp:spPr>
        <a:xfrm>
          <a:off x="199939" y="3293073"/>
          <a:ext cx="2799155" cy="678960"/>
        </a:xfrm>
        <a:prstGeom prst="roundRect">
          <a:avLst/>
        </a:prstGeom>
        <a:solidFill>
          <a:schemeClr val="accent3">
            <a:hueOff val="19639314"/>
            <a:satOff val="-35235"/>
            <a:lumOff val="-588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5801" tIns="0" rIns="105801" bIns="0" numCol="1" spcCol="1270" anchor="ctr" anchorCtr="0">
          <a:noAutofit/>
        </a:bodyPr>
        <a:lstStyle/>
        <a:p>
          <a:pPr lvl="0" algn="r" defTabSz="1022350" rtl="1">
            <a:lnSpc>
              <a:spcPct val="90000"/>
            </a:lnSpc>
            <a:spcBef>
              <a:spcPct val="0"/>
            </a:spcBef>
            <a:spcAft>
              <a:spcPct val="35000"/>
            </a:spcAft>
          </a:pPr>
          <a:r>
            <a:rPr lang="ar-IQ" sz="2300" b="1" kern="1200" smtClean="0">
              <a:latin typeface="Arial" pitchFamily="34" charset="0"/>
              <a:cs typeface="Arial" pitchFamily="34" charset="0"/>
            </a:rPr>
            <a:t>التغذية العكسية ( المرتدة ) </a:t>
          </a:r>
          <a:endParaRPr lang="ar-IQ" sz="2300" kern="1200" dirty="0"/>
        </a:p>
      </dsp:txBody>
      <dsp:txXfrm>
        <a:off x="233083" y="3326217"/>
        <a:ext cx="2732867"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75A92-113F-4D71-9111-9294FF5D962A}">
      <dsp:nvSpPr>
        <dsp:cNvPr id="0" name=""/>
        <dsp:cNvSpPr/>
      </dsp:nvSpPr>
      <dsp:spPr>
        <a:xfrm>
          <a:off x="0" y="0"/>
          <a:ext cx="10058399" cy="2729655"/>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IQ" sz="2000" b="1" u="sng" kern="1200" dirty="0" smtClean="0">
              <a:solidFill>
                <a:srgbClr val="FFFF00"/>
              </a:solidFill>
              <a:latin typeface="Arial" pitchFamily="34" charset="0"/>
              <a:cs typeface="Arial" pitchFamily="34" charset="0"/>
            </a:rPr>
            <a:t>التعامل مع مشكلات تقييم المقياس المتدرج</a:t>
          </a:r>
          <a:r>
            <a:rPr lang="en-US" sz="2000" b="1" u="sng" kern="1200" dirty="0" smtClean="0">
              <a:solidFill>
                <a:srgbClr val="FFFF00"/>
              </a:solidFill>
              <a:latin typeface="Arial" pitchFamily="34" charset="0"/>
              <a:cs typeface="Arial" pitchFamily="34" charset="0"/>
            </a:rPr>
            <a:t> -: </a:t>
          </a:r>
          <a:r>
            <a:rPr lang="en-US" sz="2000" kern="1200" dirty="0" smtClean="0">
              <a:latin typeface="Arial" pitchFamily="34" charset="0"/>
              <a:cs typeface="Arial" pitchFamily="34" charset="0"/>
            </a:rPr>
            <a:t/>
          </a:r>
          <a:br>
            <a:rPr lang="en-US" sz="2000" kern="1200" dirty="0" smtClean="0">
              <a:latin typeface="Arial" pitchFamily="34" charset="0"/>
              <a:cs typeface="Arial" pitchFamily="34" charset="0"/>
            </a:rPr>
          </a:br>
          <a:r>
            <a:rPr lang="en-US" sz="2000" kern="1200" dirty="0" smtClean="0">
              <a:latin typeface="Arial" pitchFamily="34" charset="0"/>
              <a:cs typeface="Arial" pitchFamily="34" charset="0"/>
            </a:rPr>
            <a:t/>
          </a:r>
          <a:br>
            <a:rPr lang="en-US" sz="2000" kern="1200" dirty="0" smtClean="0">
              <a:latin typeface="Arial" pitchFamily="34" charset="0"/>
              <a:cs typeface="Arial" pitchFamily="34" charset="0"/>
            </a:rPr>
          </a:br>
          <a:r>
            <a:rPr lang="ar-IQ" sz="2000" b="0" kern="1200" dirty="0" smtClean="0">
              <a:latin typeface="Arial" pitchFamily="34" charset="0"/>
              <a:cs typeface="Arial" pitchFamily="34" charset="0"/>
            </a:rPr>
            <a:t> </a:t>
          </a:r>
          <a:r>
            <a:rPr lang="ar-IQ" sz="2000" b="0" kern="1200" dirty="0" smtClean="0">
              <a:solidFill>
                <a:srgbClr val="002060"/>
              </a:solidFill>
              <a:latin typeface="Arial" pitchFamily="34" charset="0"/>
              <a:cs typeface="Arial" pitchFamily="34" charset="0"/>
            </a:rPr>
            <a:t>ما زال الكثير من أصحاب الأعمال يعتمدون على مقاييس التقدير البيانية لتقييم الأداء ، إلا أن هذه المقاييس معرضة لمشكلات عديدة ، وهناك خمس مشكلات أساسية قد تعوق وسائل التقييم مثل : المعايير غير الواضحة ، تأثير الهالة ، الميل إلى النزعة المركزية ، والميل إلى التساهل أو التشديد والتحيز . </a:t>
          </a:r>
          <a:r>
            <a:rPr lang="en-US" sz="2000" kern="1200" dirty="0" smtClean="0">
              <a:latin typeface="Arial" pitchFamily="34" charset="0"/>
              <a:cs typeface="Arial" pitchFamily="34" charset="0"/>
            </a:rPr>
            <a:t/>
          </a:r>
          <a:br>
            <a:rPr lang="en-US" sz="2000" kern="1200" dirty="0" smtClean="0">
              <a:latin typeface="Arial" pitchFamily="34" charset="0"/>
              <a:cs typeface="Arial" pitchFamily="34" charset="0"/>
            </a:rPr>
          </a:br>
          <a:endParaRPr lang="ar-IQ" sz="2000" kern="1200" dirty="0"/>
        </a:p>
      </dsp:txBody>
      <dsp:txXfrm>
        <a:off x="133251" y="133251"/>
        <a:ext cx="9791897" cy="2463153"/>
      </dsp:txXfrm>
    </dsp:sp>
    <dsp:sp modelId="{B94C14FB-5364-4778-AF17-A611C0662716}">
      <dsp:nvSpPr>
        <dsp:cNvPr id="0" name=""/>
        <dsp:cNvSpPr/>
      </dsp:nvSpPr>
      <dsp:spPr>
        <a:xfrm>
          <a:off x="0" y="2941973"/>
          <a:ext cx="10058399" cy="2407949"/>
        </a:xfrm>
        <a:prstGeom prst="roundRect">
          <a:avLst/>
        </a:prstGeom>
        <a:solidFill>
          <a:schemeClr val="accent5">
            <a:hueOff val="-19355742"/>
            <a:satOff val="-12252"/>
            <a:lumOff val="-1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IQ" sz="2000" b="1" u="sng" kern="1200" dirty="0" smtClean="0">
              <a:solidFill>
                <a:srgbClr val="FFFF00"/>
              </a:solidFill>
              <a:latin typeface="Arial" pitchFamily="34" charset="0"/>
              <a:cs typeface="Arial" pitchFamily="34" charset="0"/>
            </a:rPr>
            <a:t>كيف نتجنب مشكلات التقييم :</a:t>
          </a:r>
          <a:r>
            <a:rPr lang="en-US" sz="2000" b="1" u="sng" kern="1200" dirty="0" smtClean="0">
              <a:latin typeface="Arial" pitchFamily="34" charset="0"/>
              <a:cs typeface="Arial" pitchFamily="34" charset="0"/>
            </a:rPr>
            <a:t>-</a:t>
          </a:r>
          <a:endParaRPr lang="en-US" sz="2000" kern="1200" dirty="0" smtClean="0">
            <a:latin typeface="Arial" pitchFamily="34" charset="0"/>
            <a:cs typeface="Arial" pitchFamily="34" charset="0"/>
          </a:endParaRPr>
        </a:p>
        <a:p>
          <a:pPr lvl="0" algn="r" defTabSz="889000" rtl="1">
            <a:lnSpc>
              <a:spcPct val="90000"/>
            </a:lnSpc>
            <a:spcBef>
              <a:spcPct val="0"/>
            </a:spcBef>
            <a:spcAft>
              <a:spcPct val="35000"/>
            </a:spcAft>
          </a:pPr>
          <a:r>
            <a:rPr lang="ar-IQ" sz="2000" kern="1200" dirty="0" smtClean="0">
              <a:solidFill>
                <a:srgbClr val="002060"/>
              </a:solidFill>
              <a:latin typeface="Arial" pitchFamily="34" charset="0"/>
              <a:cs typeface="Arial" pitchFamily="34" charset="0"/>
            </a:rPr>
            <a:t>ربما يكون آمناً أن نقول إن مثل هذه المشاكل يمكن أن تحوي خطأ </a:t>
          </a:r>
          <a:r>
            <a:rPr lang="ar-IQ" sz="2000" kern="1200" dirty="0" err="1" smtClean="0">
              <a:solidFill>
                <a:srgbClr val="002060"/>
              </a:solidFill>
              <a:latin typeface="Arial" pitchFamily="34" charset="0"/>
              <a:cs typeface="Arial" pitchFamily="34" charset="0"/>
            </a:rPr>
            <a:t>تقيمياً</a:t>
          </a:r>
          <a:r>
            <a:rPr lang="ar-IQ" sz="2000" kern="1200" dirty="0" smtClean="0">
              <a:solidFill>
                <a:srgbClr val="002060"/>
              </a:solidFill>
              <a:latin typeface="Arial" pitchFamily="34" charset="0"/>
              <a:cs typeface="Arial" pitchFamily="34" charset="0"/>
            </a:rPr>
            <a:t> أكثر من عدم احتوائها على تقييم . هل من الممكن ألا يكون الموظف في حال أفضل بدون تقييم بهدف ظاهري ولكن في الواقع شخص متحيز ، على الرغم من أن مثل هذه المشاكل لا تكون حتمية وتستطيع أن تقللها </a:t>
          </a:r>
          <a:r>
            <a:rPr lang="ar-IQ" sz="2000" kern="1200" dirty="0" smtClean="0">
              <a:latin typeface="Arial" pitchFamily="34" charset="0"/>
              <a:cs typeface="Arial" pitchFamily="34" charset="0"/>
            </a:rPr>
            <a:t>.</a:t>
          </a:r>
          <a:endParaRPr lang="ar-IQ" sz="2000" kern="1200" dirty="0">
            <a:latin typeface="Arial" pitchFamily="34" charset="0"/>
            <a:cs typeface="Arial" pitchFamily="34" charset="0"/>
          </a:endParaRPr>
        </a:p>
      </dsp:txBody>
      <dsp:txXfrm>
        <a:off x="117546" y="3059519"/>
        <a:ext cx="9823307" cy="2172857"/>
      </dsp:txXfrm>
    </dsp:sp>
    <dsp:sp modelId="{0FC2BB09-05C8-4F67-A48C-C9E4CCBB2113}">
      <dsp:nvSpPr>
        <dsp:cNvPr id="0" name=""/>
        <dsp:cNvSpPr/>
      </dsp:nvSpPr>
      <dsp:spPr>
        <a:xfrm>
          <a:off x="0" y="5204372"/>
          <a:ext cx="10058399" cy="3353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en-US" sz="2000" kern="1200" dirty="0" smtClean="0"/>
            <a:t> </a:t>
          </a:r>
          <a:endParaRPr lang="ar-IQ" sz="2000" kern="1200" dirty="0"/>
        </a:p>
      </dsp:txBody>
      <dsp:txXfrm>
        <a:off x="0" y="5204372"/>
        <a:ext cx="10058399" cy="335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285F1-0AC6-4160-9912-88FB48723969}">
      <dsp:nvSpPr>
        <dsp:cNvPr id="0" name=""/>
        <dsp:cNvSpPr/>
      </dsp:nvSpPr>
      <dsp:spPr>
        <a:xfrm>
          <a:off x="0" y="0"/>
          <a:ext cx="10058399" cy="263250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ar-IQ" sz="3600" b="1" u="sng" kern="1200" dirty="0" smtClean="0">
              <a:solidFill>
                <a:srgbClr val="C00000"/>
              </a:solidFill>
              <a:latin typeface="Arial" pitchFamily="34" charset="0"/>
              <a:cs typeface="Arial" pitchFamily="34" charset="0"/>
            </a:rPr>
            <a:t>معرفة المشكلات </a:t>
          </a:r>
          <a:r>
            <a:rPr lang="ar-IQ" sz="3600" kern="1200" dirty="0" smtClean="0">
              <a:solidFill>
                <a:srgbClr val="C00000"/>
              </a:solidFill>
              <a:latin typeface="Arial" pitchFamily="34" charset="0"/>
              <a:cs typeface="Arial" pitchFamily="34" charset="0"/>
            </a:rPr>
            <a:t>:-</a:t>
          </a:r>
        </a:p>
        <a:p>
          <a:pPr lvl="0" algn="r" defTabSz="1600200" rtl="1">
            <a:lnSpc>
              <a:spcPct val="90000"/>
            </a:lnSpc>
            <a:spcBef>
              <a:spcPct val="0"/>
            </a:spcBef>
            <a:spcAft>
              <a:spcPct val="35000"/>
            </a:spcAft>
          </a:pPr>
          <a:r>
            <a:rPr lang="ar-IQ" sz="3600" kern="1200" dirty="0" smtClean="0">
              <a:latin typeface="Arial" pitchFamily="34" charset="0"/>
              <a:cs typeface="Arial" pitchFamily="34" charset="0"/>
            </a:rPr>
            <a:t> </a:t>
          </a:r>
          <a:r>
            <a:rPr lang="ar-IQ" sz="3600" kern="1200" dirty="0" smtClean="0">
              <a:solidFill>
                <a:srgbClr val="FFFF00"/>
              </a:solidFill>
              <a:latin typeface="Arial" pitchFamily="34" charset="0"/>
              <a:cs typeface="Arial" pitchFamily="34" charset="0"/>
            </a:rPr>
            <a:t>تعلم وافهم المشاكل المحتملة وحلولها ، ففهم المشكلة يساعدك </a:t>
          </a:r>
          <a:r>
            <a:rPr lang="ar-IQ" sz="3600" kern="1200" dirty="0" err="1" smtClean="0">
              <a:solidFill>
                <a:srgbClr val="FFFF00"/>
              </a:solidFill>
              <a:latin typeface="Arial" pitchFamily="34" charset="0"/>
              <a:cs typeface="Arial" pitchFamily="34" charset="0"/>
            </a:rPr>
            <a:t>التجنبها</a:t>
          </a:r>
          <a:r>
            <a:rPr lang="ar-IQ" sz="3600" kern="1200" dirty="0" smtClean="0">
              <a:solidFill>
                <a:srgbClr val="FFFF00"/>
              </a:solidFill>
              <a:latin typeface="Arial" pitchFamily="34" charset="0"/>
              <a:cs typeface="Arial" pitchFamily="34" charset="0"/>
            </a:rPr>
            <a:t> . </a:t>
          </a:r>
          <a:endParaRPr lang="en-US" sz="3600" kern="1200" dirty="0" smtClean="0">
            <a:solidFill>
              <a:srgbClr val="FFFF00"/>
            </a:solidFill>
            <a:latin typeface="Arial" pitchFamily="34" charset="0"/>
            <a:cs typeface="Arial" pitchFamily="34" charset="0"/>
          </a:endParaRPr>
        </a:p>
      </dsp:txBody>
      <dsp:txXfrm>
        <a:off x="128508" y="128508"/>
        <a:ext cx="9801383" cy="2375484"/>
      </dsp:txXfrm>
    </dsp:sp>
    <dsp:sp modelId="{3C19FCE7-3B28-4027-A9AE-76F2524B2061}">
      <dsp:nvSpPr>
        <dsp:cNvPr id="0" name=""/>
        <dsp:cNvSpPr/>
      </dsp:nvSpPr>
      <dsp:spPr>
        <a:xfrm>
          <a:off x="0" y="2745827"/>
          <a:ext cx="10058399" cy="2632500"/>
        </a:xfrm>
        <a:prstGeom prst="roundRect">
          <a:avLst/>
        </a:prstGeom>
        <a:solidFill>
          <a:schemeClr val="accent5">
            <a:hueOff val="-19355742"/>
            <a:satOff val="-12252"/>
            <a:lumOff val="-1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ar-IQ" sz="3600" b="1" u="sng" kern="1200" dirty="0" smtClean="0">
              <a:solidFill>
                <a:srgbClr val="C00000"/>
              </a:solidFill>
              <a:latin typeface="Arial" pitchFamily="34" charset="0"/>
              <a:cs typeface="Arial" pitchFamily="34" charset="0"/>
            </a:rPr>
            <a:t>استخدام أداة صحيحة </a:t>
          </a:r>
          <a:r>
            <a:rPr lang="ar-IQ" sz="3600" u="sng" kern="1200" dirty="0" smtClean="0">
              <a:solidFill>
                <a:srgbClr val="C00000"/>
              </a:solidFill>
              <a:latin typeface="Arial" pitchFamily="34" charset="0"/>
              <a:cs typeface="Arial" pitchFamily="34" charset="0"/>
            </a:rPr>
            <a:t>:- </a:t>
          </a:r>
        </a:p>
        <a:p>
          <a:pPr lvl="0" algn="r" defTabSz="1600200" rtl="1">
            <a:lnSpc>
              <a:spcPct val="90000"/>
            </a:lnSpc>
            <a:spcBef>
              <a:spcPct val="0"/>
            </a:spcBef>
            <a:spcAft>
              <a:spcPct val="35000"/>
            </a:spcAft>
          </a:pPr>
          <a:r>
            <a:rPr lang="ar-IQ" sz="3600" kern="1200" dirty="0" smtClean="0">
              <a:solidFill>
                <a:srgbClr val="FFFF00"/>
              </a:solidFill>
              <a:latin typeface="Arial" pitchFamily="34" charset="0"/>
              <a:cs typeface="Arial" pitchFamily="34" charset="0"/>
            </a:rPr>
            <a:t>استخدم أداة تقيم صحيحة . فكل طريقة لها عيوبها ومميزاتها ، فمثلاً طريقة الترتيب تتجنب الميل المركزي ، ولكن تسبب شعوراً سيئاً عندما يكون أداء الموظفين في الحقيقة كله عالياً </a:t>
          </a:r>
          <a:r>
            <a:rPr lang="ar-IQ" sz="3600" kern="1200" dirty="0" smtClean="0">
              <a:latin typeface="Arial" pitchFamily="34" charset="0"/>
              <a:cs typeface="Arial" pitchFamily="34" charset="0"/>
            </a:rPr>
            <a:t>.</a:t>
          </a:r>
          <a:endParaRPr lang="ar-IQ" sz="3600" kern="1200" dirty="0">
            <a:latin typeface="Arial" pitchFamily="34" charset="0"/>
            <a:cs typeface="Arial" pitchFamily="34" charset="0"/>
          </a:endParaRPr>
        </a:p>
      </dsp:txBody>
      <dsp:txXfrm>
        <a:off x="128508" y="2874335"/>
        <a:ext cx="9801383" cy="2375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F79E3-9998-4FFB-B374-7F288AD6F485}">
      <dsp:nvSpPr>
        <dsp:cNvPr id="0" name=""/>
        <dsp:cNvSpPr/>
      </dsp:nvSpPr>
      <dsp:spPr>
        <a:xfrm>
          <a:off x="1979295" y="720668"/>
          <a:ext cx="4932166" cy="4932166"/>
        </a:xfrm>
        <a:prstGeom prst="blockArc">
          <a:avLst>
            <a:gd name="adj1" fmla="val 12600000"/>
            <a:gd name="adj2" fmla="val 16200000"/>
            <a:gd name="adj3" fmla="val 4525"/>
          </a:avLst>
        </a:prstGeom>
        <a:solidFill>
          <a:schemeClr val="accent3">
            <a:hueOff val="19639314"/>
            <a:satOff val="-35235"/>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024C8-007B-4DFE-B195-92C6A44570B1}">
      <dsp:nvSpPr>
        <dsp:cNvPr id="0" name=""/>
        <dsp:cNvSpPr/>
      </dsp:nvSpPr>
      <dsp:spPr>
        <a:xfrm>
          <a:off x="1979295" y="720668"/>
          <a:ext cx="4932166" cy="4932166"/>
        </a:xfrm>
        <a:prstGeom prst="blockArc">
          <a:avLst>
            <a:gd name="adj1" fmla="val 9000000"/>
            <a:gd name="adj2" fmla="val 12600000"/>
            <a:gd name="adj3" fmla="val 4525"/>
          </a:avLst>
        </a:prstGeom>
        <a:solidFill>
          <a:schemeClr val="accent3">
            <a:hueOff val="15711451"/>
            <a:satOff val="-2818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871882-D620-49FC-87C4-5ED35B34644D}">
      <dsp:nvSpPr>
        <dsp:cNvPr id="0" name=""/>
        <dsp:cNvSpPr/>
      </dsp:nvSpPr>
      <dsp:spPr>
        <a:xfrm>
          <a:off x="1979295" y="720668"/>
          <a:ext cx="4932166" cy="4932166"/>
        </a:xfrm>
        <a:prstGeom prst="blockArc">
          <a:avLst>
            <a:gd name="adj1" fmla="val 5400000"/>
            <a:gd name="adj2" fmla="val 9000000"/>
            <a:gd name="adj3" fmla="val 4525"/>
          </a:avLst>
        </a:prstGeom>
        <a:solidFill>
          <a:schemeClr val="accent3">
            <a:hueOff val="11783589"/>
            <a:satOff val="-21141"/>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713AE6-C652-4810-BDE9-995DB41245BE}">
      <dsp:nvSpPr>
        <dsp:cNvPr id="0" name=""/>
        <dsp:cNvSpPr/>
      </dsp:nvSpPr>
      <dsp:spPr>
        <a:xfrm>
          <a:off x="1979295" y="720668"/>
          <a:ext cx="4932166" cy="4932166"/>
        </a:xfrm>
        <a:prstGeom prst="blockArc">
          <a:avLst>
            <a:gd name="adj1" fmla="val 1800000"/>
            <a:gd name="adj2" fmla="val 5400000"/>
            <a:gd name="adj3" fmla="val 4525"/>
          </a:avLst>
        </a:prstGeom>
        <a:solidFill>
          <a:schemeClr val="accent3">
            <a:hueOff val="7855725"/>
            <a:satOff val="-1409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1B556-038E-4BC5-90B9-B571ECB49D4B}">
      <dsp:nvSpPr>
        <dsp:cNvPr id="0" name=""/>
        <dsp:cNvSpPr/>
      </dsp:nvSpPr>
      <dsp:spPr>
        <a:xfrm>
          <a:off x="1979295" y="720668"/>
          <a:ext cx="4932166" cy="4932166"/>
        </a:xfrm>
        <a:prstGeom prst="blockArc">
          <a:avLst>
            <a:gd name="adj1" fmla="val 19800000"/>
            <a:gd name="adj2" fmla="val 1800000"/>
            <a:gd name="adj3" fmla="val 4525"/>
          </a:avLst>
        </a:prstGeom>
        <a:solidFill>
          <a:schemeClr val="accent3">
            <a:hueOff val="3927863"/>
            <a:satOff val="-7047"/>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67BEA0-AC6C-4BCD-816E-715EA5CF130B}">
      <dsp:nvSpPr>
        <dsp:cNvPr id="0" name=""/>
        <dsp:cNvSpPr/>
      </dsp:nvSpPr>
      <dsp:spPr>
        <a:xfrm>
          <a:off x="1979295" y="720668"/>
          <a:ext cx="4932166" cy="4932166"/>
        </a:xfrm>
        <a:prstGeom prst="blockArc">
          <a:avLst>
            <a:gd name="adj1" fmla="val 16200000"/>
            <a:gd name="adj2" fmla="val 19800000"/>
            <a:gd name="adj3" fmla="val 452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58FFA5-03C8-4F67-A13B-F6EA8F9F5667}">
      <dsp:nvSpPr>
        <dsp:cNvPr id="0" name=""/>
        <dsp:cNvSpPr/>
      </dsp:nvSpPr>
      <dsp:spPr>
        <a:xfrm>
          <a:off x="3338375" y="2079747"/>
          <a:ext cx="2214007" cy="22140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u="sng" kern="1200" dirty="0" smtClean="0">
              <a:solidFill>
                <a:srgbClr val="002060"/>
              </a:solidFill>
              <a:latin typeface="Arial" pitchFamily="34" charset="0"/>
              <a:cs typeface="Arial" pitchFamily="34" charset="0"/>
            </a:rPr>
            <a:t>تاسعاً : سلطة تقييم الاداء :-</a:t>
          </a:r>
          <a:endParaRPr lang="ar-IQ" sz="2000" kern="1200" dirty="0">
            <a:solidFill>
              <a:srgbClr val="002060"/>
            </a:solidFill>
            <a:latin typeface="Arial" pitchFamily="34" charset="0"/>
            <a:cs typeface="Arial" pitchFamily="34" charset="0"/>
          </a:endParaRPr>
        </a:p>
      </dsp:txBody>
      <dsp:txXfrm>
        <a:off x="3662609" y="2403981"/>
        <a:ext cx="1565539" cy="1565539"/>
      </dsp:txXfrm>
    </dsp:sp>
    <dsp:sp modelId="{184F0ADD-82EA-40F1-9DC6-E625D8CEE242}">
      <dsp:nvSpPr>
        <dsp:cNvPr id="0" name=""/>
        <dsp:cNvSpPr/>
      </dsp:nvSpPr>
      <dsp:spPr>
        <a:xfrm>
          <a:off x="3670476" y="1558"/>
          <a:ext cx="1549804" cy="154980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latin typeface="Arial" pitchFamily="34" charset="0"/>
              <a:cs typeface="Arial" pitchFamily="34" charset="0"/>
            </a:rPr>
            <a:t>التقييم من جانب المشرف المباشر </a:t>
          </a:r>
          <a:endParaRPr lang="ar-IQ" sz="2000" kern="1200" dirty="0">
            <a:latin typeface="Arial" pitchFamily="34" charset="0"/>
            <a:cs typeface="Arial" pitchFamily="34" charset="0"/>
          </a:endParaRPr>
        </a:p>
      </dsp:txBody>
      <dsp:txXfrm>
        <a:off x="3897440" y="228522"/>
        <a:ext cx="1095876" cy="1095876"/>
      </dsp:txXfrm>
    </dsp:sp>
    <dsp:sp modelId="{F96462C9-41D2-4DC2-995B-3ED5239A1ADA}">
      <dsp:nvSpPr>
        <dsp:cNvPr id="0" name=""/>
        <dsp:cNvSpPr/>
      </dsp:nvSpPr>
      <dsp:spPr>
        <a:xfrm>
          <a:off x="5757849" y="1206703"/>
          <a:ext cx="1549804" cy="1549804"/>
        </a:xfrm>
        <a:prstGeom prst="ellipse">
          <a:avLst/>
        </a:prstGeom>
        <a:solidFill>
          <a:schemeClr val="accent3">
            <a:hueOff val="3927863"/>
            <a:satOff val="-7047"/>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latin typeface="Arial" pitchFamily="34" charset="0"/>
              <a:cs typeface="Arial" pitchFamily="34" charset="0"/>
            </a:rPr>
            <a:t>التقييم باستخدام الزملاء </a:t>
          </a:r>
          <a:endParaRPr lang="ar-IQ" sz="2000" kern="1200" dirty="0">
            <a:latin typeface="Arial" pitchFamily="34" charset="0"/>
            <a:cs typeface="Arial" pitchFamily="34" charset="0"/>
          </a:endParaRPr>
        </a:p>
      </dsp:txBody>
      <dsp:txXfrm>
        <a:off x="5984813" y="1433667"/>
        <a:ext cx="1095876" cy="1095876"/>
      </dsp:txXfrm>
    </dsp:sp>
    <dsp:sp modelId="{29DC164A-4F22-4A2C-A7E9-A033773BF322}">
      <dsp:nvSpPr>
        <dsp:cNvPr id="0" name=""/>
        <dsp:cNvSpPr/>
      </dsp:nvSpPr>
      <dsp:spPr>
        <a:xfrm>
          <a:off x="5757849" y="3616994"/>
          <a:ext cx="1549804" cy="1549804"/>
        </a:xfrm>
        <a:prstGeom prst="ellipse">
          <a:avLst/>
        </a:prstGeom>
        <a:solidFill>
          <a:schemeClr val="accent3">
            <a:hueOff val="7855725"/>
            <a:satOff val="-1409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latin typeface="Arial" pitchFamily="34" charset="0"/>
              <a:cs typeface="Arial" pitchFamily="34" charset="0"/>
            </a:rPr>
            <a:t>لجان التقييم </a:t>
          </a:r>
          <a:endParaRPr lang="ar-IQ" sz="2000" b="1" kern="1200" dirty="0">
            <a:latin typeface="Arial" pitchFamily="34" charset="0"/>
            <a:cs typeface="Arial" pitchFamily="34" charset="0"/>
          </a:endParaRPr>
        </a:p>
      </dsp:txBody>
      <dsp:txXfrm>
        <a:off x="5984813" y="3843958"/>
        <a:ext cx="1095876" cy="1095876"/>
      </dsp:txXfrm>
    </dsp:sp>
    <dsp:sp modelId="{CCF656AE-E3B9-48A9-A6DE-D55C342AC4A8}">
      <dsp:nvSpPr>
        <dsp:cNvPr id="0" name=""/>
        <dsp:cNvSpPr/>
      </dsp:nvSpPr>
      <dsp:spPr>
        <a:xfrm>
          <a:off x="3670476" y="4822139"/>
          <a:ext cx="1549804" cy="1549804"/>
        </a:xfrm>
        <a:prstGeom prst="ellipse">
          <a:avLst/>
        </a:prstGeom>
        <a:solidFill>
          <a:schemeClr val="accent3">
            <a:hueOff val="11783589"/>
            <a:satOff val="-21141"/>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IQ" sz="2000" b="1" kern="1200" dirty="0" smtClean="0">
              <a:latin typeface="Arial" pitchFamily="34" charset="0"/>
              <a:cs typeface="Arial" pitchFamily="34" charset="0"/>
            </a:rPr>
            <a:t>التقييم الذاتي </a:t>
          </a:r>
          <a:endParaRPr lang="ar-IQ" sz="2000" kern="1200" dirty="0">
            <a:latin typeface="Arial" pitchFamily="34" charset="0"/>
            <a:cs typeface="Arial" pitchFamily="34" charset="0"/>
          </a:endParaRPr>
        </a:p>
      </dsp:txBody>
      <dsp:txXfrm>
        <a:off x="3897440" y="5049103"/>
        <a:ext cx="1095876" cy="1095876"/>
      </dsp:txXfrm>
    </dsp:sp>
    <dsp:sp modelId="{284F051F-2015-4494-9036-4DB4DD46D8AE}">
      <dsp:nvSpPr>
        <dsp:cNvPr id="0" name=""/>
        <dsp:cNvSpPr/>
      </dsp:nvSpPr>
      <dsp:spPr>
        <a:xfrm>
          <a:off x="1583103" y="3616994"/>
          <a:ext cx="1549804" cy="1549804"/>
        </a:xfrm>
        <a:prstGeom prst="ellipse">
          <a:avLst/>
        </a:prstGeom>
        <a:solidFill>
          <a:schemeClr val="accent3">
            <a:hueOff val="15711451"/>
            <a:satOff val="-2818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latin typeface="Arial" pitchFamily="34" charset="0"/>
              <a:cs typeface="Arial" pitchFamily="34" charset="0"/>
            </a:rPr>
            <a:t>التقييم من جانب المرؤوسين </a:t>
          </a:r>
          <a:endParaRPr lang="ar-IQ" sz="1800" kern="1200" dirty="0">
            <a:latin typeface="Arial" pitchFamily="34" charset="0"/>
            <a:cs typeface="Arial" pitchFamily="34" charset="0"/>
          </a:endParaRPr>
        </a:p>
      </dsp:txBody>
      <dsp:txXfrm>
        <a:off x="1810067" y="3843958"/>
        <a:ext cx="1095876" cy="1095876"/>
      </dsp:txXfrm>
    </dsp:sp>
    <dsp:sp modelId="{A6BF23DC-038A-487D-8A4A-88B889890FC5}">
      <dsp:nvSpPr>
        <dsp:cNvPr id="0" name=""/>
        <dsp:cNvSpPr/>
      </dsp:nvSpPr>
      <dsp:spPr>
        <a:xfrm>
          <a:off x="1583103" y="1206703"/>
          <a:ext cx="1549804" cy="1549804"/>
        </a:xfrm>
        <a:prstGeom prst="ellipse">
          <a:avLst/>
        </a:prstGeom>
        <a:solidFill>
          <a:schemeClr val="accent3">
            <a:hueOff val="19639314"/>
            <a:satOff val="-3523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latin typeface="Arial" pitchFamily="34" charset="0"/>
              <a:cs typeface="Arial" pitchFamily="34" charset="0"/>
            </a:rPr>
            <a:t>التغذية العكسية بدرجة 360 درجة </a:t>
          </a:r>
          <a:endParaRPr lang="ar-IQ" sz="1800" b="1" kern="1200" dirty="0">
            <a:latin typeface="Arial" pitchFamily="34" charset="0"/>
            <a:cs typeface="Arial" pitchFamily="34" charset="0"/>
          </a:endParaRPr>
        </a:p>
      </dsp:txBody>
      <dsp:txXfrm>
        <a:off x="1810067" y="1433667"/>
        <a:ext cx="1095876" cy="1095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4136-5A71-4249-A2EE-66E2C92DE191}">
      <dsp:nvSpPr>
        <dsp:cNvPr id="0" name=""/>
        <dsp:cNvSpPr/>
      </dsp:nvSpPr>
      <dsp:spPr>
        <a:xfrm rot="16200000">
          <a:off x="677333" y="-650050"/>
          <a:ext cx="2709333" cy="4064000"/>
        </a:xfrm>
        <a:prstGeom prst="round1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Arial" pitchFamily="34" charset="0"/>
              <a:cs typeface="Arial" pitchFamily="34" charset="0"/>
            </a:rPr>
            <a:t>مرض – بلا ارتقاء</a:t>
          </a:r>
          <a:endParaRPr lang="ar-IQ" sz="2800" b="1" kern="1200" dirty="0">
            <a:latin typeface="Arial" pitchFamily="34" charset="0"/>
            <a:cs typeface="Arial" pitchFamily="34" charset="0"/>
          </a:endParaRPr>
        </a:p>
      </dsp:txBody>
      <dsp:txXfrm rot="5400000">
        <a:off x="-1" y="27284"/>
        <a:ext cx="4064000" cy="2032000"/>
      </dsp:txXfrm>
    </dsp:sp>
    <dsp:sp modelId="{5486FA2B-9CE4-431E-83E5-3A4E4B526B3A}">
      <dsp:nvSpPr>
        <dsp:cNvPr id="0" name=""/>
        <dsp:cNvSpPr/>
      </dsp:nvSpPr>
      <dsp:spPr>
        <a:xfrm>
          <a:off x="4064000" y="0"/>
          <a:ext cx="4064000" cy="2709333"/>
        </a:xfrm>
        <a:prstGeom prst="round1Rect">
          <a:avLst/>
        </a:prstGeom>
        <a:solidFill>
          <a:schemeClr val="accent3">
            <a:hueOff val="6546438"/>
            <a:satOff val="-11745"/>
            <a:lumOff val="-196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Arial" pitchFamily="34" charset="0"/>
              <a:cs typeface="Arial" pitchFamily="34" charset="0"/>
            </a:rPr>
            <a:t>الأداء  مرض والموظف يرتقي ويتقدم </a:t>
          </a:r>
          <a:endParaRPr lang="ar-IQ" sz="2800" b="1" kern="1200" dirty="0">
            <a:latin typeface="Arial" pitchFamily="34" charset="0"/>
            <a:cs typeface="Arial" pitchFamily="34" charset="0"/>
          </a:endParaRPr>
        </a:p>
      </dsp:txBody>
      <dsp:txXfrm>
        <a:off x="4064000" y="0"/>
        <a:ext cx="4064000" cy="2032000"/>
      </dsp:txXfrm>
    </dsp:sp>
    <dsp:sp modelId="{3BE81C8C-4C02-42CF-9D21-EBA7B6617568}">
      <dsp:nvSpPr>
        <dsp:cNvPr id="0" name=""/>
        <dsp:cNvSpPr/>
      </dsp:nvSpPr>
      <dsp:spPr>
        <a:xfrm rot="10800000">
          <a:off x="0" y="2709333"/>
          <a:ext cx="4064000" cy="2709333"/>
        </a:xfrm>
        <a:prstGeom prst="round1Rect">
          <a:avLst/>
        </a:prstGeom>
        <a:solidFill>
          <a:schemeClr val="accent3">
            <a:hueOff val="13092876"/>
            <a:satOff val="-23490"/>
            <a:lumOff val="-392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Arial" pitchFamily="34" charset="0"/>
              <a:cs typeface="Arial" pitchFamily="34" charset="0"/>
            </a:rPr>
            <a:t>غير  مرض – و غير قابل للتقويم</a:t>
          </a:r>
          <a:endParaRPr lang="ar-IQ" sz="2800" b="1" kern="1200" dirty="0">
            <a:latin typeface="Arial" pitchFamily="34" charset="0"/>
            <a:cs typeface="Arial" pitchFamily="34" charset="0"/>
          </a:endParaRPr>
        </a:p>
      </dsp:txBody>
      <dsp:txXfrm rot="10800000">
        <a:off x="0" y="3386666"/>
        <a:ext cx="4064000" cy="2032000"/>
      </dsp:txXfrm>
    </dsp:sp>
    <dsp:sp modelId="{661854B9-B307-436B-A47D-9D07840FC5AC}">
      <dsp:nvSpPr>
        <dsp:cNvPr id="0" name=""/>
        <dsp:cNvSpPr/>
      </dsp:nvSpPr>
      <dsp:spPr>
        <a:xfrm rot="5400000">
          <a:off x="4741333" y="2032000"/>
          <a:ext cx="2709333" cy="4064000"/>
        </a:xfrm>
        <a:prstGeom prst="round1Rect">
          <a:avLst/>
        </a:prstGeom>
        <a:solidFill>
          <a:schemeClr val="accent3">
            <a:hueOff val="19639314"/>
            <a:satOff val="-35235"/>
            <a:lumOff val="-588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Arial" pitchFamily="34" charset="0"/>
              <a:cs typeface="Arial" pitchFamily="34" charset="0"/>
            </a:rPr>
            <a:t>غير  مرض – قابل  للتقويم </a:t>
          </a:r>
          <a:endParaRPr lang="ar-IQ" sz="2800" b="1" kern="1200" dirty="0">
            <a:latin typeface="Arial" pitchFamily="34" charset="0"/>
            <a:cs typeface="Arial" pitchFamily="34" charset="0"/>
          </a:endParaRPr>
        </a:p>
      </dsp:txBody>
      <dsp:txXfrm rot="-5400000">
        <a:off x="4063999" y="3386666"/>
        <a:ext cx="4064000" cy="2032000"/>
      </dsp:txXfrm>
    </dsp:sp>
    <dsp:sp modelId="{EBB7CDAE-0324-40C5-AF68-B1EE5699AB28}">
      <dsp:nvSpPr>
        <dsp:cNvPr id="0" name=""/>
        <dsp:cNvSpPr/>
      </dsp:nvSpPr>
      <dsp:spPr>
        <a:xfrm>
          <a:off x="2844799" y="2032000"/>
          <a:ext cx="2438400" cy="1354666"/>
        </a:xfrm>
        <a:prstGeom prst="roundRect">
          <a:avLst/>
        </a:prstGeom>
        <a:solidFill>
          <a:schemeClr val="accent3">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u="none" kern="1200" dirty="0" smtClean="0">
              <a:latin typeface="Arial" pitchFamily="34" charset="0"/>
              <a:cs typeface="Arial" pitchFamily="34" charset="0"/>
            </a:rPr>
            <a:t> نوع  مقابلة التقييم </a:t>
          </a:r>
          <a:endParaRPr lang="ar-IQ" sz="2800" b="1" u="none" kern="1200" dirty="0">
            <a:latin typeface="Arial" pitchFamily="34" charset="0"/>
            <a:cs typeface="Arial" pitchFamily="34" charset="0"/>
          </a:endParaRPr>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2">
  <dgm:title val="معالجة دائرية "/>
  <dgm:desc val="يُستخدم لعرض الخطوات المتسلسة في عملية معينة. يمكن استخدام أحد عشر شكلاً من المستوى 1 كحد أقصى مع عدد غير محدود من أشكال المستوى 2. وهو ملائم للاستخدام مع مجموعات صغيرة من النصوص. لا يتم عرض النص غير المستخدَم، إلا أنه يبقى متوفرًا إذا قمت بالتبديل بين التخطيطات."/>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10/17/2020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10/17/2020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10/17/2020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10/17/2020</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473" y="901522"/>
            <a:ext cx="11345916" cy="1700010"/>
          </a:xfrm>
        </p:spPr>
        <p:txBody>
          <a:bodyPr>
            <a:normAutofit/>
          </a:bodyPr>
          <a:lstStyle/>
          <a:p>
            <a:pPr algn="ctr" rtl="1"/>
            <a:r>
              <a:rPr lang="ar-SA" b="1" dirty="0">
                <a:solidFill>
                  <a:srgbClr val="FF0000"/>
                </a:solidFill>
                <a:effectLst/>
                <a:latin typeface="Arial" pitchFamily="34" charset="0"/>
                <a:cs typeface="Arial" pitchFamily="34" charset="0"/>
              </a:rPr>
              <a:t>إدارة أداء ألموظفين</a:t>
            </a:r>
            <a:r>
              <a:rPr lang="en-US" dirty="0">
                <a:solidFill>
                  <a:srgbClr val="FF0000"/>
                </a:solidFill>
                <a:effectLst/>
                <a:latin typeface="Arial" pitchFamily="34" charset="0"/>
                <a:cs typeface="Arial" pitchFamily="34" charset="0"/>
              </a:rPr>
              <a:t/>
            </a:r>
            <a:br>
              <a:rPr lang="en-US" dirty="0">
                <a:solidFill>
                  <a:srgbClr val="FF0000"/>
                </a:solidFill>
                <a:effectLst/>
                <a:latin typeface="Arial" pitchFamily="34" charset="0"/>
                <a:cs typeface="Arial" pitchFamily="34" charset="0"/>
              </a:rPr>
            </a:br>
            <a:r>
              <a:rPr lang="en-US" b="1" dirty="0">
                <a:solidFill>
                  <a:srgbClr val="FF0000"/>
                </a:solidFill>
                <a:effectLst/>
                <a:latin typeface="Arial" pitchFamily="34" charset="0"/>
                <a:cs typeface="Arial" pitchFamily="34" charset="0"/>
              </a:rPr>
              <a:t>Employee Performance Management</a:t>
            </a:r>
            <a:endParaRPr lang="en-US" dirty="0">
              <a:solidFill>
                <a:srgbClr val="FF0000"/>
              </a:solidFill>
              <a:effectLst/>
              <a:latin typeface="Arial" pitchFamily="34" charset="0"/>
              <a:cs typeface="Arial" pitchFamily="34" charset="0"/>
            </a:endParaRPr>
          </a:p>
        </p:txBody>
      </p:sp>
      <p:sp>
        <p:nvSpPr>
          <p:cNvPr id="3" name="Subtitle 2"/>
          <p:cNvSpPr>
            <a:spLocks noGrp="1"/>
          </p:cNvSpPr>
          <p:nvPr>
            <p:ph type="subTitle" idx="1"/>
          </p:nvPr>
        </p:nvSpPr>
        <p:spPr>
          <a:xfrm>
            <a:off x="1087156" y="3013656"/>
            <a:ext cx="9233337" cy="2987899"/>
          </a:xfrm>
        </p:spPr>
        <p:txBody>
          <a:bodyPr>
            <a:normAutofit/>
          </a:bodyPr>
          <a:lstStyle/>
          <a:p>
            <a:pPr algn="ctr" rtl="1"/>
            <a:r>
              <a:rPr lang="ar-IQ" sz="4800" b="1" dirty="0" smtClean="0">
                <a:solidFill>
                  <a:schemeClr val="tx2"/>
                </a:solidFill>
                <a:effectLst/>
                <a:latin typeface="Arial" pitchFamily="34" charset="0"/>
                <a:cs typeface="Arial" pitchFamily="34" charset="0"/>
              </a:rPr>
              <a:t>أ.م.د. </a:t>
            </a:r>
            <a:r>
              <a:rPr lang="ar-IQ" sz="4800" b="1" smtClean="0">
                <a:solidFill>
                  <a:schemeClr val="tx2"/>
                </a:solidFill>
                <a:effectLst/>
                <a:latin typeface="Arial" pitchFamily="34" charset="0"/>
                <a:cs typeface="Arial" pitchFamily="34" charset="0"/>
              </a:rPr>
              <a:t>سمية عباس مجيد</a:t>
            </a:r>
            <a:endParaRPr lang="en-US" sz="4800" dirty="0">
              <a:solidFill>
                <a:srgbClr val="FF0000"/>
              </a:solidFill>
              <a:effectLst/>
              <a:latin typeface="Arial" pitchFamily="34" charset="0"/>
              <a:cs typeface="Arial" pitchFamily="34" charset="0"/>
            </a:endParaRPr>
          </a:p>
          <a:p>
            <a:pPr algn="ctr"/>
            <a:endParaRPr lang="en-US" sz="5400" dirty="0">
              <a:latin typeface="Arial" pitchFamily="34" charset="0"/>
              <a:cs typeface="Arial" pitchFamily="34" charset="0"/>
            </a:endParaRPr>
          </a:p>
        </p:txBody>
      </p:sp>
    </p:spTree>
    <p:extLst>
      <p:ext uri="{BB962C8B-B14F-4D97-AF65-F5344CB8AC3E}">
        <p14:creationId xmlns:p14="http://schemas.microsoft.com/office/powerpoint/2010/main" val="23701107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marR="0" algn="r" rtl="1">
              <a:spcBef>
                <a:spcPts val="0"/>
              </a:spcBef>
              <a:spcAft>
                <a:spcPts val="0"/>
              </a:spcAft>
            </a:pP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889387317"/>
              </p:ext>
            </p:extLst>
          </p:nvPr>
        </p:nvGraphicFramePr>
        <p:xfrm>
          <a:off x="1066800" y="464025"/>
          <a:ext cx="10058400" cy="570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1034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27314"/>
            <a:ext cx="6057331" cy="5344887"/>
          </a:xfrm>
        </p:spPr>
        <p:txBody>
          <a:bodyPr>
            <a:normAutofit/>
          </a:bodyPr>
          <a:lstStyle/>
          <a:p>
            <a:pPr marL="0" indent="0" algn="r" rtl="1">
              <a:buNone/>
            </a:pPr>
            <a:r>
              <a:rPr lang="ar-IQ" sz="2800" b="1" u="sng" dirty="0">
                <a:solidFill>
                  <a:srgbClr val="FF0000"/>
                </a:solidFill>
                <a:latin typeface="Arial" pitchFamily="34" charset="0"/>
                <a:cs typeface="Arial" pitchFamily="34" charset="0"/>
              </a:rPr>
              <a:t>سادساً : خطوات تقييم </a:t>
            </a:r>
            <a:r>
              <a:rPr lang="ar-IQ" sz="2800" b="1" u="sng" dirty="0" smtClean="0">
                <a:solidFill>
                  <a:srgbClr val="FF0000"/>
                </a:solidFill>
                <a:latin typeface="Arial" pitchFamily="34" charset="0"/>
                <a:cs typeface="Arial" pitchFamily="34" charset="0"/>
              </a:rPr>
              <a:t>الأداء:-</a:t>
            </a:r>
            <a:endParaRPr lang="en-US" sz="2800" dirty="0">
              <a:solidFill>
                <a:srgbClr val="FF0000"/>
              </a:solidFill>
              <a:latin typeface="Arial" pitchFamily="34" charset="0"/>
              <a:cs typeface="Arial" pitchFamily="34" charset="0"/>
            </a:endParaRPr>
          </a:p>
          <a:p>
            <a:pPr marL="0" indent="0" algn="r" rtl="1">
              <a:buNone/>
            </a:pPr>
            <a:r>
              <a:rPr lang="ar-IQ" b="1" dirty="0">
                <a:latin typeface="Arial" pitchFamily="34" charset="0"/>
                <a:cs typeface="Arial" pitchFamily="34" charset="0"/>
              </a:rPr>
              <a:t>يمر تقييم الأداء بثلاث خطوات هي : </a:t>
            </a:r>
            <a:endParaRPr lang="en-US" dirty="0">
              <a:latin typeface="Arial" pitchFamily="34" charset="0"/>
              <a:cs typeface="Arial" pitchFamily="34" charset="0"/>
            </a:endParaRPr>
          </a:p>
          <a:p>
            <a:pPr marL="0" indent="0" algn="r" rtl="1">
              <a:buNone/>
            </a:pPr>
            <a:r>
              <a:rPr lang="ar-IQ" b="1" dirty="0">
                <a:solidFill>
                  <a:srgbClr val="002060"/>
                </a:solidFill>
                <a:latin typeface="Arial" pitchFamily="34" charset="0"/>
                <a:cs typeface="Arial" pitchFamily="34" charset="0"/>
              </a:rPr>
              <a:t>( أ ) تحديد الوظيفة</a:t>
            </a:r>
            <a:r>
              <a:rPr lang="ar-IQ" dirty="0">
                <a:solidFill>
                  <a:srgbClr val="002060"/>
                </a:solidFill>
                <a:latin typeface="Arial" pitchFamily="34" charset="0"/>
                <a:cs typeface="Arial" pitchFamily="34" charset="0"/>
              </a:rPr>
              <a:t> </a:t>
            </a:r>
            <a:r>
              <a:rPr lang="ar-IQ" dirty="0">
                <a:solidFill>
                  <a:srgbClr val="00B0F0"/>
                </a:solidFill>
                <a:latin typeface="Arial" pitchFamily="34" charset="0"/>
                <a:cs typeface="Arial" pitchFamily="34" charset="0"/>
              </a:rPr>
              <a:t>: ويعني أن هناك اتفاق بين الرئيس ومرؤوسيه حول واجبات الوظيفة ، والمعايير المستخدمة في الحكم على مستويات أداء شاغلها .</a:t>
            </a:r>
            <a:endParaRPr lang="en-US" dirty="0">
              <a:solidFill>
                <a:srgbClr val="00B0F0"/>
              </a:solidFill>
              <a:latin typeface="Arial" pitchFamily="34" charset="0"/>
              <a:cs typeface="Arial" pitchFamily="34" charset="0"/>
            </a:endParaRPr>
          </a:p>
          <a:p>
            <a:pPr marL="0" indent="0" algn="r" rtl="1">
              <a:buNone/>
            </a:pPr>
            <a:r>
              <a:rPr lang="ar-IQ" b="1" dirty="0" smtClean="0">
                <a:solidFill>
                  <a:srgbClr val="002060"/>
                </a:solidFill>
                <a:latin typeface="Arial" pitchFamily="34" charset="0"/>
                <a:cs typeface="Arial" pitchFamily="34" charset="0"/>
              </a:rPr>
              <a:t>( </a:t>
            </a:r>
            <a:r>
              <a:rPr lang="ar-IQ" b="1" dirty="0">
                <a:solidFill>
                  <a:srgbClr val="002060"/>
                </a:solidFill>
                <a:latin typeface="Arial" pitchFamily="34" charset="0"/>
                <a:cs typeface="Arial" pitchFamily="34" charset="0"/>
              </a:rPr>
              <a:t>ب ) تقييم الأداء</a:t>
            </a:r>
            <a:r>
              <a:rPr lang="ar-IQ" dirty="0">
                <a:solidFill>
                  <a:srgbClr val="002060"/>
                </a:solidFill>
                <a:latin typeface="Arial" pitchFamily="34" charset="0"/>
                <a:cs typeface="Arial" pitchFamily="34" charset="0"/>
              </a:rPr>
              <a:t> </a:t>
            </a:r>
            <a:r>
              <a:rPr lang="ar-IQ" dirty="0">
                <a:solidFill>
                  <a:srgbClr val="00B0F0"/>
                </a:solidFill>
                <a:latin typeface="Arial" pitchFamily="34" charset="0"/>
                <a:cs typeface="Arial" pitchFamily="34" charset="0"/>
              </a:rPr>
              <a:t>: ويعني مقارنة الأداء الفعلي للمرؤوسين بالمعايير الموضوعية .</a:t>
            </a:r>
            <a:endParaRPr lang="en-US" dirty="0">
              <a:solidFill>
                <a:srgbClr val="00B0F0"/>
              </a:solidFill>
              <a:latin typeface="Arial" pitchFamily="34" charset="0"/>
              <a:cs typeface="Arial" pitchFamily="34" charset="0"/>
            </a:endParaRPr>
          </a:p>
          <a:p>
            <a:pPr marL="0" indent="0" algn="r" rtl="1">
              <a:buNone/>
            </a:pPr>
            <a:r>
              <a:rPr lang="ar-IQ" b="1" dirty="0">
                <a:solidFill>
                  <a:srgbClr val="002060"/>
                </a:solidFill>
                <a:latin typeface="Arial" pitchFamily="34" charset="0"/>
                <a:cs typeface="Arial" pitchFamily="34" charset="0"/>
              </a:rPr>
              <a:t>( ج ) التغذية العكسية ( المرتدة ) </a:t>
            </a:r>
            <a:r>
              <a:rPr lang="ar-IQ" b="1" dirty="0">
                <a:solidFill>
                  <a:srgbClr val="00B0F0"/>
                </a:solidFill>
                <a:latin typeface="Arial" pitchFamily="34" charset="0"/>
                <a:cs typeface="Arial" pitchFamily="34" charset="0"/>
              </a:rPr>
              <a:t>:</a:t>
            </a:r>
            <a:r>
              <a:rPr lang="ar-IQ" dirty="0">
                <a:solidFill>
                  <a:srgbClr val="00B0F0"/>
                </a:solidFill>
                <a:latin typeface="Arial" pitchFamily="34" charset="0"/>
                <a:cs typeface="Arial" pitchFamily="34" charset="0"/>
              </a:rPr>
              <a:t> والتي تتم من خلال عقد جلسات يتم من خلالها توفير المعلومات عن مستويات أداء ونقاط القوة والضعف به ، بغرض تقديمه نحو المسار الصحيح .</a:t>
            </a:r>
            <a:endParaRPr lang="en-US" dirty="0">
              <a:solidFill>
                <a:srgbClr val="00B0F0"/>
              </a:solidFill>
              <a:latin typeface="Arial" pitchFamily="34" charset="0"/>
              <a:cs typeface="Arial" pitchFamily="34" charset="0"/>
            </a:endParaRPr>
          </a:p>
          <a:p>
            <a:pPr algn="r"/>
            <a:endParaRPr lang="en-US" dirty="0">
              <a:latin typeface="Arial" pitchFamily="34" charset="0"/>
              <a:cs typeface="Arial" pitchFamily="34" charset="0"/>
            </a:endParaRPr>
          </a:p>
        </p:txBody>
      </p:sp>
      <p:graphicFrame>
        <p:nvGraphicFramePr>
          <p:cNvPr id="2" name="رسم تخطيطي 1"/>
          <p:cNvGraphicFramePr/>
          <p:nvPr>
            <p:extLst>
              <p:ext uri="{D42A27DB-BD31-4B8C-83A1-F6EECF244321}">
                <p14:modId xmlns:p14="http://schemas.microsoft.com/office/powerpoint/2010/main" val="3600617075"/>
              </p:ext>
            </p:extLst>
          </p:nvPr>
        </p:nvGraphicFramePr>
        <p:xfrm>
          <a:off x="7588155" y="692370"/>
          <a:ext cx="39987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8140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1066799" y="245660"/>
            <a:ext cx="9482919" cy="6318913"/>
          </a:xfrm>
        </p:spPr>
        <p:txBody>
          <a:bodyPr>
            <a:noAutofit/>
          </a:bodyPr>
          <a:lstStyle/>
          <a:p>
            <a:pPr marL="0" indent="0" algn="r" rtl="1">
              <a:buNone/>
            </a:pPr>
            <a:r>
              <a:rPr lang="ar-IQ" sz="4000" b="1" u="sng" dirty="0">
                <a:solidFill>
                  <a:srgbClr val="FF0000"/>
                </a:solidFill>
                <a:latin typeface="Arial" pitchFamily="34" charset="0"/>
                <a:cs typeface="Arial" pitchFamily="34" charset="0"/>
              </a:rPr>
              <a:t>سابعاً : الإدارة بنظام الأهداف </a:t>
            </a:r>
            <a:r>
              <a:rPr lang="ar-IQ" sz="4000" b="1" u="sng" dirty="0" smtClean="0">
                <a:solidFill>
                  <a:srgbClr val="FF0000"/>
                </a:solidFill>
                <a:latin typeface="Arial" pitchFamily="34" charset="0"/>
                <a:cs typeface="Arial" pitchFamily="34" charset="0"/>
              </a:rPr>
              <a:t>:-</a:t>
            </a:r>
            <a:endParaRPr lang="en-US" sz="4000" dirty="0">
              <a:solidFill>
                <a:srgbClr val="FF0000"/>
              </a:solidFill>
              <a:latin typeface="Arial" pitchFamily="34" charset="0"/>
              <a:cs typeface="Arial" pitchFamily="34" charset="0"/>
            </a:endParaRPr>
          </a:p>
          <a:p>
            <a:pPr marL="0" indent="0" algn="r" rtl="1">
              <a:buNone/>
            </a:pPr>
            <a:r>
              <a:rPr lang="ar-IQ" sz="4000" dirty="0">
                <a:solidFill>
                  <a:srgbClr val="002060"/>
                </a:solidFill>
                <a:latin typeface="Arial" pitchFamily="34" charset="0"/>
                <a:cs typeface="Arial" pitchFamily="34" charset="0"/>
              </a:rPr>
              <a:t>1</a:t>
            </a:r>
            <a:r>
              <a:rPr lang="ar-IQ" sz="4000" dirty="0" smtClean="0">
                <a:solidFill>
                  <a:srgbClr val="002060"/>
                </a:solidFill>
                <a:latin typeface="Arial" pitchFamily="34" charset="0"/>
                <a:cs typeface="Arial" pitchFamily="34" charset="0"/>
              </a:rPr>
              <a:t> </a:t>
            </a:r>
            <a:r>
              <a:rPr lang="ar-IQ" sz="4000" dirty="0">
                <a:solidFill>
                  <a:srgbClr val="002060"/>
                </a:solidFill>
                <a:latin typeface="Arial" pitchFamily="34" charset="0"/>
                <a:cs typeface="Arial" pitchFamily="34" charset="0"/>
              </a:rPr>
              <a:t>- وضع أهداف تنظيمية من خلال خطة مستقبلية .</a:t>
            </a:r>
            <a:endParaRPr lang="en-US" sz="4000" dirty="0">
              <a:solidFill>
                <a:srgbClr val="002060"/>
              </a:solidFill>
              <a:latin typeface="Arial" pitchFamily="34" charset="0"/>
              <a:cs typeface="Arial" pitchFamily="34" charset="0"/>
            </a:endParaRPr>
          </a:p>
          <a:p>
            <a:pPr marL="0" indent="0" algn="r" rtl="1">
              <a:buNone/>
            </a:pPr>
            <a:r>
              <a:rPr lang="ar-IQ" sz="4000" dirty="0">
                <a:solidFill>
                  <a:srgbClr val="002060"/>
                </a:solidFill>
                <a:latin typeface="Arial" pitchFamily="34" charset="0"/>
                <a:cs typeface="Arial" pitchFamily="34" charset="0"/>
              </a:rPr>
              <a:t>2</a:t>
            </a:r>
            <a:r>
              <a:rPr lang="ar-IQ" sz="4000" dirty="0" smtClean="0">
                <a:solidFill>
                  <a:srgbClr val="002060"/>
                </a:solidFill>
                <a:latin typeface="Arial" pitchFamily="34" charset="0"/>
                <a:cs typeface="Arial" pitchFamily="34" charset="0"/>
              </a:rPr>
              <a:t> </a:t>
            </a:r>
            <a:r>
              <a:rPr lang="ar-IQ" sz="4000" dirty="0">
                <a:solidFill>
                  <a:srgbClr val="002060"/>
                </a:solidFill>
                <a:latin typeface="Arial" pitchFamily="34" charset="0"/>
                <a:cs typeface="Arial" pitchFamily="34" charset="0"/>
              </a:rPr>
              <a:t>- وضع أهداف الأقسام من قبل الرؤساء ورؤسائهم . </a:t>
            </a:r>
            <a:endParaRPr lang="en-US" sz="4000" dirty="0">
              <a:solidFill>
                <a:srgbClr val="002060"/>
              </a:solidFill>
              <a:latin typeface="Arial" pitchFamily="34" charset="0"/>
              <a:cs typeface="Arial" pitchFamily="34" charset="0"/>
            </a:endParaRPr>
          </a:p>
          <a:p>
            <a:pPr marL="0" indent="0" algn="r" rtl="1">
              <a:buNone/>
            </a:pPr>
            <a:r>
              <a:rPr lang="ar-IQ" sz="4000" dirty="0" smtClean="0">
                <a:solidFill>
                  <a:srgbClr val="002060"/>
                </a:solidFill>
                <a:latin typeface="Arial" pitchFamily="34" charset="0"/>
                <a:cs typeface="Arial" pitchFamily="34" charset="0"/>
              </a:rPr>
              <a:t>3- مناقشة </a:t>
            </a:r>
            <a:r>
              <a:rPr lang="ar-IQ" sz="4000" dirty="0">
                <a:solidFill>
                  <a:srgbClr val="002060"/>
                </a:solidFill>
                <a:latin typeface="Arial" pitchFamily="34" charset="0"/>
                <a:cs typeface="Arial" pitchFamily="34" charset="0"/>
              </a:rPr>
              <a:t>أهداف كل قسم ومناقشة تحقيقها . . </a:t>
            </a:r>
            <a:endParaRPr lang="en-US" sz="4000" dirty="0">
              <a:solidFill>
                <a:srgbClr val="002060"/>
              </a:solidFill>
              <a:latin typeface="Arial" pitchFamily="34" charset="0"/>
              <a:cs typeface="Arial" pitchFamily="34" charset="0"/>
            </a:endParaRPr>
          </a:p>
          <a:p>
            <a:pPr marL="0" indent="0" algn="r" rtl="1">
              <a:buNone/>
            </a:pPr>
            <a:r>
              <a:rPr lang="ar-IQ" sz="4000" dirty="0" smtClean="0">
                <a:solidFill>
                  <a:srgbClr val="002060"/>
                </a:solidFill>
                <a:latin typeface="Arial" pitchFamily="34" charset="0"/>
                <a:cs typeface="Arial" pitchFamily="34" charset="0"/>
              </a:rPr>
              <a:t>4-  </a:t>
            </a:r>
            <a:r>
              <a:rPr lang="ar-IQ" sz="4000" dirty="0">
                <a:solidFill>
                  <a:srgbClr val="002060"/>
                </a:solidFill>
                <a:latin typeface="Arial" pitchFamily="34" charset="0"/>
                <a:cs typeface="Arial" pitchFamily="34" charset="0"/>
              </a:rPr>
              <a:t>تحديد النتائج المتوقعة بوضع أهداف أداء قصيرة الأجل .</a:t>
            </a:r>
            <a:endParaRPr lang="en-US" sz="4000" dirty="0">
              <a:solidFill>
                <a:srgbClr val="002060"/>
              </a:solidFill>
              <a:latin typeface="Arial" pitchFamily="34" charset="0"/>
              <a:cs typeface="Arial" pitchFamily="34" charset="0"/>
            </a:endParaRPr>
          </a:p>
          <a:p>
            <a:pPr marL="0" indent="0" algn="r" rtl="1">
              <a:buNone/>
            </a:pPr>
            <a:r>
              <a:rPr lang="ar-IQ" sz="4000" dirty="0" smtClean="0">
                <a:solidFill>
                  <a:srgbClr val="002060"/>
                </a:solidFill>
                <a:latin typeface="Arial" pitchFamily="34" charset="0"/>
                <a:cs typeface="Arial" pitchFamily="34" charset="0"/>
              </a:rPr>
              <a:t>5- </a:t>
            </a:r>
            <a:r>
              <a:rPr lang="ar-IQ" sz="4000" dirty="0">
                <a:solidFill>
                  <a:srgbClr val="002060"/>
                </a:solidFill>
                <a:latin typeface="Arial" pitchFamily="34" charset="0"/>
                <a:cs typeface="Arial" pitchFamily="34" charset="0"/>
              </a:rPr>
              <a:t>مراجعة للأداء بقياس النتائج . </a:t>
            </a:r>
            <a:endParaRPr lang="en-US" sz="4000" dirty="0">
              <a:solidFill>
                <a:srgbClr val="002060"/>
              </a:solidFill>
              <a:latin typeface="Arial" pitchFamily="34" charset="0"/>
              <a:cs typeface="Arial" pitchFamily="34" charset="0"/>
            </a:endParaRPr>
          </a:p>
          <a:p>
            <a:pPr marL="0" indent="0" algn="r">
              <a:buNone/>
            </a:pPr>
            <a:r>
              <a:rPr lang="ar-IQ" sz="4000" dirty="0">
                <a:solidFill>
                  <a:srgbClr val="002060"/>
                </a:solidFill>
                <a:latin typeface="Arial" pitchFamily="34" charset="0"/>
                <a:cs typeface="Arial" pitchFamily="34" charset="0"/>
              </a:rPr>
              <a:t>6 - تقديم التغذية العكسية ( المرتدة ) .</a:t>
            </a:r>
          </a:p>
        </p:txBody>
      </p:sp>
    </p:spTree>
    <p:extLst>
      <p:ext uri="{BB962C8B-B14F-4D97-AF65-F5344CB8AC3E}">
        <p14:creationId xmlns:p14="http://schemas.microsoft.com/office/powerpoint/2010/main" val="3227452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7" y="341194"/>
            <a:ext cx="10689772" cy="5928980"/>
          </a:xfrm>
        </p:spPr>
        <p:txBody>
          <a:bodyPr>
            <a:normAutofit/>
          </a:bodyPr>
          <a:lstStyle/>
          <a:p>
            <a:pPr marL="0" indent="0" algn="r" rtl="1">
              <a:buNone/>
            </a:pPr>
            <a:r>
              <a:rPr lang="en-US" sz="3200" b="1" u="sng" dirty="0">
                <a:latin typeface="Arial" pitchFamily="34" charset="0"/>
                <a:cs typeface="Arial" pitchFamily="34" charset="0"/>
              </a:rPr>
              <a:t> </a:t>
            </a:r>
            <a:r>
              <a:rPr lang="ar-IQ" sz="3200" b="1" u="sng" dirty="0">
                <a:solidFill>
                  <a:srgbClr val="FF0000"/>
                </a:solidFill>
                <a:latin typeface="Arial" pitchFamily="34" charset="0"/>
                <a:cs typeface="Arial" pitchFamily="34" charset="0"/>
              </a:rPr>
              <a:t>وهناك ثلاث مشكلات في استخدام </a:t>
            </a:r>
            <a:r>
              <a:rPr lang="en-US" sz="3200" b="1" u="sng" dirty="0">
                <a:solidFill>
                  <a:srgbClr val="FF0000"/>
                </a:solidFill>
                <a:latin typeface="Arial" pitchFamily="34" charset="0"/>
                <a:cs typeface="Arial" pitchFamily="34" charset="0"/>
              </a:rPr>
              <a:t>MBO</a:t>
            </a:r>
            <a:r>
              <a:rPr lang="ar-IQ" sz="3200" b="1" u="sng" dirty="0">
                <a:solidFill>
                  <a:srgbClr val="FF0000"/>
                </a:solidFill>
                <a:latin typeface="Arial" pitchFamily="34" charset="0"/>
                <a:cs typeface="Arial" pitchFamily="34" charset="0"/>
              </a:rPr>
              <a:t> : </a:t>
            </a:r>
            <a:endParaRPr lang="en-US" sz="3200" dirty="0">
              <a:solidFill>
                <a:srgbClr val="FF0000"/>
              </a:solidFill>
              <a:latin typeface="Arial" pitchFamily="34" charset="0"/>
              <a:cs typeface="Arial" pitchFamily="34" charset="0"/>
            </a:endParaRPr>
          </a:p>
          <a:p>
            <a:pPr marL="0" indent="0" algn="r" rtl="1">
              <a:buNone/>
            </a:pPr>
            <a:r>
              <a:rPr lang="ar-IQ" sz="3200" dirty="0">
                <a:solidFill>
                  <a:srgbClr val="0070C0"/>
                </a:solidFill>
                <a:latin typeface="Arial" pitchFamily="34" charset="0"/>
                <a:cs typeface="Arial" pitchFamily="34" charset="0"/>
              </a:rPr>
              <a:t>أولاً : </a:t>
            </a:r>
            <a:r>
              <a:rPr lang="ar-IQ" sz="3200" b="1" dirty="0">
                <a:solidFill>
                  <a:srgbClr val="002060"/>
                </a:solidFill>
                <a:latin typeface="Arial" pitchFamily="34" charset="0"/>
                <a:cs typeface="Arial" pitchFamily="34" charset="0"/>
              </a:rPr>
              <a:t>وضع أهداف غير واضحة </a:t>
            </a:r>
            <a:r>
              <a:rPr lang="ar-IQ" sz="3200" b="1" dirty="0" smtClean="0">
                <a:solidFill>
                  <a:srgbClr val="002060"/>
                </a:solidFill>
                <a:latin typeface="Arial" pitchFamily="34" charset="0"/>
                <a:cs typeface="Arial" pitchFamily="34" charset="0"/>
              </a:rPr>
              <a:t>. </a:t>
            </a:r>
            <a:r>
              <a:rPr lang="ar-IQ" sz="3200" dirty="0" smtClean="0">
                <a:solidFill>
                  <a:srgbClr val="0070C0"/>
                </a:solidFill>
                <a:latin typeface="Arial" pitchFamily="34" charset="0"/>
                <a:cs typeface="Arial" pitchFamily="34" charset="0"/>
              </a:rPr>
              <a:t>مثل </a:t>
            </a:r>
            <a:r>
              <a:rPr lang="ar-IQ" sz="3200" dirty="0">
                <a:solidFill>
                  <a:srgbClr val="0070C0"/>
                </a:solidFill>
                <a:latin typeface="Arial" pitchFamily="34" charset="0"/>
                <a:cs typeface="Arial" pitchFamily="34" charset="0"/>
              </a:rPr>
              <a:t>هدف " سوف تعمل في وظيفة أفضل للتدريب وهو عديم الفائدة ، وعلى الجانب الآخر ، سوف يكون هناك 4 من الموظفين للترقية خلال هذا العام ، وهذا هدف قابل للقياس . </a:t>
            </a:r>
            <a:endParaRPr lang="en-US" sz="3200" dirty="0">
              <a:solidFill>
                <a:srgbClr val="0070C0"/>
              </a:solidFill>
              <a:latin typeface="Arial" pitchFamily="34" charset="0"/>
              <a:cs typeface="Arial" pitchFamily="34" charset="0"/>
            </a:endParaRPr>
          </a:p>
          <a:p>
            <a:pPr marL="0" indent="0" algn="r" rtl="1">
              <a:buNone/>
            </a:pPr>
            <a:r>
              <a:rPr lang="ar-IQ" sz="3200" dirty="0">
                <a:solidFill>
                  <a:srgbClr val="0070C0"/>
                </a:solidFill>
                <a:latin typeface="Arial" pitchFamily="34" charset="0"/>
                <a:cs typeface="Arial" pitchFamily="34" charset="0"/>
              </a:rPr>
              <a:t>ثانياً : </a:t>
            </a:r>
            <a:r>
              <a:rPr lang="ar-IQ" sz="3200" b="1" dirty="0">
                <a:solidFill>
                  <a:srgbClr val="002060"/>
                </a:solidFill>
                <a:latin typeface="Arial" pitchFamily="34" charset="0"/>
                <a:cs typeface="Arial" pitchFamily="34" charset="0"/>
              </a:rPr>
              <a:t>فنظام </a:t>
            </a:r>
            <a:r>
              <a:rPr lang="en-US" sz="3200" b="1" dirty="0">
                <a:solidFill>
                  <a:srgbClr val="002060"/>
                </a:solidFill>
                <a:latin typeface="Arial" pitchFamily="34" charset="0"/>
                <a:cs typeface="Arial" pitchFamily="34" charset="0"/>
              </a:rPr>
              <a:t>MBO </a:t>
            </a:r>
            <a:r>
              <a:rPr lang="ar-IQ" sz="3200" b="1" dirty="0">
                <a:solidFill>
                  <a:srgbClr val="002060"/>
                </a:solidFill>
                <a:latin typeface="Arial" pitchFamily="34" charset="0"/>
                <a:cs typeface="Arial" pitchFamily="34" charset="0"/>
              </a:rPr>
              <a:t>مضيع للوقت </a:t>
            </a:r>
            <a:r>
              <a:rPr lang="ar-IQ" sz="3200" dirty="0" smtClean="0">
                <a:solidFill>
                  <a:srgbClr val="0070C0"/>
                </a:solidFill>
                <a:latin typeface="Arial" pitchFamily="34" charset="0"/>
                <a:cs typeface="Arial" pitchFamily="34" charset="0"/>
              </a:rPr>
              <a:t>. </a:t>
            </a:r>
            <a:r>
              <a:rPr lang="ar-IQ" sz="3200" dirty="0">
                <a:solidFill>
                  <a:srgbClr val="0070C0"/>
                </a:solidFill>
                <a:latin typeface="Arial" pitchFamily="34" charset="0"/>
                <a:cs typeface="Arial" pitchFamily="34" charset="0"/>
              </a:rPr>
              <a:t>وضع الأهداف ، قياس التقدم ، وإعطاء التغذية العكسية ريما تأخذ ساعات عديدة لكل موظف كل عام أكثر من الوقت الذي تحتاجه بالفعل لعمل تقييم لكل فرد . </a:t>
            </a:r>
            <a:endParaRPr lang="en-US" sz="3200" dirty="0">
              <a:solidFill>
                <a:srgbClr val="0070C0"/>
              </a:solidFill>
              <a:latin typeface="Arial" pitchFamily="34" charset="0"/>
              <a:cs typeface="Arial" pitchFamily="34" charset="0"/>
            </a:endParaRPr>
          </a:p>
          <a:p>
            <a:pPr marL="0" indent="0" algn="r" rtl="1">
              <a:buNone/>
            </a:pPr>
            <a:r>
              <a:rPr lang="ar-IQ" sz="3200" dirty="0">
                <a:solidFill>
                  <a:srgbClr val="0070C0"/>
                </a:solidFill>
                <a:latin typeface="Arial" pitchFamily="34" charset="0"/>
                <a:cs typeface="Arial" pitchFamily="34" charset="0"/>
              </a:rPr>
              <a:t>ثالثاً : </a:t>
            </a:r>
            <a:r>
              <a:rPr lang="ar-IQ" sz="3200" b="1" dirty="0">
                <a:solidFill>
                  <a:srgbClr val="002060"/>
                </a:solidFill>
                <a:latin typeface="Arial" pitchFamily="34" charset="0"/>
                <a:cs typeface="Arial" pitchFamily="34" charset="0"/>
              </a:rPr>
              <a:t>وضع الأهداف مع المدير أحياناً تتحول إلى شجار </a:t>
            </a:r>
            <a:r>
              <a:rPr lang="ar-IQ" sz="3200" dirty="0" smtClean="0">
                <a:solidFill>
                  <a:srgbClr val="0070C0"/>
                </a:solidFill>
                <a:latin typeface="Arial" pitchFamily="34" charset="0"/>
                <a:cs typeface="Arial" pitchFamily="34" charset="0"/>
              </a:rPr>
              <a:t>. </a:t>
            </a:r>
            <a:r>
              <a:rPr lang="ar-IQ" sz="3200" dirty="0">
                <a:solidFill>
                  <a:srgbClr val="0070C0"/>
                </a:solidFill>
                <a:latin typeface="Arial" pitchFamily="34" charset="0"/>
                <a:cs typeface="Arial" pitchFamily="34" charset="0"/>
              </a:rPr>
              <a:t>فأنت تضغط مرات أعلى ، والمدير بضغط مرات أقل . لدفع الأداء ، والأهداف يجب أن تكون عادلة وممكن تحقيقها . والمزيد الذي تعرفه عن الوظيفة وقدرها يجعلك أكثر ثقة بما تعرفه عن المعايير التي تصنعها .</a:t>
            </a:r>
            <a:endParaRPr lang="en-US" sz="3200" dirty="0">
              <a:solidFill>
                <a:srgbClr val="0070C0"/>
              </a:solidFill>
              <a:latin typeface="Arial" pitchFamily="34" charset="0"/>
              <a:cs typeface="Arial" pitchFamily="34" charset="0"/>
            </a:endParaRPr>
          </a:p>
          <a:p>
            <a:pPr algn="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906138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10058400" cy="5268685"/>
          </a:xfrm>
        </p:spPr>
        <p:txBody>
          <a:bodyPr>
            <a:noAutofit/>
          </a:bodyPr>
          <a:lstStyle/>
          <a:p>
            <a:pPr marL="0" indent="0" algn="r" rtl="1">
              <a:buNone/>
            </a:pPr>
            <a:r>
              <a:rPr lang="ar-IQ" sz="3600" b="1" u="sng" dirty="0">
                <a:solidFill>
                  <a:srgbClr val="0070C0"/>
                </a:solidFill>
                <a:latin typeface="Arial" pitchFamily="34" charset="0"/>
                <a:cs typeface="Arial" pitchFamily="34" charset="0"/>
              </a:rPr>
              <a:t>ثامناً : تقييم الأداء . . المشكلات والحلول ؛ </a:t>
            </a:r>
            <a:endParaRPr lang="en-US" sz="3600" dirty="0">
              <a:solidFill>
                <a:srgbClr val="0070C0"/>
              </a:solidFill>
              <a:latin typeface="Arial" pitchFamily="34" charset="0"/>
              <a:cs typeface="Arial" pitchFamily="34" charset="0"/>
            </a:endParaRPr>
          </a:p>
          <a:p>
            <a:pPr marL="0" indent="0" algn="r" rtl="1">
              <a:buNone/>
            </a:pPr>
            <a:r>
              <a:rPr lang="ar-IQ" sz="3600" dirty="0" err="1" smtClean="0">
                <a:solidFill>
                  <a:srgbClr val="0070C0"/>
                </a:solidFill>
                <a:latin typeface="Arial" pitchFamily="34" charset="0"/>
                <a:cs typeface="Arial" pitchFamily="34" charset="0"/>
              </a:rPr>
              <a:t>لاتوجد</a:t>
            </a:r>
            <a:r>
              <a:rPr lang="ar-IQ" sz="3600" dirty="0" smtClean="0">
                <a:solidFill>
                  <a:srgbClr val="0070C0"/>
                </a:solidFill>
                <a:latin typeface="Arial" pitchFamily="34" charset="0"/>
                <a:cs typeface="Arial" pitchFamily="34" charset="0"/>
              </a:rPr>
              <a:t> </a:t>
            </a:r>
            <a:r>
              <a:rPr lang="ar-IQ" sz="3600" dirty="0">
                <a:solidFill>
                  <a:srgbClr val="0070C0"/>
                </a:solidFill>
                <a:latin typeface="Arial" pitchFamily="34" charset="0"/>
                <a:cs typeface="Arial" pitchFamily="34" charset="0"/>
              </a:rPr>
              <a:t>أمور أو أشياء يقوم بها المدير ، وتكون محفوفة بالخطر أكثر من تقييم أداء المرؤوسين . فالموظفون يميلون عموماً للتفاؤل فيما يخص تقديراتهم ، لذا فإن هذا يصعب من تقييم الأداء ، كما أن هناك عدداً </a:t>
            </a:r>
            <a:r>
              <a:rPr lang="ar-IQ" sz="3600" dirty="0" err="1">
                <a:solidFill>
                  <a:srgbClr val="0070C0"/>
                </a:solidFill>
                <a:latin typeface="Arial" pitchFamily="34" charset="0"/>
                <a:cs typeface="Arial" pitchFamily="34" charset="0"/>
              </a:rPr>
              <a:t>لاحصر</a:t>
            </a:r>
            <a:r>
              <a:rPr lang="ar-IQ" sz="3600" dirty="0">
                <a:solidFill>
                  <a:srgbClr val="0070C0"/>
                </a:solidFill>
                <a:latin typeface="Arial" pitchFamily="34" charset="0"/>
                <a:cs typeface="Arial" pitchFamily="34" charset="0"/>
              </a:rPr>
              <a:t> له من المشكلات الفنية التي تثير شكا حول عدالة العملية برمتها ، وفي هذا الجزء تتحول وننتقل لبعض مشكلات التقييم الأساسية ، وكيفية حلها وقضايا التقييم الأخرى . </a:t>
            </a:r>
            <a:endParaRPr lang="en-US" sz="3600" dirty="0">
              <a:solidFill>
                <a:srgbClr val="0070C0"/>
              </a:solidFill>
              <a:latin typeface="Arial" pitchFamily="34" charset="0"/>
              <a:cs typeface="Arial" pitchFamily="34" charset="0"/>
            </a:endParaRPr>
          </a:p>
          <a:p>
            <a:pPr algn="r"/>
            <a:endParaRPr lang="en-US" sz="3600" dirty="0">
              <a:latin typeface="Arial" pitchFamily="34" charset="0"/>
              <a:cs typeface="Arial" pitchFamily="34" charset="0"/>
            </a:endParaRPr>
          </a:p>
        </p:txBody>
      </p:sp>
      <p:sp>
        <p:nvSpPr>
          <p:cNvPr id="2" name="مخطط انسيابي: مستند 1"/>
          <p:cNvSpPr/>
          <p:nvPr/>
        </p:nvSpPr>
        <p:spPr>
          <a:xfrm>
            <a:off x="996287" y="846161"/>
            <a:ext cx="10536071" cy="4899546"/>
          </a:xfrm>
          <a:prstGeom prst="flowChartDocumen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0070C0"/>
              </a:solidFill>
            </a:endParaRPr>
          </a:p>
        </p:txBody>
      </p:sp>
    </p:spTree>
    <p:extLst>
      <p:ext uri="{BB962C8B-B14F-4D97-AF65-F5344CB8AC3E}">
        <p14:creationId xmlns:p14="http://schemas.microsoft.com/office/powerpoint/2010/main" val="1317785432"/>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797838596"/>
              </p:ext>
            </p:extLst>
          </p:nvPr>
        </p:nvGraphicFramePr>
        <p:xfrm>
          <a:off x="916674" y="586854"/>
          <a:ext cx="10058400" cy="5554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68614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p:cNvGraphicFramePr>
          <p:nvPr>
            <p:ph idx="1"/>
            <p:extLst>
              <p:ext uri="{D42A27DB-BD31-4B8C-83A1-F6EECF244321}">
                <p14:modId xmlns:p14="http://schemas.microsoft.com/office/powerpoint/2010/main" val="799382798"/>
              </p:ext>
            </p:extLst>
          </p:nvPr>
        </p:nvGraphicFramePr>
        <p:xfrm>
          <a:off x="1033463" y="914400"/>
          <a:ext cx="10058400" cy="5387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5107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2793464930"/>
              </p:ext>
            </p:extLst>
          </p:nvPr>
        </p:nvGraphicFramePr>
        <p:xfrm>
          <a:off x="1569493" y="218364"/>
          <a:ext cx="8890758" cy="6373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67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متعدد المستندات 4"/>
          <p:cNvSpPr/>
          <p:nvPr/>
        </p:nvSpPr>
        <p:spPr>
          <a:xfrm>
            <a:off x="655094" y="491319"/>
            <a:ext cx="11095628" cy="5718412"/>
          </a:xfrm>
          <a:prstGeom prst="flowChartMultidocument">
            <a:avLst/>
          </a:prstGeom>
          <a:solidFill>
            <a:schemeClr val="accent5">
              <a:lumMod val="60000"/>
              <a:lumOff val="40000"/>
            </a:schemeClr>
          </a:solid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IQ" sz="2800" b="1" u="sng" dirty="0">
                <a:solidFill>
                  <a:srgbClr val="C00000"/>
                </a:solidFill>
                <a:latin typeface="Arial" pitchFamily="34" charset="0"/>
                <a:cs typeface="Arial" pitchFamily="34" charset="0"/>
              </a:rPr>
              <a:t>عاشراً : مقابلة التقييم : </a:t>
            </a:r>
            <a:r>
              <a:rPr lang="ar-IQ" sz="2800" b="1" u="sng" dirty="0" smtClean="0">
                <a:solidFill>
                  <a:srgbClr val="C00000"/>
                </a:solidFill>
                <a:latin typeface="Arial" pitchFamily="34" charset="0"/>
                <a:cs typeface="Arial" pitchFamily="34" charset="0"/>
              </a:rPr>
              <a:t>-</a:t>
            </a:r>
          </a:p>
          <a:p>
            <a:pPr algn="r" rtl="1"/>
            <a:r>
              <a:rPr lang="ar-IQ" sz="2800" b="1" dirty="0" smtClean="0">
                <a:solidFill>
                  <a:srgbClr val="002060"/>
                </a:solidFill>
                <a:latin typeface="Arial" pitchFamily="34" charset="0"/>
                <a:cs typeface="Arial" pitchFamily="34" charset="0"/>
              </a:rPr>
              <a:t>لقد </a:t>
            </a:r>
            <a:r>
              <a:rPr lang="ar-IQ" sz="2800" b="1" dirty="0">
                <a:solidFill>
                  <a:srgbClr val="002060"/>
                </a:solidFill>
                <a:latin typeface="Arial" pitchFamily="34" charset="0"/>
                <a:cs typeface="Arial" pitchFamily="34" charset="0"/>
              </a:rPr>
              <a:t>بلغ التقييم ذروته تماماً في مقابلة أجريت من أجل التقييم ، حيث يتم اللقاء بين المشرف والمرؤوس المراجعة التقييم ، وعمل خطط لمعالجة القصور ، ودعم نقاط القوة ، ومثل هذه اللقاءات قد لا تكون مربحة نظراً لأن الأفراد قليل منهم يحيون تلقي أو إعطاء تغذية عكسية سلبية , كما أن الإعداد الملائم والتنفيذ الفعال ضروريان بالتالي لإجراء مقابلة التقييم .</a:t>
            </a:r>
            <a:endParaRPr lang="en-US" sz="2800" b="1" dirty="0">
              <a:solidFill>
                <a:srgbClr val="002060"/>
              </a:solidFill>
              <a:latin typeface="Arial" pitchFamily="34" charset="0"/>
              <a:cs typeface="Arial" pitchFamily="34" charset="0"/>
            </a:endParaRPr>
          </a:p>
          <a:p>
            <a:pPr algn="r"/>
            <a:endParaRPr lang="ar-IQ" sz="28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72673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9109706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93118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65737026"/>
              </p:ext>
            </p:extLst>
          </p:nvPr>
        </p:nvGraphicFramePr>
        <p:xfrm>
          <a:off x="141668" y="309093"/>
          <a:ext cx="11835683" cy="6116126"/>
        </p:xfrm>
        <a:graphic>
          <a:graphicData uri="http://schemas.openxmlformats.org/drawingml/2006/table">
            <a:tbl>
              <a:tblPr rtl="1" firstRow="1" firstCol="1" bandRow="1">
                <a:tableStyleId>{5C22544A-7EE6-4342-B048-85BDC9FD1C3A}</a:tableStyleId>
              </a:tblPr>
              <a:tblGrid>
                <a:gridCol w="991689">
                  <a:extLst>
                    <a:ext uri="{9D8B030D-6E8A-4147-A177-3AD203B41FA5}">
                      <a16:colId xmlns:a16="http://schemas.microsoft.com/office/drawing/2014/main" val="20000"/>
                    </a:ext>
                  </a:extLst>
                </a:gridCol>
                <a:gridCol w="10843994">
                  <a:extLst>
                    <a:ext uri="{9D8B030D-6E8A-4147-A177-3AD203B41FA5}">
                      <a16:colId xmlns:a16="http://schemas.microsoft.com/office/drawing/2014/main" val="20001"/>
                    </a:ext>
                  </a:extLst>
                </a:gridCol>
              </a:tblGrid>
              <a:tr h="415080">
                <a:tc>
                  <a:txBody>
                    <a:bodyPr/>
                    <a:lstStyle/>
                    <a:p>
                      <a:pPr algn="just" rtl="1">
                        <a:lnSpc>
                          <a:spcPct val="150000"/>
                        </a:lnSpc>
                      </a:pPr>
                      <a:r>
                        <a:rPr lang="ar-IQ" sz="1600" dirty="0">
                          <a:effectLst/>
                        </a:rPr>
                        <a:t>أ</a:t>
                      </a:r>
                      <a:endParaRPr lang="en-US" sz="1100" dirty="0">
                        <a:effectLst/>
                        <a:latin typeface="Calibri"/>
                        <a:ea typeface="Times New Roman"/>
                      </a:endParaRPr>
                    </a:p>
                  </a:txBody>
                  <a:tcPr marL="68580" marR="68580" marT="0" marB="0"/>
                </a:tc>
                <a:tc>
                  <a:txBody>
                    <a:bodyPr/>
                    <a:lstStyle/>
                    <a:p>
                      <a:pPr algn="r" rtl="1">
                        <a:lnSpc>
                          <a:spcPct val="150000"/>
                        </a:lnSpc>
                        <a:spcAft>
                          <a:spcPts val="0"/>
                        </a:spcAft>
                      </a:pPr>
                      <a:r>
                        <a:rPr lang="ar-IQ" sz="1800" dirty="0">
                          <a:effectLst/>
                          <a:latin typeface="Angsana New" pitchFamily="18" charset="-34"/>
                        </a:rPr>
                        <a:t>المقدمة </a:t>
                      </a:r>
                      <a:endParaRPr lang="en-US" sz="1800" dirty="0">
                        <a:effectLst/>
                        <a:latin typeface="Angsana New" pitchFamily="18" charset="-34"/>
                        <a:ea typeface="Calibri"/>
                        <a:cs typeface="Angsana New" pitchFamily="18" charset="-34"/>
                      </a:endParaRPr>
                    </a:p>
                  </a:txBody>
                  <a:tcPr marL="68580" marR="68580" marT="0" marB="0"/>
                </a:tc>
                <a:extLst>
                  <a:ext uri="{0D108BD9-81ED-4DB2-BD59-A6C34878D82A}">
                    <a16:rowId xmlns:a16="http://schemas.microsoft.com/office/drawing/2014/main" val="10000"/>
                  </a:ext>
                </a:extLst>
              </a:tr>
              <a:tr h="415080">
                <a:tc>
                  <a:txBody>
                    <a:bodyPr/>
                    <a:lstStyle/>
                    <a:p>
                      <a:pPr algn="just" rtl="1">
                        <a:lnSpc>
                          <a:spcPct val="150000"/>
                        </a:lnSpc>
                      </a:pPr>
                      <a:r>
                        <a:rPr lang="ar-IQ" sz="1600">
                          <a:effectLst/>
                        </a:rPr>
                        <a:t>1</a:t>
                      </a:r>
                      <a:endParaRPr lang="en-US" sz="110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مفاهيم تقييم وإدارة الأداء</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1"/>
                  </a:ext>
                </a:extLst>
              </a:tr>
              <a:tr h="638032">
                <a:tc>
                  <a:txBody>
                    <a:bodyPr/>
                    <a:lstStyle/>
                    <a:p>
                      <a:pPr algn="just" rtl="1">
                        <a:lnSpc>
                          <a:spcPct val="150000"/>
                        </a:lnSpc>
                      </a:pPr>
                      <a:r>
                        <a:rPr lang="ar-IQ" sz="1600">
                          <a:effectLst/>
                        </a:rPr>
                        <a:t>2</a:t>
                      </a:r>
                      <a:endParaRPr lang="en-US" sz="110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القواعد الأساسية في إدارة الأداء والتقييم</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2"/>
                  </a:ext>
                </a:extLst>
              </a:tr>
              <a:tr h="415080">
                <a:tc>
                  <a:txBody>
                    <a:bodyPr/>
                    <a:lstStyle/>
                    <a:p>
                      <a:pPr algn="just" rtl="1">
                        <a:lnSpc>
                          <a:spcPct val="150000"/>
                        </a:lnSpc>
                      </a:pPr>
                      <a:r>
                        <a:rPr lang="ar-IQ" sz="1600">
                          <a:effectLst/>
                        </a:rPr>
                        <a:t>3</a:t>
                      </a:r>
                      <a:endParaRPr lang="en-US" sz="1100">
                        <a:effectLst/>
                        <a:latin typeface="Calibri"/>
                        <a:ea typeface="Times New Roman"/>
                      </a:endParaRPr>
                    </a:p>
                  </a:txBody>
                  <a:tcPr marL="68580" marR="68580" marT="0" marB="0"/>
                </a:tc>
                <a:tc>
                  <a:txBody>
                    <a:bodyPr/>
                    <a:lstStyle/>
                    <a:p>
                      <a:pPr algn="just" rtl="1">
                        <a:lnSpc>
                          <a:spcPct val="150000"/>
                        </a:lnSpc>
                      </a:pPr>
                      <a:r>
                        <a:rPr lang="ar-IQ" sz="1800">
                          <a:effectLst/>
                          <a:latin typeface="Angsana New" pitchFamily="18" charset="-34"/>
                        </a:rPr>
                        <a:t>مقارنة تقييم الأداء وإدارة الأداء</a:t>
                      </a:r>
                      <a:endParaRPr lang="en-US" sz="180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3"/>
                  </a:ext>
                </a:extLst>
              </a:tr>
              <a:tr h="415080">
                <a:tc>
                  <a:txBody>
                    <a:bodyPr/>
                    <a:lstStyle/>
                    <a:p>
                      <a:pPr algn="just" rtl="1">
                        <a:lnSpc>
                          <a:spcPct val="150000"/>
                        </a:lnSpc>
                      </a:pPr>
                      <a:r>
                        <a:rPr lang="ar-IQ" sz="1600">
                          <a:effectLst/>
                        </a:rPr>
                        <a:t>4</a:t>
                      </a:r>
                      <a:endParaRPr lang="en-US" sz="1100">
                        <a:effectLst/>
                        <a:latin typeface="Calibri"/>
                        <a:ea typeface="Times New Roman"/>
                      </a:endParaRPr>
                    </a:p>
                  </a:txBody>
                  <a:tcPr marL="68580" marR="68580" marT="0" marB="0"/>
                </a:tc>
                <a:tc>
                  <a:txBody>
                    <a:bodyPr/>
                    <a:lstStyle/>
                    <a:p>
                      <a:pPr algn="just" rtl="1">
                        <a:lnSpc>
                          <a:spcPct val="150000"/>
                        </a:lnSpc>
                      </a:pPr>
                      <a:r>
                        <a:rPr lang="ar-IQ" sz="1800">
                          <a:effectLst/>
                          <a:latin typeface="Angsana New" pitchFamily="18" charset="-34"/>
                        </a:rPr>
                        <a:t>تقدر وتطور شكل التقييم</a:t>
                      </a:r>
                      <a:endParaRPr lang="en-US" sz="180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4"/>
                  </a:ext>
                </a:extLst>
              </a:tr>
              <a:tr h="415080">
                <a:tc>
                  <a:txBody>
                    <a:bodyPr/>
                    <a:lstStyle/>
                    <a:p>
                      <a:pPr algn="just" rtl="1">
                        <a:lnSpc>
                          <a:spcPct val="150000"/>
                        </a:lnSpc>
                      </a:pPr>
                      <a:r>
                        <a:rPr lang="ar-IQ" sz="1600">
                          <a:effectLst/>
                        </a:rPr>
                        <a:t>5</a:t>
                      </a:r>
                      <a:endParaRPr lang="en-US" sz="110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مقدمة لتقييم الأداء</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5"/>
                  </a:ext>
                </a:extLst>
              </a:tr>
              <a:tr h="415080">
                <a:tc>
                  <a:txBody>
                    <a:bodyPr/>
                    <a:lstStyle/>
                    <a:p>
                      <a:pPr algn="just" rtl="1">
                        <a:lnSpc>
                          <a:spcPct val="150000"/>
                        </a:lnSpc>
                      </a:pPr>
                      <a:r>
                        <a:rPr lang="ar-IQ" sz="1600" dirty="0">
                          <a:effectLst/>
                        </a:rPr>
                        <a:t>6</a:t>
                      </a:r>
                      <a:endParaRPr lang="en-US" sz="1100" dirty="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خطوات تقييم الأداء</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6"/>
                  </a:ext>
                </a:extLst>
              </a:tr>
              <a:tr h="415080">
                <a:tc>
                  <a:txBody>
                    <a:bodyPr/>
                    <a:lstStyle/>
                    <a:p>
                      <a:pPr algn="just" rtl="1">
                        <a:lnSpc>
                          <a:spcPct val="150000"/>
                        </a:lnSpc>
                      </a:pPr>
                      <a:r>
                        <a:rPr lang="ar-IQ" sz="1600" dirty="0">
                          <a:effectLst/>
                        </a:rPr>
                        <a:t>7</a:t>
                      </a:r>
                      <a:endParaRPr lang="en-US" sz="1100" dirty="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الإدارة بنظام الأهداف</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7"/>
                  </a:ext>
                </a:extLst>
              </a:tr>
              <a:tr h="415080">
                <a:tc>
                  <a:txBody>
                    <a:bodyPr/>
                    <a:lstStyle/>
                    <a:p>
                      <a:pPr algn="just" rtl="1">
                        <a:lnSpc>
                          <a:spcPct val="150000"/>
                        </a:lnSpc>
                      </a:pPr>
                      <a:r>
                        <a:rPr lang="ar-IQ" sz="1600" dirty="0">
                          <a:effectLst/>
                        </a:rPr>
                        <a:t>8</a:t>
                      </a:r>
                      <a:endParaRPr lang="en-US" sz="1100" dirty="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تقييم الأداء . . المشكلات والحلول</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8"/>
                  </a:ext>
                </a:extLst>
              </a:tr>
              <a:tr h="415080">
                <a:tc>
                  <a:txBody>
                    <a:bodyPr/>
                    <a:lstStyle/>
                    <a:p>
                      <a:pPr algn="just" rtl="1">
                        <a:lnSpc>
                          <a:spcPct val="150000"/>
                        </a:lnSpc>
                      </a:pPr>
                      <a:r>
                        <a:rPr lang="ar-IQ" sz="1600" dirty="0">
                          <a:effectLst/>
                        </a:rPr>
                        <a:t>9</a:t>
                      </a:r>
                      <a:endParaRPr lang="en-US" sz="1100" dirty="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سلطة تقييم الاداء</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09"/>
                  </a:ext>
                </a:extLst>
              </a:tr>
              <a:tr h="871187">
                <a:tc>
                  <a:txBody>
                    <a:bodyPr/>
                    <a:lstStyle/>
                    <a:p>
                      <a:pPr algn="just" rtl="1">
                        <a:lnSpc>
                          <a:spcPct val="150000"/>
                        </a:lnSpc>
                      </a:pPr>
                      <a:r>
                        <a:rPr lang="ar-IQ" sz="1600" dirty="0">
                          <a:effectLst/>
                        </a:rPr>
                        <a:t>10</a:t>
                      </a:r>
                      <a:endParaRPr lang="en-US" sz="1100" dirty="0">
                        <a:effectLst/>
                        <a:latin typeface="Calibri"/>
                        <a:ea typeface="Times New Roman"/>
                      </a:endParaRPr>
                    </a:p>
                  </a:txBody>
                  <a:tcPr marL="68580" marR="68580" marT="0" marB="0"/>
                </a:tc>
                <a:tc>
                  <a:txBody>
                    <a:bodyPr/>
                    <a:lstStyle/>
                    <a:p>
                      <a:pPr algn="just" rtl="1">
                        <a:lnSpc>
                          <a:spcPct val="150000"/>
                        </a:lnSpc>
                      </a:pPr>
                      <a:r>
                        <a:rPr lang="ar-IQ" sz="1800">
                          <a:effectLst/>
                          <a:latin typeface="Angsana New" pitchFamily="18" charset="-34"/>
                        </a:rPr>
                        <a:t>مقابلة التقييم</a:t>
                      </a:r>
                      <a:endParaRPr lang="en-US" sz="180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10"/>
                  </a:ext>
                </a:extLst>
              </a:tr>
              <a:tr h="871187">
                <a:tc>
                  <a:txBody>
                    <a:bodyPr/>
                    <a:lstStyle/>
                    <a:p>
                      <a:pPr algn="just" rtl="1">
                        <a:lnSpc>
                          <a:spcPct val="150000"/>
                        </a:lnSpc>
                      </a:pPr>
                      <a:r>
                        <a:rPr lang="ar-IQ" sz="1600" dirty="0">
                          <a:effectLst/>
                        </a:rPr>
                        <a:t>11</a:t>
                      </a:r>
                      <a:endParaRPr lang="en-US" sz="1100" dirty="0">
                        <a:effectLst/>
                        <a:latin typeface="Calibri"/>
                        <a:ea typeface="Times New Roman"/>
                      </a:endParaRPr>
                    </a:p>
                  </a:txBody>
                  <a:tcPr marL="68580" marR="68580" marT="0" marB="0"/>
                </a:tc>
                <a:tc>
                  <a:txBody>
                    <a:bodyPr/>
                    <a:lstStyle/>
                    <a:p>
                      <a:pPr algn="just" rtl="1">
                        <a:lnSpc>
                          <a:spcPct val="150000"/>
                        </a:lnSpc>
                      </a:pPr>
                      <a:r>
                        <a:rPr lang="ar-IQ" sz="1800" dirty="0">
                          <a:effectLst/>
                          <a:latin typeface="Angsana New" pitchFamily="18" charset="-34"/>
                        </a:rPr>
                        <a:t>خصائص معايير الاداء</a:t>
                      </a:r>
                      <a:endParaRPr lang="en-US" sz="1800" dirty="0">
                        <a:effectLst/>
                        <a:latin typeface="Angsana New" pitchFamily="18" charset="-34"/>
                        <a:ea typeface="Times New Roman"/>
                        <a:cs typeface="Angsana New" pitchFamily="18" charset="-34"/>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53536949"/>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955861495"/>
              </p:ext>
            </p:extLst>
          </p:nvPr>
        </p:nvGraphicFramePr>
        <p:xfrm>
          <a:off x="668740" y="746961"/>
          <a:ext cx="108150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0531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رسم تخطيطي 7"/>
          <p:cNvGraphicFramePr/>
          <p:nvPr>
            <p:extLst>
              <p:ext uri="{D42A27DB-BD31-4B8C-83A1-F6EECF244321}">
                <p14:modId xmlns:p14="http://schemas.microsoft.com/office/powerpoint/2010/main" val="778114802"/>
              </p:ext>
            </p:extLst>
          </p:nvPr>
        </p:nvGraphicFramePr>
        <p:xfrm>
          <a:off x="846161" y="122830"/>
          <a:ext cx="10828741" cy="649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شكل بيضاوي 8"/>
          <p:cNvSpPr/>
          <p:nvPr/>
        </p:nvSpPr>
        <p:spPr>
          <a:xfrm>
            <a:off x="4954137" y="2286002"/>
            <a:ext cx="2579428" cy="244294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u="sng" dirty="0">
                <a:solidFill>
                  <a:srgbClr val="002060"/>
                </a:solidFill>
                <a:latin typeface="Arial" pitchFamily="34" charset="0"/>
                <a:cs typeface="Arial" pitchFamily="34" charset="0"/>
              </a:rPr>
              <a:t>حادي عشر </a:t>
            </a:r>
            <a:r>
              <a:rPr lang="ar-IQ" sz="2800" b="1" u="sng" dirty="0" smtClean="0">
                <a:solidFill>
                  <a:srgbClr val="002060"/>
                </a:solidFill>
                <a:latin typeface="Arial" pitchFamily="34" charset="0"/>
                <a:cs typeface="Arial" pitchFamily="34" charset="0"/>
              </a:rPr>
              <a:t>:- </a:t>
            </a:r>
            <a:r>
              <a:rPr lang="ar-IQ" sz="2800" b="1" dirty="0" smtClean="0">
                <a:solidFill>
                  <a:srgbClr val="002060"/>
                </a:solidFill>
                <a:latin typeface="Arial" pitchFamily="34" charset="0"/>
                <a:cs typeface="Arial" pitchFamily="34" charset="0"/>
              </a:rPr>
              <a:t>خصائص </a:t>
            </a:r>
            <a:r>
              <a:rPr lang="ar-IQ" sz="2800" b="1" dirty="0">
                <a:solidFill>
                  <a:srgbClr val="002060"/>
                </a:solidFill>
                <a:latin typeface="Arial" pitchFamily="34" charset="0"/>
                <a:cs typeface="Arial" pitchFamily="34" charset="0"/>
              </a:rPr>
              <a:t>معايير </a:t>
            </a:r>
            <a:r>
              <a:rPr lang="ar-IQ" sz="2800" b="1" dirty="0" smtClean="0">
                <a:solidFill>
                  <a:srgbClr val="002060"/>
                </a:solidFill>
                <a:latin typeface="Arial" pitchFamily="34" charset="0"/>
                <a:cs typeface="Arial" pitchFamily="34" charset="0"/>
              </a:rPr>
              <a:t>الاداء</a:t>
            </a:r>
            <a:endParaRPr lang="ar-IQ" sz="2800" b="1" dirty="0">
              <a:solidFill>
                <a:srgbClr val="002060"/>
              </a:solidFill>
            </a:endParaRPr>
          </a:p>
        </p:txBody>
      </p:sp>
    </p:spTree>
    <p:extLst>
      <p:ext uri="{BB962C8B-B14F-4D97-AF65-F5344CB8AC3E}">
        <p14:creationId xmlns:p14="http://schemas.microsoft.com/office/powerpoint/2010/main" val="26456458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3"/>
          <p:cNvSpPr>
            <a:spLocks noGrp="1"/>
          </p:cNvSpPr>
          <p:nvPr>
            <p:ph idx="1"/>
          </p:nvPr>
        </p:nvSpPr>
        <p:spPr>
          <a:xfrm>
            <a:off x="1144074" y="346657"/>
            <a:ext cx="10058400" cy="2937456"/>
          </a:xfrm>
        </p:spPr>
        <p:txBody>
          <a:bodyPr>
            <a:noAutofit/>
          </a:bodyPr>
          <a:lstStyle/>
          <a:p>
            <a:pPr marL="0" indent="0" algn="r">
              <a:buNone/>
            </a:pPr>
            <a:r>
              <a:rPr lang="ar-IQ" sz="3200" b="1" u="sng" dirty="0" smtClean="0">
                <a:solidFill>
                  <a:srgbClr val="002060"/>
                </a:solidFill>
                <a:latin typeface="Arial" pitchFamily="34" charset="0"/>
                <a:cs typeface="Arial" pitchFamily="34" charset="0"/>
              </a:rPr>
              <a:t>المقدمة :-</a:t>
            </a:r>
            <a:endParaRPr lang="en-US" sz="3200" b="1" u="sng" dirty="0" smtClean="0">
              <a:solidFill>
                <a:srgbClr val="002060"/>
              </a:solidFill>
              <a:latin typeface="Arial" pitchFamily="34" charset="0"/>
              <a:cs typeface="Arial" pitchFamily="34" charset="0"/>
            </a:endParaRPr>
          </a:p>
          <a:p>
            <a:pPr marL="0" indent="0" algn="r">
              <a:buNone/>
            </a:pPr>
            <a:r>
              <a:rPr lang="ar-IQ" sz="3200" dirty="0" smtClean="0">
                <a:solidFill>
                  <a:srgbClr val="002060"/>
                </a:solidFill>
                <a:latin typeface="Arial" pitchFamily="34" charset="0"/>
                <a:cs typeface="Arial" pitchFamily="34" charset="0"/>
              </a:rPr>
              <a:t> يوجد عدة مفاهيم مرتبطة بالأداء ، منها الأداء التنظيمي ، ويعبر عن مدى قدرة المنشأة على تحقيق أهدافها بفعالية وكفاءة ، والأداء الوظيفي ويعبر عن مدى قدرة العاملين على تنفيذ المهام والواجبات المنوطة بهم وفقاً للمسئوليات المحددة من قبل الإدارة " ، وتتعدد أبعاد الأداء الوظيفي ، ومن أكثر الأبعاد </a:t>
            </a:r>
            <a:r>
              <a:rPr lang="en-US" sz="3200" dirty="0" smtClean="0">
                <a:solidFill>
                  <a:srgbClr val="002060"/>
                </a:solidFill>
                <a:latin typeface="Arial" pitchFamily="34" charset="0"/>
                <a:cs typeface="Arial" pitchFamily="34" charset="0"/>
              </a:rPr>
              <a:t> </a:t>
            </a:r>
            <a:r>
              <a:rPr lang="ar-IQ" sz="3200" dirty="0" smtClean="0">
                <a:solidFill>
                  <a:srgbClr val="002060"/>
                </a:solidFill>
                <a:latin typeface="Arial" pitchFamily="34" charset="0"/>
                <a:cs typeface="Arial" pitchFamily="34" charset="0"/>
              </a:rPr>
              <a:t>التي ركز عليها الباحثون</a:t>
            </a:r>
            <a:endParaRPr lang="en-US" sz="3200" dirty="0">
              <a:solidFill>
                <a:srgbClr val="002060"/>
              </a:solidFill>
              <a:latin typeface="Arial" pitchFamily="34" charset="0"/>
              <a:cs typeface="Arial" pitchFamily="34" charset="0"/>
            </a:endParaRP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1102853307"/>
              </p:ext>
            </p:extLst>
          </p:nvPr>
        </p:nvGraphicFramePr>
        <p:xfrm>
          <a:off x="4134118" y="3309870"/>
          <a:ext cx="5022761" cy="3065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7813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00494 0.02847 C 0.06133 0.02847 0.11524 0.07338 0.11524 0.1287 C 0.11524 0.18403 0.06133 0.2294 -0.00494 0.2294 C -0.07122 0.2294 -0.125 0.18403 -0.125 0.1287 C -0.125 0.07338 -0.07122 0.02847 -0.00494 0.02847 Z " pathEditMode="relative" rAng="0" ptsTypes="AAAAA">
                                      <p:cBhvr>
                                        <p:cTn id="6" dur="2000" fill="hold"/>
                                        <p:tgtEl>
                                          <p:spTgt spid="13"/>
                                        </p:tgtEl>
                                        <p:attrNameLst>
                                          <p:attrName>ppt_x</p:attrName>
                                          <p:attrName>ppt_y</p:attrName>
                                        </p:attrNameLst>
                                      </p:cBhvr>
                                      <p:rCtr x="0" y="1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22738" y="772733"/>
            <a:ext cx="9502462" cy="5399468"/>
          </a:xfrm>
        </p:spPr>
        <p:txBody>
          <a:bodyPr>
            <a:normAutofit/>
          </a:bodyPr>
          <a:lstStyle/>
          <a:p>
            <a:pPr marL="0" indent="0" algn="r" rtl="1">
              <a:buNone/>
            </a:pPr>
            <a:r>
              <a:rPr lang="ar-IQ" b="1" u="sng" dirty="0">
                <a:solidFill>
                  <a:srgbClr val="002060"/>
                </a:solidFill>
                <a:latin typeface="Angsana New" pitchFamily="18" charset="-34"/>
                <a:cs typeface="Arial" pitchFamily="34" charset="0"/>
              </a:rPr>
              <a:t>اولاً : مفاهيم تقييم وإدارة الأداء </a:t>
            </a:r>
            <a:r>
              <a:rPr lang="ar-IQ" b="1" u="sng" dirty="0" smtClean="0">
                <a:solidFill>
                  <a:srgbClr val="002060"/>
                </a:solidFill>
                <a:latin typeface="Angsana New" pitchFamily="18" charset="-34"/>
                <a:cs typeface="Arial" pitchFamily="34" charset="0"/>
              </a:rPr>
              <a:t>:-</a:t>
            </a:r>
            <a:endParaRPr lang="en-US" dirty="0">
              <a:solidFill>
                <a:srgbClr val="002060"/>
              </a:solidFill>
              <a:latin typeface="Angsana New" pitchFamily="18" charset="-34"/>
              <a:cs typeface="Angsana New" pitchFamily="18" charset="-34"/>
            </a:endParaRPr>
          </a:p>
          <a:p>
            <a:pPr marL="0" indent="0" algn="r" rtl="1">
              <a:buNone/>
            </a:pPr>
            <a:r>
              <a:rPr lang="ar-IQ" dirty="0">
                <a:latin typeface="Angsana New" pitchFamily="18" charset="-34"/>
                <a:cs typeface="Arial" pitchFamily="34" charset="0"/>
              </a:rPr>
              <a:t> أورد الباحثون عدة تعريفات لتقييم الأداء </a:t>
            </a:r>
            <a:r>
              <a:rPr lang="en-US" dirty="0">
                <a:latin typeface="Angsana New" pitchFamily="18" charset="-34"/>
                <a:cs typeface="Angsana New" pitchFamily="18" charset="-34"/>
              </a:rPr>
              <a:t>Performance appraisal </a:t>
            </a:r>
            <a:r>
              <a:rPr lang="ar-IQ" dirty="0">
                <a:latin typeface="Angsana New" pitchFamily="18" charset="-34"/>
                <a:cs typeface="Arial" pitchFamily="34" charset="0"/>
              </a:rPr>
              <a:t>حيث عرفه ( 343 . </a:t>
            </a:r>
            <a:r>
              <a:rPr lang="en-US" dirty="0" err="1">
                <a:latin typeface="Angsana New" pitchFamily="18" charset="-34"/>
                <a:cs typeface="Angsana New" pitchFamily="18" charset="-34"/>
              </a:rPr>
              <a:t>Noe</a:t>
            </a:r>
            <a:r>
              <a:rPr lang="en-US" dirty="0">
                <a:latin typeface="Angsana New" pitchFamily="18" charset="-34"/>
                <a:cs typeface="Angsana New" pitchFamily="18" charset="-34"/>
              </a:rPr>
              <a:t> , et . al . , 2008 , P</a:t>
            </a:r>
            <a:r>
              <a:rPr lang="ar-IQ" dirty="0">
                <a:latin typeface="Angsana New" pitchFamily="18" charset="-34"/>
                <a:cs typeface="Arial" pitchFamily="34" charset="0"/>
              </a:rPr>
              <a:t> ) </a:t>
            </a:r>
            <a:r>
              <a:rPr lang="ar-IQ" b="1" dirty="0">
                <a:solidFill>
                  <a:srgbClr val="002060"/>
                </a:solidFill>
                <a:latin typeface="Angsana New" pitchFamily="18" charset="-34"/>
                <a:cs typeface="Arial" pitchFamily="34" charset="0"/>
              </a:rPr>
              <a:t>بأنه العملية التي تتحقق من خلالها المنشأة من قدرة الموظف على أداء واجباته الوظيفية " .</a:t>
            </a:r>
            <a:endParaRPr lang="en-US" b="1" dirty="0">
              <a:solidFill>
                <a:srgbClr val="002060"/>
              </a:solidFill>
              <a:latin typeface="Angsana New" pitchFamily="18" charset="-34"/>
              <a:cs typeface="Angsana New" pitchFamily="18" charset="-34"/>
            </a:endParaRPr>
          </a:p>
          <a:p>
            <a:pPr marL="0" indent="0" algn="r" rtl="1">
              <a:buNone/>
            </a:pPr>
            <a:r>
              <a:rPr lang="ar-IQ" dirty="0">
                <a:latin typeface="Angsana New" pitchFamily="18" charset="-34"/>
                <a:cs typeface="Arial" pitchFamily="34" charset="0"/>
              </a:rPr>
              <a:t> بينما عرفه ( عمران ، سنة النشر غير مبين ، ص </a:t>
            </a:r>
            <a:r>
              <a:rPr lang="fa-IR" dirty="0" smtClean="0">
                <a:latin typeface="Angsana New" pitchFamily="18" charset="-34"/>
                <a:cs typeface="Arial" pitchFamily="34" charset="0"/>
              </a:rPr>
              <a:t>29</a:t>
            </a:r>
            <a:r>
              <a:rPr lang="ar-IQ" dirty="0" smtClean="0">
                <a:latin typeface="Angsana New" pitchFamily="18" charset="-34"/>
                <a:cs typeface="Arial" pitchFamily="34" charset="0"/>
              </a:rPr>
              <a:t>4 </a:t>
            </a:r>
            <a:r>
              <a:rPr lang="ar-IQ" dirty="0">
                <a:latin typeface="Angsana New" pitchFamily="18" charset="-34"/>
                <a:cs typeface="Arial" pitchFamily="34" charset="0"/>
              </a:rPr>
              <a:t>) بأنه " </a:t>
            </a:r>
            <a:r>
              <a:rPr lang="ar-IQ" b="1" dirty="0">
                <a:solidFill>
                  <a:srgbClr val="002060"/>
                </a:solidFill>
                <a:latin typeface="Angsana New" pitchFamily="18" charset="-34"/>
                <a:cs typeface="Arial" pitchFamily="34" charset="0"/>
              </a:rPr>
              <a:t>عملية تحليل وتقييم أداء العاملين لعملهم ، ومسلكهم منه وقياس مدى صلاحيتهم وكفاءتهم في النهوض بأعباء الوظائف الحالية التي يشغلونها وتحمل مسئولياتها ، وإمكانيات تقلدهم المناصب ووظائف ذات مستوى أعلى " . </a:t>
            </a:r>
            <a:endParaRPr lang="en-US" dirty="0">
              <a:solidFill>
                <a:srgbClr val="002060"/>
              </a:solidFill>
              <a:latin typeface="Angsana New" pitchFamily="18" charset="-34"/>
              <a:cs typeface="Angsana New" pitchFamily="18" charset="-34"/>
            </a:endParaRPr>
          </a:p>
          <a:p>
            <a:pPr marL="0" indent="0" algn="r" rtl="1">
              <a:buNone/>
            </a:pPr>
            <a:r>
              <a:rPr lang="ar-IQ" dirty="0">
                <a:latin typeface="Angsana New" pitchFamily="18" charset="-34"/>
                <a:cs typeface="Arial" pitchFamily="34" charset="0"/>
              </a:rPr>
              <a:t>وعرفه ( 253 . </a:t>
            </a:r>
            <a:r>
              <a:rPr lang="en-US" dirty="0" err="1">
                <a:latin typeface="Angsana New" pitchFamily="18" charset="-34"/>
                <a:cs typeface="Angsana New" pitchFamily="18" charset="-34"/>
              </a:rPr>
              <a:t>Ivancevich</a:t>
            </a:r>
            <a:r>
              <a:rPr lang="en-US" dirty="0">
                <a:latin typeface="Angsana New" pitchFamily="18" charset="-34"/>
                <a:cs typeface="Angsana New" pitchFamily="18" charset="-34"/>
              </a:rPr>
              <a:t> , 2010 , P</a:t>
            </a:r>
            <a:r>
              <a:rPr lang="ar-IQ" dirty="0">
                <a:latin typeface="Angsana New" pitchFamily="18" charset="-34"/>
                <a:cs typeface="Arial" pitchFamily="34" charset="0"/>
              </a:rPr>
              <a:t> </a:t>
            </a:r>
            <a:r>
              <a:rPr lang="ar-IQ" dirty="0">
                <a:solidFill>
                  <a:srgbClr val="002060"/>
                </a:solidFill>
                <a:latin typeface="Angsana New" pitchFamily="18" charset="-34"/>
                <a:cs typeface="Arial" pitchFamily="34" charset="0"/>
              </a:rPr>
              <a:t>) </a:t>
            </a:r>
            <a:r>
              <a:rPr lang="ar-IQ" b="1" dirty="0">
                <a:solidFill>
                  <a:srgbClr val="002060"/>
                </a:solidFill>
                <a:latin typeface="Angsana New" pitchFamily="18" charset="-34"/>
                <a:cs typeface="Arial" pitchFamily="34" charset="0"/>
              </a:rPr>
              <a:t>بأنه نشاط يستخدم لتحديد إلى أي مدى يقوم الموظف بأدائه بكفاءة </a:t>
            </a:r>
            <a:r>
              <a:rPr lang="ar-IQ" b="1" dirty="0" smtClean="0">
                <a:solidFill>
                  <a:srgbClr val="002060"/>
                </a:solidFill>
                <a:latin typeface="Angsana New" pitchFamily="18" charset="-34"/>
                <a:cs typeface="Arial" pitchFamily="34" charset="0"/>
              </a:rPr>
              <a:t>.</a:t>
            </a:r>
          </a:p>
          <a:p>
            <a:pPr marL="0" indent="0" algn="r" rtl="1">
              <a:buNone/>
            </a:pPr>
            <a:r>
              <a:rPr lang="ar-IQ" dirty="0">
                <a:latin typeface="Arial" pitchFamily="34" charset="0"/>
                <a:cs typeface="Arial" pitchFamily="34" charset="0"/>
              </a:rPr>
              <a:t>وأخيراً عرفه </a:t>
            </a:r>
            <a:r>
              <a:rPr lang="en-US" dirty="0">
                <a:latin typeface="Arial" pitchFamily="34" charset="0"/>
                <a:cs typeface="Arial" pitchFamily="34" charset="0"/>
              </a:rPr>
              <a:t> </a:t>
            </a:r>
            <a:r>
              <a:rPr lang="ar-IQ" dirty="0" smtClean="0">
                <a:latin typeface="Arial" pitchFamily="34" charset="0"/>
                <a:cs typeface="Arial" pitchFamily="34" charset="0"/>
              </a:rPr>
              <a:t>( </a:t>
            </a:r>
            <a:r>
              <a:rPr lang="en-US" dirty="0" err="1">
                <a:latin typeface="Arial" pitchFamily="34" charset="0"/>
                <a:cs typeface="Arial" pitchFamily="34" charset="0"/>
              </a:rPr>
              <a:t>Dessler</a:t>
            </a:r>
            <a:r>
              <a:rPr lang="en-US" dirty="0">
                <a:latin typeface="Arial" pitchFamily="34" charset="0"/>
                <a:cs typeface="Arial" pitchFamily="34" charset="0"/>
              </a:rPr>
              <a:t> </a:t>
            </a:r>
            <a:r>
              <a:rPr lang="ar-IQ" dirty="0">
                <a:latin typeface="Arial" pitchFamily="34" charset="0"/>
                <a:cs typeface="Arial" pitchFamily="34" charset="0"/>
              </a:rPr>
              <a:t>,</a:t>
            </a:r>
            <a:r>
              <a:rPr lang="en-US" dirty="0">
                <a:latin typeface="Arial" pitchFamily="34" charset="0"/>
                <a:cs typeface="Arial" pitchFamily="34" charset="0"/>
              </a:rPr>
              <a:t> 310 . p , 2017</a:t>
            </a:r>
            <a:r>
              <a:rPr lang="ar-IQ" dirty="0">
                <a:latin typeface="Arial" pitchFamily="34" charset="0"/>
                <a:cs typeface="Arial" pitchFamily="34" charset="0"/>
              </a:rPr>
              <a:t> </a:t>
            </a:r>
            <a:r>
              <a:rPr lang="ar-IQ" dirty="0" smtClean="0">
                <a:latin typeface="Arial" pitchFamily="34" charset="0"/>
                <a:cs typeface="Arial" pitchFamily="34" charset="0"/>
              </a:rPr>
              <a:t>)</a:t>
            </a:r>
            <a:r>
              <a:rPr lang="ar-IQ" dirty="0">
                <a:solidFill>
                  <a:srgbClr val="FF0000"/>
                </a:solidFill>
                <a:latin typeface="Arial" pitchFamily="34" charset="0"/>
                <a:cs typeface="Arial" pitchFamily="34" charset="0"/>
              </a:rPr>
              <a:t> </a:t>
            </a:r>
            <a:r>
              <a:rPr lang="ar-IQ" dirty="0" smtClean="0">
                <a:solidFill>
                  <a:srgbClr val="002060"/>
                </a:solidFill>
                <a:latin typeface="Arial" pitchFamily="34" charset="0"/>
                <a:cs typeface="Arial" pitchFamily="34" charset="0"/>
              </a:rPr>
              <a:t>, </a:t>
            </a:r>
            <a:r>
              <a:rPr lang="ar-IQ" b="1" dirty="0" smtClean="0">
                <a:solidFill>
                  <a:srgbClr val="002060"/>
                </a:solidFill>
                <a:latin typeface="Arial" pitchFamily="34" charset="0"/>
                <a:cs typeface="Arial" pitchFamily="34" charset="0"/>
              </a:rPr>
              <a:t>بأنه </a:t>
            </a:r>
            <a:r>
              <a:rPr lang="ar-IQ" b="1" dirty="0">
                <a:solidFill>
                  <a:srgbClr val="002060"/>
                </a:solidFill>
                <a:latin typeface="Arial" pitchFamily="34" charset="0"/>
                <a:cs typeface="Arial" pitchFamily="34" charset="0"/>
              </a:rPr>
              <a:t>عملية تقييم الأداء الماضي والحاضر للفرد بالنسبة لمعدلات أدائه </a:t>
            </a:r>
            <a:endParaRPr lang="en-US"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0795535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60608"/>
            <a:ext cx="10058400" cy="5811593"/>
          </a:xfrm>
        </p:spPr>
        <p:txBody>
          <a:bodyPr>
            <a:normAutofit/>
          </a:bodyPr>
          <a:lstStyle/>
          <a:p>
            <a:pPr marL="0" indent="0" algn="r" rtl="1">
              <a:buNone/>
            </a:pPr>
            <a:r>
              <a:rPr lang="ar-IQ" b="1" u="sng" dirty="0">
                <a:solidFill>
                  <a:srgbClr val="002060"/>
                </a:solidFill>
                <a:latin typeface="Arial" pitchFamily="34" charset="0"/>
                <a:cs typeface="Arial" pitchFamily="34" charset="0"/>
              </a:rPr>
              <a:t>يشتمل نموذج إدارة الأداء على :</a:t>
            </a:r>
            <a:endParaRPr lang="en-US" dirty="0">
              <a:solidFill>
                <a:srgbClr val="002060"/>
              </a:solidFill>
              <a:latin typeface="Arial" pitchFamily="34" charset="0"/>
              <a:cs typeface="Arial" pitchFamily="34" charset="0"/>
            </a:endParaRPr>
          </a:p>
          <a:p>
            <a:pPr marL="0" lvl="0" indent="0" algn="r" rtl="1">
              <a:buNone/>
            </a:pPr>
            <a:r>
              <a:rPr lang="ar-IQ" dirty="0" smtClean="0">
                <a:solidFill>
                  <a:srgbClr val="002060"/>
                </a:solidFill>
                <a:latin typeface="Arial" pitchFamily="34" charset="0"/>
                <a:cs typeface="Arial" pitchFamily="34" charset="0"/>
              </a:rPr>
              <a:t>1- خصائص </a:t>
            </a:r>
            <a:r>
              <a:rPr lang="ar-IQ" dirty="0">
                <a:solidFill>
                  <a:srgbClr val="002060"/>
                </a:solidFill>
                <a:latin typeface="Arial" pitchFamily="34" charset="0"/>
                <a:cs typeface="Arial" pitchFamily="34" charset="0"/>
              </a:rPr>
              <a:t>الأفراد ( </a:t>
            </a:r>
            <a:r>
              <a:rPr lang="ar-IQ" b="1" dirty="0">
                <a:solidFill>
                  <a:srgbClr val="C00000"/>
                </a:solidFill>
                <a:latin typeface="Arial" pitchFamily="34" charset="0"/>
                <a:cs typeface="Arial" pitchFamily="34" charset="0"/>
              </a:rPr>
              <a:t>مهاراتهم ، قدراتهم ، معارفهم ، اتجاهاتهم </a:t>
            </a:r>
            <a:r>
              <a:rPr lang="ar-IQ" dirty="0">
                <a:solidFill>
                  <a:srgbClr val="002060"/>
                </a:solidFill>
                <a:latin typeface="Arial" pitchFamily="34" charset="0"/>
                <a:cs typeface="Arial" pitchFamily="34" charset="0"/>
              </a:rPr>
              <a:t>. . ) وهي تمثل المادة </a:t>
            </a:r>
            <a:r>
              <a:rPr lang="ar-IQ" b="1" dirty="0">
                <a:solidFill>
                  <a:srgbClr val="C00000"/>
                </a:solidFill>
                <a:latin typeface="Arial" pitchFamily="34" charset="0"/>
                <a:cs typeface="Arial" pitchFamily="34" charset="0"/>
              </a:rPr>
              <a:t>الخام للأداء </a:t>
            </a:r>
            <a:r>
              <a:rPr lang="ar-IQ" dirty="0">
                <a:solidFill>
                  <a:srgbClr val="002060"/>
                </a:solidFill>
                <a:latin typeface="Arial" pitchFamily="34" charset="0"/>
                <a:cs typeface="Arial" pitchFamily="34" charset="0"/>
              </a:rPr>
              <a:t>، حيث تتحول هذه الخصائص إلى سلوك أو أداء فعلى ( </a:t>
            </a:r>
            <a:r>
              <a:rPr lang="ar-IQ" b="1" dirty="0">
                <a:solidFill>
                  <a:srgbClr val="C00000"/>
                </a:solidFill>
                <a:latin typeface="Arial" pitchFamily="34" charset="0"/>
                <a:cs typeface="Arial" pitchFamily="34" charset="0"/>
              </a:rPr>
              <a:t>مثال رجل البيع </a:t>
            </a:r>
            <a:r>
              <a:rPr lang="ar-IQ" dirty="0">
                <a:solidFill>
                  <a:srgbClr val="002060"/>
                </a:solidFill>
                <a:latin typeface="Arial" pitchFamily="34" charset="0"/>
                <a:cs typeface="Arial" pitchFamily="34" charset="0"/>
              </a:rPr>
              <a:t>) .</a:t>
            </a:r>
            <a:endParaRPr lang="en-US" dirty="0">
              <a:solidFill>
                <a:srgbClr val="002060"/>
              </a:solidFill>
              <a:latin typeface="Arial" pitchFamily="34" charset="0"/>
              <a:cs typeface="Arial" pitchFamily="34" charset="0"/>
            </a:endParaRPr>
          </a:p>
          <a:p>
            <a:pPr marL="0" lvl="0" indent="0" algn="r" rtl="1">
              <a:buNone/>
            </a:pPr>
            <a:r>
              <a:rPr lang="ar-IQ" dirty="0" smtClean="0">
                <a:solidFill>
                  <a:srgbClr val="002060"/>
                </a:solidFill>
                <a:latin typeface="Arial" pitchFamily="34" charset="0"/>
                <a:cs typeface="Arial" pitchFamily="34" charset="0"/>
              </a:rPr>
              <a:t>2- الربط  </a:t>
            </a:r>
            <a:r>
              <a:rPr lang="ar-IQ" dirty="0">
                <a:solidFill>
                  <a:srgbClr val="002060"/>
                </a:solidFill>
                <a:latin typeface="Arial" pitchFamily="34" charset="0"/>
                <a:cs typeface="Arial" pitchFamily="34" charset="0"/>
              </a:rPr>
              <a:t>بين أهداف المنشأة واستراتيجيتها من ناحية </a:t>
            </a:r>
            <a:r>
              <a:rPr lang="ar-IQ" b="1" dirty="0">
                <a:solidFill>
                  <a:srgbClr val="C00000"/>
                </a:solidFill>
                <a:latin typeface="Arial" pitchFamily="34" charset="0"/>
                <a:cs typeface="Arial" pitchFamily="34" charset="0"/>
              </a:rPr>
              <a:t>والأداء المستهدف </a:t>
            </a:r>
            <a:r>
              <a:rPr lang="ar-IQ" dirty="0">
                <a:solidFill>
                  <a:srgbClr val="002060"/>
                </a:solidFill>
                <a:latin typeface="Arial" pitchFamily="34" charset="0"/>
                <a:cs typeface="Arial" pitchFamily="34" charset="0"/>
              </a:rPr>
              <a:t>من ناحية أخرى من خلال تحديد نوع </a:t>
            </a:r>
            <a:r>
              <a:rPr lang="ar-IQ" b="1" dirty="0">
                <a:solidFill>
                  <a:srgbClr val="C00000"/>
                </a:solidFill>
                <a:latin typeface="Arial" pitchFamily="34" charset="0"/>
                <a:cs typeface="Arial" pitchFamily="34" charset="0"/>
              </a:rPr>
              <a:t>ومستوى الأداء المستهدف</a:t>
            </a:r>
            <a:r>
              <a:rPr lang="ar-IQ" dirty="0">
                <a:solidFill>
                  <a:srgbClr val="002060"/>
                </a:solidFill>
                <a:latin typeface="Arial" pitchFamily="34" charset="0"/>
                <a:cs typeface="Arial" pitchFamily="34" charset="0"/>
              </a:rPr>
              <a:t> أو </a:t>
            </a:r>
            <a:r>
              <a:rPr lang="ar-IQ" b="1" dirty="0">
                <a:solidFill>
                  <a:srgbClr val="C00000"/>
                </a:solidFill>
                <a:latin typeface="Arial" pitchFamily="34" charset="0"/>
                <a:cs typeface="Arial" pitchFamily="34" charset="0"/>
              </a:rPr>
              <a:t>النتائج المستهدفة </a:t>
            </a:r>
            <a:r>
              <a:rPr lang="ar-IQ" dirty="0">
                <a:solidFill>
                  <a:srgbClr val="002060"/>
                </a:solidFill>
                <a:latin typeface="Arial" pitchFamily="34" charset="0"/>
                <a:cs typeface="Arial" pitchFamily="34" charset="0"/>
              </a:rPr>
              <a:t>لتحقيق الأهداف الاستراتيجية .</a:t>
            </a:r>
            <a:endParaRPr lang="en-US" dirty="0">
              <a:solidFill>
                <a:srgbClr val="002060"/>
              </a:solidFill>
              <a:latin typeface="Arial" pitchFamily="34" charset="0"/>
              <a:cs typeface="Arial" pitchFamily="34" charset="0"/>
            </a:endParaRPr>
          </a:p>
          <a:p>
            <a:pPr marL="0" lvl="0" indent="0" algn="r" rtl="1">
              <a:buNone/>
            </a:pPr>
            <a:r>
              <a:rPr lang="ar-IQ" dirty="0" smtClean="0">
                <a:solidFill>
                  <a:srgbClr val="002060"/>
                </a:solidFill>
                <a:latin typeface="Arial" pitchFamily="34" charset="0"/>
                <a:cs typeface="Arial" pitchFamily="34" charset="0"/>
              </a:rPr>
              <a:t>3- هناك </a:t>
            </a:r>
            <a:r>
              <a:rPr lang="ar-IQ" dirty="0">
                <a:solidFill>
                  <a:srgbClr val="002060"/>
                </a:solidFill>
                <a:latin typeface="Arial" pitchFamily="34" charset="0"/>
                <a:cs typeface="Arial" pitchFamily="34" charset="0"/>
              </a:rPr>
              <a:t>قيود </a:t>
            </a:r>
            <a:r>
              <a:rPr lang="ar-IQ" dirty="0" err="1">
                <a:solidFill>
                  <a:srgbClr val="002060"/>
                </a:solidFill>
                <a:latin typeface="Arial" pitchFamily="34" charset="0"/>
                <a:cs typeface="Arial" pitchFamily="34" charset="0"/>
              </a:rPr>
              <a:t>مواقفية</a:t>
            </a:r>
            <a:r>
              <a:rPr lang="ar-IQ" dirty="0">
                <a:solidFill>
                  <a:srgbClr val="002060"/>
                </a:solidFill>
                <a:latin typeface="Arial" pitchFamily="34" charset="0"/>
                <a:cs typeface="Arial" pitchFamily="34" charset="0"/>
              </a:rPr>
              <a:t> تؤثر على سلوك الأفراد مثل : </a:t>
            </a:r>
            <a:r>
              <a:rPr lang="ar-IQ" b="1" dirty="0">
                <a:solidFill>
                  <a:srgbClr val="C00000"/>
                </a:solidFill>
                <a:latin typeface="Arial" pitchFamily="34" charset="0"/>
                <a:cs typeface="Arial" pitchFamily="34" charset="0"/>
              </a:rPr>
              <a:t>الثقافة التنظيمية </a:t>
            </a:r>
            <a:r>
              <a:rPr lang="ar-IQ" dirty="0">
                <a:solidFill>
                  <a:srgbClr val="002060"/>
                </a:solidFill>
                <a:latin typeface="Arial" pitchFamily="34" charset="0"/>
                <a:cs typeface="Arial" pitchFamily="34" charset="0"/>
              </a:rPr>
              <a:t>، </a:t>
            </a:r>
            <a:r>
              <a:rPr lang="ar-IQ" b="1" dirty="0">
                <a:solidFill>
                  <a:srgbClr val="C00000"/>
                </a:solidFill>
                <a:latin typeface="Arial" pitchFamily="34" charset="0"/>
                <a:cs typeface="Arial" pitchFamily="34" charset="0"/>
              </a:rPr>
              <a:t>والظروف الاقتصادية </a:t>
            </a:r>
            <a:r>
              <a:rPr lang="ar-IQ" dirty="0">
                <a:solidFill>
                  <a:srgbClr val="002060"/>
                </a:solidFill>
                <a:latin typeface="Arial" pitchFamily="34" charset="0"/>
                <a:cs typeface="Arial" pitchFamily="34" charset="0"/>
              </a:rPr>
              <a:t>. </a:t>
            </a:r>
            <a:endParaRPr lang="en-US" dirty="0">
              <a:solidFill>
                <a:srgbClr val="002060"/>
              </a:solidFill>
              <a:latin typeface="Arial" pitchFamily="34" charset="0"/>
              <a:cs typeface="Arial" pitchFamily="34" charset="0"/>
            </a:endParaRPr>
          </a:p>
          <a:p>
            <a:pPr marL="0" indent="0" algn="r" rtl="1">
              <a:buNone/>
            </a:pPr>
            <a:r>
              <a:rPr lang="ar-IQ" dirty="0" smtClean="0">
                <a:solidFill>
                  <a:srgbClr val="002060"/>
                </a:solidFill>
                <a:latin typeface="Arial" pitchFamily="34" charset="0"/>
                <a:cs typeface="Arial" pitchFamily="34" charset="0"/>
              </a:rPr>
              <a:t>- فإذا </a:t>
            </a:r>
            <a:r>
              <a:rPr lang="ar-IQ" dirty="0">
                <a:solidFill>
                  <a:srgbClr val="002060"/>
                </a:solidFill>
                <a:latin typeface="Arial" pitchFamily="34" charset="0"/>
                <a:cs typeface="Arial" pitchFamily="34" charset="0"/>
              </a:rPr>
              <a:t>كانت </a:t>
            </a:r>
            <a:r>
              <a:rPr lang="ar-IQ" b="1" dirty="0">
                <a:solidFill>
                  <a:srgbClr val="C00000"/>
                </a:solidFill>
                <a:latin typeface="Arial" pitchFamily="34" charset="0"/>
                <a:cs typeface="Arial" pitchFamily="34" charset="0"/>
              </a:rPr>
              <a:t>الثقافة التنظيمية</a:t>
            </a:r>
            <a:r>
              <a:rPr lang="ar-IQ" dirty="0">
                <a:solidFill>
                  <a:srgbClr val="C00000"/>
                </a:solidFill>
                <a:latin typeface="Arial" pitchFamily="34" charset="0"/>
                <a:cs typeface="Arial" pitchFamily="34" charset="0"/>
              </a:rPr>
              <a:t> </a:t>
            </a:r>
            <a:r>
              <a:rPr lang="ar-IQ" dirty="0">
                <a:solidFill>
                  <a:srgbClr val="002060"/>
                </a:solidFill>
                <a:latin typeface="Arial" pitchFamily="34" charset="0"/>
                <a:cs typeface="Arial" pitchFamily="34" charset="0"/>
              </a:rPr>
              <a:t>للمنشأة تركز أساساً على الالتزام </a:t>
            </a:r>
            <a:r>
              <a:rPr lang="ar-IQ" b="1" dirty="0">
                <a:solidFill>
                  <a:srgbClr val="C00000"/>
                </a:solidFill>
                <a:latin typeface="Arial" pitchFamily="34" charset="0"/>
                <a:cs typeface="Arial" pitchFamily="34" charset="0"/>
              </a:rPr>
              <a:t>باللوائح والقوانين </a:t>
            </a:r>
            <a:r>
              <a:rPr lang="ar-IQ" dirty="0">
                <a:solidFill>
                  <a:srgbClr val="002060"/>
                </a:solidFill>
                <a:latin typeface="Arial" pitchFamily="34" charset="0"/>
                <a:cs typeface="Arial" pitchFamily="34" charset="0"/>
              </a:rPr>
              <a:t>فإن سلوك الموظفين سيبعد عن </a:t>
            </a:r>
            <a:r>
              <a:rPr lang="ar-IQ" b="1" dirty="0">
                <a:solidFill>
                  <a:srgbClr val="C00000"/>
                </a:solidFill>
                <a:latin typeface="Arial" pitchFamily="34" charset="0"/>
                <a:cs typeface="Arial" pitchFamily="34" charset="0"/>
              </a:rPr>
              <a:t>التجديد</a:t>
            </a:r>
            <a:r>
              <a:rPr lang="ar-IQ" dirty="0">
                <a:solidFill>
                  <a:srgbClr val="002060"/>
                </a:solidFill>
                <a:latin typeface="Arial" pitchFamily="34" charset="0"/>
                <a:cs typeface="Arial" pitchFamily="34" charset="0"/>
              </a:rPr>
              <a:t> </a:t>
            </a:r>
            <a:r>
              <a:rPr lang="ar-IQ" b="1" dirty="0">
                <a:solidFill>
                  <a:srgbClr val="C00000"/>
                </a:solidFill>
                <a:latin typeface="Arial" pitchFamily="34" charset="0"/>
                <a:cs typeface="Arial" pitchFamily="34" charset="0"/>
              </a:rPr>
              <a:t>والابتكار</a:t>
            </a:r>
            <a:r>
              <a:rPr lang="ar-IQ" dirty="0">
                <a:solidFill>
                  <a:srgbClr val="002060"/>
                </a:solidFill>
                <a:latin typeface="Arial" pitchFamily="34" charset="0"/>
                <a:cs typeface="Arial" pitchFamily="34" charset="0"/>
              </a:rPr>
              <a:t> .</a:t>
            </a:r>
            <a:endParaRPr lang="en-US" dirty="0">
              <a:solidFill>
                <a:srgbClr val="002060"/>
              </a:solidFill>
              <a:latin typeface="Arial" pitchFamily="34" charset="0"/>
              <a:cs typeface="Arial" pitchFamily="34" charset="0"/>
            </a:endParaRPr>
          </a:p>
          <a:p>
            <a:pPr marL="0" indent="0" algn="r" rtl="1">
              <a:buNone/>
            </a:pPr>
            <a:r>
              <a:rPr lang="ar-IQ" dirty="0" smtClean="0">
                <a:solidFill>
                  <a:srgbClr val="002060"/>
                </a:solidFill>
                <a:latin typeface="Arial" pitchFamily="34" charset="0"/>
                <a:cs typeface="Arial" pitchFamily="34" charset="0"/>
              </a:rPr>
              <a:t>-  </a:t>
            </a:r>
            <a:r>
              <a:rPr lang="ar-IQ" dirty="0">
                <a:solidFill>
                  <a:srgbClr val="002060"/>
                </a:solidFill>
                <a:latin typeface="Arial" pitchFamily="34" charset="0"/>
                <a:cs typeface="Arial" pitchFamily="34" charset="0"/>
              </a:rPr>
              <a:t>وإذا كانت </a:t>
            </a:r>
            <a:r>
              <a:rPr lang="ar-IQ" b="1" dirty="0">
                <a:solidFill>
                  <a:srgbClr val="C00000"/>
                </a:solidFill>
                <a:latin typeface="Arial" pitchFamily="34" charset="0"/>
                <a:cs typeface="Arial" pitchFamily="34" charset="0"/>
              </a:rPr>
              <a:t>التعويضات</a:t>
            </a:r>
            <a:r>
              <a:rPr lang="ar-IQ" dirty="0">
                <a:solidFill>
                  <a:srgbClr val="002060"/>
                </a:solidFill>
                <a:latin typeface="Arial" pitchFamily="34" charset="0"/>
                <a:cs typeface="Arial" pitchFamily="34" charset="0"/>
              </a:rPr>
              <a:t> التي يحصل عليها الموظفين لا تتناسب مع </a:t>
            </a:r>
            <a:r>
              <a:rPr lang="ar-IQ" b="1" dirty="0">
                <a:solidFill>
                  <a:srgbClr val="C00000"/>
                </a:solidFill>
                <a:latin typeface="Arial" pitchFamily="34" charset="0"/>
                <a:cs typeface="Arial" pitchFamily="34" charset="0"/>
              </a:rPr>
              <a:t>ارتفاع معدلات التضخم </a:t>
            </a:r>
            <a:r>
              <a:rPr lang="ar-IQ" dirty="0">
                <a:solidFill>
                  <a:srgbClr val="002060"/>
                </a:solidFill>
                <a:latin typeface="Arial" pitchFamily="34" charset="0"/>
                <a:cs typeface="Arial" pitchFamily="34" charset="0"/>
              </a:rPr>
              <a:t>، </a:t>
            </a:r>
            <a:r>
              <a:rPr lang="ar-IQ" b="1" dirty="0">
                <a:solidFill>
                  <a:srgbClr val="C00000"/>
                </a:solidFill>
                <a:latin typeface="Arial" pitchFamily="34" charset="0"/>
                <a:cs typeface="Arial" pitchFamily="34" charset="0"/>
              </a:rPr>
              <a:t>وانخفاض</a:t>
            </a:r>
            <a:r>
              <a:rPr lang="ar-IQ" dirty="0">
                <a:solidFill>
                  <a:srgbClr val="002060"/>
                </a:solidFill>
                <a:latin typeface="Arial" pitchFamily="34" charset="0"/>
                <a:cs typeface="Arial" pitchFamily="34" charset="0"/>
              </a:rPr>
              <a:t> </a:t>
            </a:r>
            <a:r>
              <a:rPr lang="ar-IQ" b="1" dirty="0">
                <a:solidFill>
                  <a:srgbClr val="C00000"/>
                </a:solidFill>
                <a:latin typeface="Arial" pitchFamily="34" charset="0"/>
                <a:cs typeface="Arial" pitchFamily="34" charset="0"/>
              </a:rPr>
              <a:t>مستوى المعيشة </a:t>
            </a:r>
            <a:r>
              <a:rPr lang="ar-IQ" dirty="0">
                <a:solidFill>
                  <a:srgbClr val="002060"/>
                </a:solidFill>
                <a:latin typeface="Arial" pitchFamily="34" charset="0"/>
                <a:cs typeface="Arial" pitchFamily="34" charset="0"/>
              </a:rPr>
              <a:t>، فسينعكس ذلك سلبياً على سلوكهم حتى إذا كانوا يمتلكون مهارات وقدرات عالية ، نظراً </a:t>
            </a:r>
            <a:r>
              <a:rPr lang="ar-IQ" b="1" dirty="0">
                <a:solidFill>
                  <a:srgbClr val="C00000"/>
                </a:solidFill>
                <a:latin typeface="Arial" pitchFamily="34" charset="0"/>
                <a:cs typeface="Arial" pitchFamily="34" charset="0"/>
              </a:rPr>
              <a:t>لانخفاض رغبتهم في العمل . </a:t>
            </a:r>
            <a:endParaRPr lang="en-US" b="1" dirty="0">
              <a:solidFill>
                <a:srgbClr val="C00000"/>
              </a:solidFill>
              <a:latin typeface="Arial" pitchFamily="34" charset="0"/>
              <a:cs typeface="Arial" pitchFamily="34" charset="0"/>
            </a:endParaRPr>
          </a:p>
          <a:p>
            <a:pPr marL="1554480" lvl="6" algn="r" rtl="1">
              <a:spcBef>
                <a:spcPts val="0"/>
              </a:spcBef>
            </a:pPr>
            <a:endParaRPr lang="en-US" sz="1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951811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7"/>
            <a:ext cx="10058400" cy="959159"/>
          </a:xfrm>
        </p:spPr>
        <p:txBody>
          <a:bodyPr>
            <a:noAutofit/>
          </a:bodyPr>
          <a:lstStyle/>
          <a:p>
            <a:pPr marL="0" marR="0" algn="ctr" rtl="1">
              <a:spcBef>
                <a:spcPts val="0"/>
              </a:spcBef>
              <a:spcAft>
                <a:spcPts val="0"/>
              </a:spcAft>
            </a:pPr>
            <a:r>
              <a:rPr lang="ar-IQ" sz="3200" b="1" dirty="0">
                <a:solidFill>
                  <a:srgbClr val="C00000"/>
                </a:solidFill>
                <a:latin typeface="Arial" pitchFamily="34" charset="0"/>
                <a:cs typeface="Arial" pitchFamily="34" charset="0"/>
              </a:rPr>
              <a:t>ويظهر الشكل (1) نموذج إدارة الأداء </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ar-SA" sz="3200" b="1" dirty="0">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15507396"/>
              </p:ext>
            </p:extLst>
          </p:nvPr>
        </p:nvGraphicFramePr>
        <p:xfrm>
          <a:off x="696036" y="1187355"/>
          <a:ext cx="10429164" cy="536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57068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57517"/>
            <a:ext cx="10058400" cy="1937340"/>
          </a:xfrm>
        </p:spPr>
        <p:txBody>
          <a:bodyPr>
            <a:normAutofit/>
          </a:bodyPr>
          <a:lstStyle/>
          <a:p>
            <a:pPr marL="0" marR="0" algn="ctr" rtl="1">
              <a:spcBef>
                <a:spcPts val="0"/>
              </a:spcBef>
              <a:spcAft>
                <a:spcPts val="0"/>
              </a:spcAft>
            </a:pPr>
            <a:r>
              <a:rPr lang="en-US" sz="2700" dirty="0">
                <a:latin typeface="Algerian" panose="04020705040A02060702" pitchFamily="82" charset="0"/>
                <a:ea typeface="Calibri" panose="020F0502020204030204" pitchFamily="34" charset="0"/>
                <a:cs typeface="Arial" panose="020B0604020202020204" pitchFamily="34" charset="0"/>
              </a:rPr>
              <a:t/>
            </a:r>
            <a:br>
              <a:rPr lang="en-US" sz="2700" dirty="0">
                <a:latin typeface="Algerian" panose="04020705040A02060702" pitchFamily="82" charset="0"/>
                <a:ea typeface="Calibri" panose="020F0502020204030204" pitchFamily="34" charset="0"/>
                <a:cs typeface="Arial" panose="020B0604020202020204" pitchFamily="34" charset="0"/>
              </a:rPr>
            </a:br>
            <a:r>
              <a:rPr lang="en-US" sz="4000" b="1" dirty="0">
                <a:latin typeface="Algerian" panose="04020705040A02060702" pitchFamily="82" charset="0"/>
                <a:ea typeface="Calibri" panose="020F0502020204030204" pitchFamily="34" charset="0"/>
                <a:cs typeface="Arial" panose="020B0604020202020204" pitchFamily="34" charset="0"/>
              </a:rPr>
              <a:t> </a:t>
            </a:r>
            <a:r>
              <a:rPr lang="en-US" sz="2400" dirty="0">
                <a:latin typeface="Algerian" panose="04020705040A02060702" pitchFamily="82" charset="0"/>
                <a:ea typeface="Calibri" panose="020F0502020204030204" pitchFamily="34" charset="0"/>
                <a:cs typeface="Arial" panose="020B0604020202020204" pitchFamily="34" charset="0"/>
              </a:rPr>
              <a:t/>
            </a:r>
            <a:br>
              <a:rPr lang="en-US" sz="2400" dirty="0">
                <a:latin typeface="Algerian" panose="04020705040A02060702" pitchFamily="82" charset="0"/>
                <a:ea typeface="Calibri" panose="020F0502020204030204" pitchFamily="34" charset="0"/>
                <a:cs typeface="Arial" panose="020B0604020202020204" pitchFamily="34" charset="0"/>
              </a:rPr>
            </a:br>
            <a:endParaRPr lang="en-US" dirty="0">
              <a:latin typeface="Algerian" panose="04020705040A02060702" pitchFamily="82" charset="0"/>
            </a:endParaRPr>
          </a:p>
        </p:txBody>
      </p:sp>
      <p:sp>
        <p:nvSpPr>
          <p:cNvPr id="8" name="عنصر نائب للمحتوى 2"/>
          <p:cNvSpPr>
            <a:spLocks noGrp="1"/>
          </p:cNvSpPr>
          <p:nvPr>
            <p:ph sz="half" idx="1"/>
          </p:nvPr>
        </p:nvSpPr>
        <p:spPr>
          <a:xfrm>
            <a:off x="1066799" y="423081"/>
            <a:ext cx="10765809" cy="5964071"/>
          </a:xfrm>
        </p:spPr>
        <p:txBody>
          <a:bodyPr>
            <a:noAutofit/>
          </a:bodyPr>
          <a:lstStyle/>
          <a:p>
            <a:pPr marL="0" indent="0" algn="r" rtl="1">
              <a:buNone/>
            </a:pPr>
            <a:r>
              <a:rPr lang="ar-IQ" sz="2800" b="1" u="sng" dirty="0">
                <a:solidFill>
                  <a:srgbClr val="FF0000"/>
                </a:solidFill>
                <a:latin typeface="Arial" pitchFamily="34" charset="0"/>
                <a:cs typeface="Arial" pitchFamily="34" charset="0"/>
              </a:rPr>
              <a:t>ثانياً : القواعد الأساسية في إدارة الأداء </a:t>
            </a:r>
            <a:r>
              <a:rPr lang="ar-IQ" sz="2800" b="1" u="sng" dirty="0" smtClean="0">
                <a:solidFill>
                  <a:srgbClr val="FF0000"/>
                </a:solidFill>
                <a:latin typeface="Arial" pitchFamily="34" charset="0"/>
                <a:cs typeface="Arial" pitchFamily="34" charset="0"/>
              </a:rPr>
              <a:t>والتقييم : -</a:t>
            </a:r>
            <a:endParaRPr lang="en-US" sz="2800" dirty="0">
              <a:solidFill>
                <a:srgbClr val="FF0000"/>
              </a:solidFill>
              <a:latin typeface="Arial" pitchFamily="34" charset="0"/>
              <a:cs typeface="Arial" pitchFamily="34" charset="0"/>
            </a:endParaRPr>
          </a:p>
          <a:p>
            <a:pPr marL="0" indent="0" algn="r" rtl="1">
              <a:buNone/>
            </a:pPr>
            <a:r>
              <a:rPr lang="ar-IQ" sz="2800" dirty="0" smtClean="0">
                <a:solidFill>
                  <a:srgbClr val="002060"/>
                </a:solidFill>
                <a:latin typeface="Arial" pitchFamily="34" charset="0"/>
                <a:cs typeface="Arial" pitchFamily="34" charset="0"/>
              </a:rPr>
              <a:t>وبشكل </a:t>
            </a:r>
            <a:r>
              <a:rPr lang="ar-IQ" sz="2800" dirty="0">
                <a:solidFill>
                  <a:srgbClr val="002060"/>
                </a:solidFill>
                <a:latin typeface="Arial" pitchFamily="34" charset="0"/>
                <a:cs typeface="Arial" pitchFamily="34" charset="0"/>
              </a:rPr>
              <a:t>واقعي ، فإن كل الشركات لديها وسائل رسمية وغير رسمية لتقييم أداء موظفيها ، وربما نعرف (تقييم الأداء ) كأي إجراء يتألف من : </a:t>
            </a:r>
            <a:endParaRPr lang="en-US" sz="2800" dirty="0">
              <a:solidFill>
                <a:srgbClr val="002060"/>
              </a:solidFill>
              <a:latin typeface="Arial" pitchFamily="34" charset="0"/>
              <a:cs typeface="Arial" pitchFamily="34" charset="0"/>
            </a:endParaRPr>
          </a:p>
          <a:p>
            <a:pPr marL="0" indent="0" algn="r" rtl="1">
              <a:buNone/>
            </a:pPr>
            <a:r>
              <a:rPr lang="ar-IQ" sz="2800" dirty="0">
                <a:solidFill>
                  <a:srgbClr val="00B050"/>
                </a:solidFill>
                <a:latin typeface="Arial" pitchFamily="34" charset="0"/>
                <a:cs typeface="Arial" pitchFamily="34" charset="0"/>
              </a:rPr>
              <a:t>1</a:t>
            </a:r>
            <a:r>
              <a:rPr lang="ar-IQ" sz="2800" dirty="0" smtClean="0">
                <a:solidFill>
                  <a:srgbClr val="00B050"/>
                </a:solidFill>
                <a:latin typeface="Arial" pitchFamily="34" charset="0"/>
                <a:cs typeface="Arial" pitchFamily="34" charset="0"/>
              </a:rPr>
              <a:t> </a:t>
            </a:r>
            <a:r>
              <a:rPr lang="ar-IQ" sz="2800" dirty="0">
                <a:solidFill>
                  <a:srgbClr val="00B050"/>
                </a:solidFill>
                <a:latin typeface="Arial" pitchFamily="34" charset="0"/>
                <a:cs typeface="Arial" pitchFamily="34" charset="0"/>
              </a:rPr>
              <a:t>- ضبط معايير العمل . </a:t>
            </a:r>
            <a:endParaRPr lang="en-US" sz="2800" dirty="0">
              <a:solidFill>
                <a:srgbClr val="00B050"/>
              </a:solidFill>
              <a:latin typeface="Arial" pitchFamily="34" charset="0"/>
              <a:cs typeface="Arial" pitchFamily="34" charset="0"/>
            </a:endParaRPr>
          </a:p>
          <a:p>
            <a:pPr marL="0" indent="0" algn="r" rtl="1">
              <a:buNone/>
            </a:pPr>
            <a:r>
              <a:rPr lang="ar-IQ" sz="2800" dirty="0">
                <a:solidFill>
                  <a:srgbClr val="00B050"/>
                </a:solidFill>
                <a:latin typeface="Arial" pitchFamily="34" charset="0"/>
                <a:cs typeface="Arial" pitchFamily="34" charset="0"/>
              </a:rPr>
              <a:t>2</a:t>
            </a:r>
            <a:r>
              <a:rPr lang="ar-IQ" sz="2800" dirty="0" smtClean="0">
                <a:solidFill>
                  <a:srgbClr val="00B050"/>
                </a:solidFill>
                <a:latin typeface="Arial" pitchFamily="34" charset="0"/>
                <a:cs typeface="Arial" pitchFamily="34" charset="0"/>
              </a:rPr>
              <a:t> </a:t>
            </a:r>
            <a:r>
              <a:rPr lang="ar-IQ" sz="2800" dirty="0">
                <a:solidFill>
                  <a:srgbClr val="00B050"/>
                </a:solidFill>
                <a:latin typeface="Arial" pitchFamily="34" charset="0"/>
                <a:cs typeface="Arial" pitchFamily="34" charset="0"/>
              </a:rPr>
              <a:t>- يحدد نسبة ضريبة الأداء الفعلي للموظف والمتصلة بهذه المعايير </a:t>
            </a:r>
            <a:r>
              <a:rPr lang="ar-IQ" sz="2800" dirty="0" smtClean="0">
                <a:solidFill>
                  <a:srgbClr val="00B050"/>
                </a:solidFill>
                <a:latin typeface="Arial" pitchFamily="34" charset="0"/>
                <a:cs typeface="Arial" pitchFamily="34" charset="0"/>
              </a:rPr>
              <a:t>.</a:t>
            </a:r>
            <a:endParaRPr lang="en-US" sz="2800" dirty="0" smtClean="0">
              <a:solidFill>
                <a:srgbClr val="00B050"/>
              </a:solidFill>
              <a:latin typeface="Arial" pitchFamily="34" charset="0"/>
              <a:cs typeface="Arial" pitchFamily="34" charset="0"/>
            </a:endParaRPr>
          </a:p>
          <a:p>
            <a:pPr marL="0" indent="0" algn="r" rtl="1">
              <a:buNone/>
            </a:pPr>
            <a:r>
              <a:rPr lang="ar-IQ" sz="2800" dirty="0" smtClean="0">
                <a:solidFill>
                  <a:srgbClr val="00B050"/>
                </a:solidFill>
                <a:latin typeface="Arial" pitchFamily="34" charset="0"/>
                <a:cs typeface="Arial" pitchFamily="34" charset="0"/>
              </a:rPr>
              <a:t>3 - تدعيم التغذية العكسية ( المرتدة ) للموظف بهدف دفعه / دفعها لإزالة خلل الأداء أو للاستمرار في أداء فوق المعدل </a:t>
            </a:r>
            <a:r>
              <a:rPr lang="ar-IQ" sz="2800" dirty="0" smtClean="0">
                <a:latin typeface="Arial" pitchFamily="34" charset="0"/>
                <a:cs typeface="Arial" pitchFamily="34" charset="0"/>
              </a:rPr>
              <a:t>. </a:t>
            </a:r>
            <a:endParaRPr lang="en-US" sz="2800" dirty="0" smtClean="0">
              <a:latin typeface="Arial" pitchFamily="34" charset="0"/>
              <a:cs typeface="Arial" pitchFamily="34" charset="0"/>
            </a:endParaRPr>
          </a:p>
          <a:p>
            <a:pPr marL="0" indent="0" algn="r" rtl="1">
              <a:buNone/>
            </a:pPr>
            <a:r>
              <a:rPr lang="ar-IQ" sz="2800" dirty="0" smtClean="0">
                <a:latin typeface="Arial" pitchFamily="34" charset="0"/>
                <a:cs typeface="Arial" pitchFamily="34" charset="0"/>
              </a:rPr>
              <a:t>وبالنسبة </a:t>
            </a:r>
            <a:r>
              <a:rPr lang="ar-IQ" sz="2800" dirty="0">
                <a:latin typeface="Arial" pitchFamily="34" charset="0"/>
                <a:cs typeface="Arial" pitchFamily="34" charset="0"/>
              </a:rPr>
              <a:t>لأغلب الأفراد ، فإن </a:t>
            </a:r>
            <a:r>
              <a:rPr lang="ar-IQ" sz="2800" b="1" dirty="0">
                <a:solidFill>
                  <a:srgbClr val="FF0000"/>
                </a:solidFill>
                <a:latin typeface="Arial" pitchFamily="34" charset="0"/>
                <a:cs typeface="Arial" pitchFamily="34" charset="0"/>
              </a:rPr>
              <a:t>(التقييم الأداء)</a:t>
            </a:r>
            <a:r>
              <a:rPr lang="ar-IQ" sz="2800" dirty="0">
                <a:latin typeface="Arial" pitchFamily="34" charset="0"/>
                <a:cs typeface="Arial" pitchFamily="34" charset="0"/>
              </a:rPr>
              <a:t> ، </a:t>
            </a:r>
            <a:r>
              <a:rPr lang="ar-IQ" sz="2800" b="1" dirty="0">
                <a:solidFill>
                  <a:srgbClr val="7030A0"/>
                </a:solidFill>
                <a:latin typeface="Arial" pitchFamily="34" charset="0"/>
                <a:cs typeface="Arial" pitchFamily="34" charset="0"/>
              </a:rPr>
              <a:t>يأتي للعقل بأدوات التقييم </a:t>
            </a:r>
            <a:r>
              <a:rPr lang="ar-IQ" sz="2800" dirty="0">
                <a:latin typeface="Arial" pitchFamily="34" charset="0"/>
                <a:cs typeface="Arial" pitchFamily="34" charset="0"/>
              </a:rPr>
              <a:t>، </a:t>
            </a:r>
            <a:r>
              <a:rPr lang="ar-IQ" sz="2800" dirty="0">
                <a:solidFill>
                  <a:schemeClr val="accent1">
                    <a:lumMod val="75000"/>
                  </a:schemeClr>
                </a:solidFill>
                <a:latin typeface="Arial" pitchFamily="34" charset="0"/>
                <a:cs typeface="Arial" pitchFamily="34" charset="0"/>
              </a:rPr>
              <a:t>مثل تدريس شكل التقييم. فإن أشكال التقييم تكون فقط جزء من عملية التقييم </a:t>
            </a:r>
            <a:r>
              <a:rPr lang="ar-IQ" sz="2800" dirty="0">
                <a:latin typeface="Arial" pitchFamily="34" charset="0"/>
                <a:cs typeface="Arial" pitchFamily="34" charset="0"/>
              </a:rPr>
              <a:t>. أيضاً فإن </a:t>
            </a:r>
            <a:r>
              <a:rPr lang="ar-IQ" sz="2800" b="1" dirty="0">
                <a:solidFill>
                  <a:srgbClr val="FF0000"/>
                </a:solidFill>
                <a:latin typeface="Arial" pitchFamily="34" charset="0"/>
                <a:cs typeface="Arial" pitchFamily="34" charset="0"/>
              </a:rPr>
              <a:t>تقييم الأداء </a:t>
            </a:r>
            <a:r>
              <a:rPr lang="ar-IQ" sz="2800" dirty="0">
                <a:solidFill>
                  <a:schemeClr val="accent1">
                    <a:lumMod val="75000"/>
                  </a:schemeClr>
                </a:solidFill>
                <a:latin typeface="Arial" pitchFamily="34" charset="0"/>
                <a:cs typeface="Arial" pitchFamily="34" charset="0"/>
              </a:rPr>
              <a:t>يفترضن أن يكون الموظف عالماً بماهية معايير الأداء واستلام التغذية العكسية ( المرتدة ) متطلبة إزالة أي عيوب في الأداء . إذن الهدف يجب أن يكون دائماً هو تحسين أداء الموظف ، ومن ثم أداء الشركة .</a:t>
            </a:r>
            <a:endParaRPr lang="en-US" sz="28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219561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idx="1"/>
          </p:nvPr>
        </p:nvSpPr>
        <p:spPr>
          <a:xfrm>
            <a:off x="1066800" y="531813"/>
            <a:ext cx="10058400" cy="5640387"/>
          </a:xfrm>
        </p:spPr>
        <p:txBody>
          <a:bodyPr>
            <a:normAutofit/>
          </a:bodyPr>
          <a:lstStyle/>
          <a:p>
            <a:pPr marL="0" indent="0" algn="r" rtl="1">
              <a:buNone/>
            </a:pPr>
            <a:r>
              <a:rPr lang="ar-IQ" sz="2800" b="1" u="sng" dirty="0">
                <a:solidFill>
                  <a:srgbClr val="FF0000"/>
                </a:solidFill>
                <a:latin typeface="Arial" pitchFamily="34" charset="0"/>
                <a:cs typeface="Arial" pitchFamily="34" charset="0"/>
              </a:rPr>
              <a:t>ثالثاً :  مقارنة تقييم الأداء وإدارة الأداء </a:t>
            </a:r>
            <a:r>
              <a:rPr lang="ar-IQ" sz="2800" b="1" u="sng" dirty="0" smtClean="0">
                <a:solidFill>
                  <a:srgbClr val="FF0000"/>
                </a:solidFill>
                <a:latin typeface="Arial" pitchFamily="34" charset="0"/>
                <a:cs typeface="Arial" pitchFamily="34" charset="0"/>
              </a:rPr>
              <a:t>:-</a:t>
            </a:r>
          </a:p>
          <a:p>
            <a:pPr marL="0" indent="0" algn="r" rtl="1">
              <a:buNone/>
            </a:pPr>
            <a:r>
              <a:rPr lang="ar-IQ" sz="2800" dirty="0" smtClean="0">
                <a:solidFill>
                  <a:schemeClr val="accent1">
                    <a:lumMod val="75000"/>
                  </a:schemeClr>
                </a:solidFill>
                <a:latin typeface="Arial" pitchFamily="34" charset="0"/>
                <a:cs typeface="Arial" pitchFamily="34" charset="0"/>
              </a:rPr>
              <a:t>- وحيث </a:t>
            </a:r>
            <a:r>
              <a:rPr lang="ar-IQ" sz="2800" dirty="0">
                <a:solidFill>
                  <a:schemeClr val="accent1">
                    <a:lumMod val="75000"/>
                  </a:schemeClr>
                </a:solidFill>
                <a:latin typeface="Arial" pitchFamily="34" charset="0"/>
                <a:cs typeface="Arial" pitchFamily="34" charset="0"/>
              </a:rPr>
              <a:t>إن الفكرة من </a:t>
            </a:r>
            <a:r>
              <a:rPr lang="ar-IQ" sz="2800" b="1" u="sng" dirty="0">
                <a:solidFill>
                  <a:srgbClr val="FF0000"/>
                </a:solidFill>
                <a:latin typeface="Arial" pitchFamily="34" charset="0"/>
                <a:cs typeface="Arial" pitchFamily="34" charset="0"/>
              </a:rPr>
              <a:t>التقييم</a:t>
            </a:r>
            <a:r>
              <a:rPr lang="ar-IQ" sz="2800" dirty="0">
                <a:solidFill>
                  <a:srgbClr val="FF0000"/>
                </a:solidFill>
                <a:latin typeface="Arial" pitchFamily="34" charset="0"/>
                <a:cs typeface="Arial" pitchFamily="34" charset="0"/>
              </a:rPr>
              <a:t> </a:t>
            </a:r>
            <a:r>
              <a:rPr lang="ar-IQ" sz="2800" dirty="0">
                <a:solidFill>
                  <a:schemeClr val="accent1">
                    <a:lumMod val="75000"/>
                  </a:schemeClr>
                </a:solidFill>
                <a:latin typeface="Arial" pitchFamily="34" charset="0"/>
                <a:cs typeface="Arial" pitchFamily="34" charset="0"/>
              </a:rPr>
              <a:t>أنه يجب تطور أداء الموظف والشركة ليس شيئاً جديداً ، فإن العديد من المديرين يأخذون الطبيعة المركبة لهذه العملية - من ضبط الأهداف ، وتدريب الموظفين . وبالتالي تقييمهم ومكافأتهم - أكثر جدية اليوم مما كانت عليه في الماضي - إنهم ينادون بالإجمال بعملية مندمجة لإدارة الأداء . فنحن نقيم ونطور داخل نظام فردي ومشترك ، هدفه أن يتلو أداء الموظف دعماً لأهداف الشركة الاستراتيجية . </a:t>
            </a:r>
            <a:endParaRPr lang="en-US" sz="2800" dirty="0">
              <a:solidFill>
                <a:schemeClr val="accent1">
                  <a:lumMod val="75000"/>
                </a:schemeClr>
              </a:solidFill>
              <a:latin typeface="Arial" pitchFamily="34" charset="0"/>
              <a:cs typeface="Arial" pitchFamily="34" charset="0"/>
            </a:endParaRPr>
          </a:p>
          <a:p>
            <a:pPr marL="0" indent="0" algn="r" rtl="1">
              <a:buNone/>
            </a:pPr>
            <a:r>
              <a:rPr lang="ar-IQ" sz="2800" dirty="0" smtClean="0">
                <a:solidFill>
                  <a:schemeClr val="accent1">
                    <a:lumMod val="75000"/>
                  </a:schemeClr>
                </a:solidFill>
                <a:latin typeface="Arial" pitchFamily="34" charset="0"/>
                <a:cs typeface="Arial" pitchFamily="34" charset="0"/>
              </a:rPr>
              <a:t>- ولذلك </a:t>
            </a:r>
            <a:r>
              <a:rPr lang="ar-IQ" sz="2800" dirty="0">
                <a:solidFill>
                  <a:schemeClr val="accent1">
                    <a:lumMod val="75000"/>
                  </a:schemeClr>
                </a:solidFill>
                <a:latin typeface="Arial" pitchFamily="34" charset="0"/>
                <a:cs typeface="Arial" pitchFamily="34" charset="0"/>
              </a:rPr>
              <a:t>، فإن </a:t>
            </a:r>
            <a:r>
              <a:rPr lang="ar-IQ" sz="2800" b="1" u="sng" dirty="0">
                <a:solidFill>
                  <a:srgbClr val="FF0000"/>
                </a:solidFill>
                <a:latin typeface="Arial" pitchFamily="34" charset="0"/>
                <a:cs typeface="Arial" pitchFamily="34" charset="0"/>
              </a:rPr>
              <a:t>إدارة الأداء</a:t>
            </a:r>
            <a:r>
              <a:rPr lang="ar-IQ" sz="2800" dirty="0">
                <a:solidFill>
                  <a:srgbClr val="FF0000"/>
                </a:solidFill>
                <a:latin typeface="Arial" pitchFamily="34" charset="0"/>
                <a:cs typeface="Arial" pitchFamily="34" charset="0"/>
              </a:rPr>
              <a:t> </a:t>
            </a:r>
            <a:r>
              <a:rPr lang="ar-IQ" sz="2800" dirty="0">
                <a:solidFill>
                  <a:schemeClr val="accent1">
                    <a:lumMod val="75000"/>
                  </a:schemeClr>
                </a:solidFill>
                <a:latin typeface="Arial" pitchFamily="34" charset="0"/>
                <a:cs typeface="Arial" pitchFamily="34" charset="0"/>
              </a:rPr>
              <a:t>لا تعني مطلقاً المقابلة مع المدير مرة أو مرتين في السنة (لمراجعة أدائك ) ؛ ولكن تعني وضع الأهداف التي تصنع الشعور بتفاهم الأهداف </a:t>
            </a:r>
            <a:r>
              <a:rPr lang="ar-IQ" sz="2800" dirty="0" err="1">
                <a:solidFill>
                  <a:schemeClr val="accent1">
                    <a:lumMod val="75000"/>
                  </a:schemeClr>
                </a:solidFill>
                <a:latin typeface="Arial" pitchFamily="34" charset="0"/>
                <a:cs typeface="Arial" pitchFamily="34" charset="0"/>
              </a:rPr>
              <a:t>الإستراتيجية</a:t>
            </a:r>
            <a:r>
              <a:rPr lang="ar-IQ" sz="2800" dirty="0">
                <a:solidFill>
                  <a:schemeClr val="accent1">
                    <a:lumMod val="75000"/>
                  </a:schemeClr>
                </a:solidFill>
                <a:latin typeface="Arial" pitchFamily="34" charset="0"/>
                <a:cs typeface="Arial" pitchFamily="34" charset="0"/>
              </a:rPr>
              <a:t> للشركة . إنها تعني تفاعلاً يومياً أو أسبوعياً لضمان التطوير المستمر في أداء وطاقة الموظف . وتعني ضمان تلقي الموظف للتدريب الذي يحتاجه لأداء الوظيفة . </a:t>
            </a:r>
            <a:endParaRPr lang="en-US" sz="28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2419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1371" y="300252"/>
            <a:ext cx="5910943" cy="6035234"/>
          </a:xfrm>
        </p:spPr>
        <p:txBody>
          <a:bodyPr>
            <a:normAutofit fontScale="55000" lnSpcReduction="20000"/>
          </a:bodyPr>
          <a:lstStyle/>
          <a:p>
            <a:pPr marL="0" indent="0">
              <a:lnSpc>
                <a:spcPct val="120000"/>
              </a:lnSpc>
              <a:buNone/>
            </a:pPr>
            <a:endParaRPr lang="en-US" dirty="0"/>
          </a:p>
          <a:p>
            <a:pPr marL="0" indent="0" algn="r" rtl="1">
              <a:lnSpc>
                <a:spcPct val="120000"/>
              </a:lnSpc>
              <a:buNone/>
            </a:pPr>
            <a:r>
              <a:rPr lang="ar-IQ" sz="5100" b="1" u="sng" dirty="0">
                <a:solidFill>
                  <a:srgbClr val="FF0000"/>
                </a:solidFill>
                <a:latin typeface="Arial" pitchFamily="34" charset="0"/>
                <a:cs typeface="Arial" pitchFamily="34" charset="0"/>
              </a:rPr>
              <a:t>رابعاً : تقدر وتطور شكل التقييم :-</a:t>
            </a:r>
            <a:endParaRPr lang="en-US" sz="5100" b="1" dirty="0">
              <a:solidFill>
                <a:srgbClr val="FF0000"/>
              </a:solidFill>
              <a:latin typeface="Arial" pitchFamily="34" charset="0"/>
              <a:cs typeface="Arial" pitchFamily="34" charset="0"/>
            </a:endParaRPr>
          </a:p>
          <a:p>
            <a:pPr marL="0" indent="0" algn="r" rtl="1">
              <a:lnSpc>
                <a:spcPct val="120000"/>
              </a:lnSpc>
              <a:buNone/>
            </a:pPr>
            <a:r>
              <a:rPr lang="ar-IQ" sz="3400" b="1" dirty="0">
                <a:solidFill>
                  <a:srgbClr val="002060"/>
                </a:solidFill>
                <a:latin typeface="Arial" pitchFamily="34" charset="0"/>
                <a:cs typeface="Arial" pitchFamily="34" charset="0"/>
              </a:rPr>
              <a:t>أولاً - الجودة الشاملة </a:t>
            </a:r>
            <a:r>
              <a:rPr lang="en-US" sz="3400" b="1" dirty="0" err="1">
                <a:solidFill>
                  <a:srgbClr val="002060"/>
                </a:solidFill>
                <a:latin typeface="Arial" pitchFamily="34" charset="0"/>
                <a:cs typeface="Arial" pitchFamily="34" charset="0"/>
              </a:rPr>
              <a:t>Totat</a:t>
            </a:r>
            <a:r>
              <a:rPr lang="en-US" sz="3400" b="1" dirty="0">
                <a:solidFill>
                  <a:srgbClr val="002060"/>
                </a:solidFill>
                <a:latin typeface="Arial" pitchFamily="34" charset="0"/>
                <a:cs typeface="Arial" pitchFamily="34" charset="0"/>
              </a:rPr>
              <a:t> quality</a:t>
            </a:r>
            <a:r>
              <a:rPr lang="ar-IQ" sz="3400" b="1" dirty="0">
                <a:solidFill>
                  <a:srgbClr val="002060"/>
                </a:solidFill>
                <a:latin typeface="Arial" pitchFamily="34" charset="0"/>
                <a:cs typeface="Arial" pitchFamily="34" charset="0"/>
              </a:rPr>
              <a:t> </a:t>
            </a:r>
            <a:r>
              <a:rPr lang="ar-IQ" sz="3400" b="1" dirty="0">
                <a:latin typeface="Arial" pitchFamily="34" charset="0"/>
                <a:cs typeface="Arial" pitchFamily="34" charset="0"/>
              </a:rPr>
              <a:t>:</a:t>
            </a:r>
            <a:r>
              <a:rPr lang="ar-IQ" sz="3400" dirty="0">
                <a:latin typeface="Arial" pitchFamily="34" charset="0"/>
                <a:cs typeface="Arial" pitchFamily="34" charset="0"/>
              </a:rPr>
              <a:t> </a:t>
            </a:r>
            <a:r>
              <a:rPr lang="ar-IQ" sz="3400" dirty="0">
                <a:solidFill>
                  <a:srgbClr val="0070C0"/>
                </a:solidFill>
                <a:latin typeface="Arial" pitchFamily="34" charset="0"/>
                <a:cs typeface="Arial" pitchFamily="34" charset="0"/>
              </a:rPr>
              <a:t>تعكس قواعد إدارة الجودة الشاملة المؤيدة من قبل خبراء الإدارة مثل </a:t>
            </a:r>
            <a:r>
              <a:rPr lang="en-US" sz="3400" dirty="0">
                <a:solidFill>
                  <a:srgbClr val="0070C0"/>
                </a:solidFill>
                <a:latin typeface="Arial" pitchFamily="34" charset="0"/>
                <a:cs typeface="Arial" pitchFamily="34" charset="0"/>
              </a:rPr>
              <a:t>W . Edward Deming</a:t>
            </a:r>
            <a:r>
              <a:rPr lang="ar-IQ" sz="3400" dirty="0">
                <a:solidFill>
                  <a:srgbClr val="0070C0"/>
                </a:solidFill>
                <a:latin typeface="Arial" pitchFamily="34" charset="0"/>
                <a:cs typeface="Arial" pitchFamily="34" charset="0"/>
              </a:rPr>
              <a:t> . وجوهرياً ، فإن </a:t>
            </a:r>
            <a:r>
              <a:rPr lang="en-US" sz="3400" dirty="0">
                <a:solidFill>
                  <a:srgbClr val="0070C0"/>
                </a:solidFill>
                <a:latin typeface="Arial" pitchFamily="34" charset="0"/>
                <a:cs typeface="Arial" pitchFamily="34" charset="0"/>
              </a:rPr>
              <a:t>Deming  </a:t>
            </a:r>
            <a:r>
              <a:rPr lang="ar-IQ" sz="3400" dirty="0">
                <a:solidFill>
                  <a:srgbClr val="0070C0"/>
                </a:solidFill>
                <a:latin typeface="Arial" pitchFamily="34" charset="0"/>
                <a:cs typeface="Arial" pitchFamily="34" charset="0"/>
              </a:rPr>
              <a:t>برهن على أن أداء الموظف أكثر عملاً للأشياء مثل التدريب والاتصال والأدوات والمراقبة من تحفيزه. </a:t>
            </a:r>
            <a:endParaRPr lang="en-US" sz="3400" dirty="0">
              <a:solidFill>
                <a:srgbClr val="0070C0"/>
              </a:solidFill>
              <a:latin typeface="Arial" pitchFamily="34" charset="0"/>
              <a:cs typeface="Arial" pitchFamily="34" charset="0"/>
            </a:endParaRPr>
          </a:p>
          <a:p>
            <a:pPr marL="0" indent="0" algn="r" rtl="1">
              <a:lnSpc>
                <a:spcPct val="120000"/>
              </a:lnSpc>
              <a:buNone/>
            </a:pPr>
            <a:r>
              <a:rPr lang="ar-IQ" sz="3400" b="1" dirty="0" smtClean="0">
                <a:solidFill>
                  <a:srgbClr val="002060"/>
                </a:solidFill>
                <a:latin typeface="Arial" pitchFamily="34" charset="0"/>
                <a:cs typeface="Arial" pitchFamily="34" charset="0"/>
              </a:rPr>
              <a:t>ثانياً </a:t>
            </a:r>
            <a:r>
              <a:rPr lang="ar-IQ" sz="3400" b="1" dirty="0">
                <a:solidFill>
                  <a:srgbClr val="002060"/>
                </a:solidFill>
                <a:latin typeface="Arial" pitchFamily="34" charset="0"/>
                <a:cs typeface="Arial" pitchFamily="34" charset="0"/>
              </a:rPr>
              <a:t>- عائدات التقييم </a:t>
            </a:r>
            <a:r>
              <a:rPr lang="en-US" sz="3400" b="1" dirty="0">
                <a:solidFill>
                  <a:srgbClr val="002060"/>
                </a:solidFill>
                <a:latin typeface="Arial" pitchFamily="34" charset="0"/>
                <a:cs typeface="Arial" pitchFamily="34" charset="0"/>
              </a:rPr>
              <a:t>appraisal issues</a:t>
            </a:r>
            <a:r>
              <a:rPr lang="en-US" sz="3400" dirty="0">
                <a:solidFill>
                  <a:srgbClr val="002060"/>
                </a:solidFill>
                <a:latin typeface="Arial" pitchFamily="34" charset="0"/>
                <a:cs typeface="Arial" pitchFamily="34" charset="0"/>
              </a:rPr>
              <a:t> </a:t>
            </a:r>
            <a:r>
              <a:rPr lang="ar-IQ" sz="3400" dirty="0">
                <a:solidFill>
                  <a:srgbClr val="002060"/>
                </a:solidFill>
                <a:latin typeface="Arial" pitchFamily="34" charset="0"/>
                <a:cs typeface="Arial" pitchFamily="34" charset="0"/>
              </a:rPr>
              <a:t>: </a:t>
            </a:r>
            <a:r>
              <a:rPr lang="ar-IQ" sz="3400" dirty="0">
                <a:latin typeface="Arial" pitchFamily="34" charset="0"/>
                <a:cs typeface="Arial" pitchFamily="34" charset="0"/>
              </a:rPr>
              <a:t>تع</a:t>
            </a:r>
            <a:r>
              <a:rPr lang="ar-IQ" sz="3400" dirty="0">
                <a:solidFill>
                  <a:srgbClr val="0070C0"/>
                </a:solidFill>
                <a:latin typeface="Arial" pitchFamily="34" charset="0"/>
                <a:cs typeface="Arial" pitchFamily="34" charset="0"/>
              </a:rPr>
              <a:t>كس الحقيقة بأن تقييمات الأداء التقليدية غالباً ما تكون ليست فقط عديمة الفائدة ولكن متأزمة ومعاكسة إنتاجيا</a:t>
            </a:r>
            <a:r>
              <a:rPr lang="ar-IQ" sz="3400" dirty="0">
                <a:latin typeface="Arial" pitchFamily="34" charset="0"/>
                <a:cs typeface="Arial" pitchFamily="34" charset="0"/>
              </a:rPr>
              <a:t>ً . </a:t>
            </a:r>
            <a:endParaRPr lang="en-US" sz="3400" dirty="0">
              <a:latin typeface="Arial" pitchFamily="34" charset="0"/>
              <a:cs typeface="Arial" pitchFamily="34" charset="0"/>
            </a:endParaRPr>
          </a:p>
          <a:p>
            <a:pPr marL="0" indent="0" algn="r" rtl="1">
              <a:lnSpc>
                <a:spcPct val="120000"/>
              </a:lnSpc>
              <a:buNone/>
            </a:pPr>
            <a:r>
              <a:rPr lang="ar-IQ" sz="3400" b="1" dirty="0">
                <a:solidFill>
                  <a:srgbClr val="002060"/>
                </a:solidFill>
                <a:latin typeface="Arial" pitchFamily="34" charset="0"/>
                <a:cs typeface="Arial" pitchFamily="34" charset="0"/>
              </a:rPr>
              <a:t>ثالثاً -  بؤرة التخطيط </a:t>
            </a:r>
            <a:r>
              <a:rPr lang="en-US" sz="3400" b="1" dirty="0">
                <a:solidFill>
                  <a:srgbClr val="002060"/>
                </a:solidFill>
                <a:latin typeface="Arial" pitchFamily="34" charset="0"/>
                <a:cs typeface="Arial" pitchFamily="34" charset="0"/>
              </a:rPr>
              <a:t>strategic Focus</a:t>
            </a:r>
            <a:r>
              <a:rPr lang="ar-IQ" sz="3400" b="1" dirty="0">
                <a:solidFill>
                  <a:srgbClr val="002060"/>
                </a:solidFill>
                <a:latin typeface="Arial" pitchFamily="34" charset="0"/>
                <a:cs typeface="Arial" pitchFamily="34" charset="0"/>
              </a:rPr>
              <a:t> :</a:t>
            </a:r>
            <a:r>
              <a:rPr lang="ar-IQ" sz="3400" dirty="0">
                <a:solidFill>
                  <a:srgbClr val="002060"/>
                </a:solidFill>
                <a:latin typeface="Arial" pitchFamily="34" charset="0"/>
                <a:cs typeface="Arial" pitchFamily="34" charset="0"/>
              </a:rPr>
              <a:t> </a:t>
            </a:r>
            <a:r>
              <a:rPr lang="ar-IQ" sz="3400" dirty="0">
                <a:solidFill>
                  <a:srgbClr val="0070C0"/>
                </a:solidFill>
                <a:latin typeface="Arial" pitchFamily="34" charset="0"/>
                <a:cs typeface="Arial" pitchFamily="34" charset="0"/>
              </a:rPr>
              <a:t>تنظم إدارة الأداء ، والتي في بيئة المنافسة العالمية اليوم ، فكل مجهودات و كفاءات الموظف ، يجب أن تركز على مساعدة الشركة لتحقيق أهدافها </a:t>
            </a:r>
            <a:r>
              <a:rPr lang="ar-IQ" sz="3400" dirty="0" smtClean="0">
                <a:solidFill>
                  <a:srgbClr val="0070C0"/>
                </a:solidFill>
                <a:latin typeface="Arial" pitchFamily="34" charset="0"/>
                <a:cs typeface="Arial" pitchFamily="34" charset="0"/>
              </a:rPr>
              <a:t>الاستراتيجية </a:t>
            </a:r>
            <a:r>
              <a:rPr lang="ar-IQ" sz="3400" dirty="0">
                <a:solidFill>
                  <a:srgbClr val="0070C0"/>
                </a:solidFill>
                <a:latin typeface="Arial" pitchFamily="34" charset="0"/>
                <a:cs typeface="Arial" pitchFamily="34" charset="0"/>
              </a:rPr>
              <a:t>. فالقاعدة الأساسية هي الإدارة ، وكل عامل وفريق عمل يجب باستمرار أن يراقب الأداء المتصل بالأهداف ، كاستمرارية لتحسين النتائج . </a:t>
            </a:r>
            <a:endParaRPr lang="en-US" sz="3400" dirty="0">
              <a:solidFill>
                <a:srgbClr val="0070C0"/>
              </a:solidFill>
              <a:latin typeface="Arial" pitchFamily="34" charset="0"/>
              <a:cs typeface="Arial" pitchFamily="34" charset="0"/>
            </a:endParaRPr>
          </a:p>
          <a:p>
            <a:pPr marL="0" indent="0">
              <a:buNone/>
            </a:pPr>
            <a:endParaRPr lang="en-US" dirty="0"/>
          </a:p>
        </p:txBody>
      </p:sp>
      <p:graphicFrame>
        <p:nvGraphicFramePr>
          <p:cNvPr id="9" name="عنصر نائب للمحتوى 8"/>
          <p:cNvGraphicFramePr>
            <a:graphicFrameLocks noGrp="1"/>
          </p:cNvGraphicFramePr>
          <p:nvPr>
            <p:ph sz="half" idx="2"/>
            <p:extLst>
              <p:ext uri="{D42A27DB-BD31-4B8C-83A1-F6EECF244321}">
                <p14:modId xmlns:p14="http://schemas.microsoft.com/office/powerpoint/2010/main" val="3674812558"/>
              </p:ext>
            </p:extLst>
          </p:nvPr>
        </p:nvGraphicFramePr>
        <p:xfrm>
          <a:off x="6897332" y="1140726"/>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498</TotalTime>
  <Words>1570</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Algerian</vt:lpstr>
      <vt:lpstr>Angsana New</vt:lpstr>
      <vt:lpstr>Arial</vt:lpstr>
      <vt:lpstr>Calibri</vt:lpstr>
      <vt:lpstr>Cambria</vt:lpstr>
      <vt:lpstr>Tahoma</vt:lpstr>
      <vt:lpstr>Times New Roman</vt:lpstr>
      <vt:lpstr>Cherry Blossom 16x9</vt:lpstr>
      <vt:lpstr>إدارة أداء ألموظفين Employee Performance Management</vt:lpstr>
      <vt:lpstr>PowerPoint Presentation</vt:lpstr>
      <vt:lpstr>PowerPoint Presentation</vt:lpstr>
      <vt:lpstr>PowerPoint Presentation</vt:lpstr>
      <vt:lpstr>PowerPoint Presentation</vt:lpstr>
      <vt:lpstr>ويظهر الشكل (1) نموذج إدارة الأداء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Management and Customer Service</dc:title>
  <dc:creator>aaa</dc:creator>
  <cp:lastModifiedBy>Maher</cp:lastModifiedBy>
  <cp:revision>84</cp:revision>
  <dcterms:created xsi:type="dcterms:W3CDTF">2019-11-27T17:17:11Z</dcterms:created>
  <dcterms:modified xsi:type="dcterms:W3CDTF">2020-10-17T09:37:58Z</dcterms:modified>
</cp:coreProperties>
</file>