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8" r:id="rId2"/>
    <p:sldId id="351" r:id="rId3"/>
    <p:sldId id="257" r:id="rId4"/>
    <p:sldId id="343" r:id="rId5"/>
    <p:sldId id="344" r:id="rId6"/>
    <p:sldId id="345" r:id="rId7"/>
    <p:sldId id="346" r:id="rId8"/>
    <p:sldId id="347" r:id="rId9"/>
    <p:sldId id="348" r:id="rId10"/>
    <p:sldId id="349" r:id="rId11"/>
    <p:sldId id="350" r:id="rId12"/>
    <p:sldId id="352" r:id="rId13"/>
    <p:sldId id="353" r:id="rId14"/>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نمط متوسط 3 - تميي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971" autoAdjust="0"/>
    <p:restoredTop sz="94374" autoAdjust="0"/>
  </p:normalViewPr>
  <p:slideViewPr>
    <p:cSldViewPr snapToGrid="0">
      <p:cViewPr varScale="1">
        <p:scale>
          <a:sx n="79" d="100"/>
          <a:sy n="79" d="100"/>
        </p:scale>
        <p:origin x="72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523D4-0327-4725-B478-3B5AFFC0523C}" type="doc">
      <dgm:prSet loTypeId="urn:microsoft.com/office/officeart/2005/8/layout/orgChart1" loCatId="hierarchy" qsTypeId="urn:microsoft.com/office/officeart/2005/8/quickstyle/3d1" qsCatId="3D" csTypeId="urn:microsoft.com/office/officeart/2005/8/colors/colorful1" csCatId="colorful" phldr="1"/>
      <dgm:spPr/>
      <dgm:t>
        <a:bodyPr/>
        <a:lstStyle/>
        <a:p>
          <a:pPr rtl="1"/>
          <a:endParaRPr lang="ar-SA"/>
        </a:p>
      </dgm:t>
    </dgm:pt>
    <dgm:pt modelId="{376D4984-2542-4A9D-850A-0D7A6D55DB79}">
      <dgm:prSet phldrT="[نص]"/>
      <dgm:spPr/>
      <dgm:t>
        <a:bodyPr/>
        <a:lstStyle/>
        <a:p>
          <a:pPr rtl="1"/>
          <a:r>
            <a:rPr lang="ar-IQ"/>
            <a:t>مكونات راس المال البشري </a:t>
          </a:r>
          <a:endParaRPr lang="ar-SA"/>
        </a:p>
      </dgm:t>
    </dgm:pt>
    <dgm:pt modelId="{DA6C7400-4ABB-475B-A44A-7BBA97691CDB}" type="parTrans" cxnId="{9C9CF82F-C250-4AAE-9583-551277A05C55}">
      <dgm:prSet/>
      <dgm:spPr/>
      <dgm:t>
        <a:bodyPr/>
        <a:lstStyle/>
        <a:p>
          <a:pPr rtl="1"/>
          <a:endParaRPr lang="ar-SA"/>
        </a:p>
      </dgm:t>
    </dgm:pt>
    <dgm:pt modelId="{DFCA19FD-DB68-4AAB-840D-C475C3A526F9}" type="sibTrans" cxnId="{9C9CF82F-C250-4AAE-9583-551277A05C55}">
      <dgm:prSet/>
      <dgm:spPr/>
      <dgm:t>
        <a:bodyPr/>
        <a:lstStyle/>
        <a:p>
          <a:pPr rtl="1"/>
          <a:endParaRPr lang="ar-SA"/>
        </a:p>
      </dgm:t>
    </dgm:pt>
    <dgm:pt modelId="{53103EB8-FC32-4FB4-9540-820399250863}">
      <dgm:prSet phldrT="[نص]"/>
      <dgm:spPr/>
      <dgm:t>
        <a:bodyPr/>
        <a:lstStyle/>
        <a:p>
          <a:pPr rtl="1"/>
          <a:r>
            <a:rPr lang="ar-IQ"/>
            <a:t>القدرات التدريبية</a:t>
          </a:r>
          <a:endParaRPr lang="ar-SA"/>
        </a:p>
      </dgm:t>
    </dgm:pt>
    <dgm:pt modelId="{F6D85558-46B0-4AAD-BDD1-A33E652359C9}" type="parTrans" cxnId="{E9A4E7D2-3347-447C-92C6-EA976D635088}">
      <dgm:prSet/>
      <dgm:spPr/>
      <dgm:t>
        <a:bodyPr/>
        <a:lstStyle/>
        <a:p>
          <a:pPr rtl="1"/>
          <a:endParaRPr lang="ar-SA"/>
        </a:p>
      </dgm:t>
    </dgm:pt>
    <dgm:pt modelId="{56B0CFD5-02C1-4069-8985-566C8DFBEC51}" type="sibTrans" cxnId="{E9A4E7D2-3347-447C-92C6-EA976D635088}">
      <dgm:prSet/>
      <dgm:spPr/>
      <dgm:t>
        <a:bodyPr/>
        <a:lstStyle/>
        <a:p>
          <a:pPr rtl="1"/>
          <a:endParaRPr lang="ar-SA"/>
        </a:p>
      </dgm:t>
    </dgm:pt>
    <dgm:pt modelId="{66BECF5E-26A5-4190-A88C-9FC61873488B}">
      <dgm:prSet phldrT="[نص]"/>
      <dgm:spPr/>
      <dgm:t>
        <a:bodyPr/>
        <a:lstStyle/>
        <a:p>
          <a:pPr rtl="1"/>
          <a:r>
            <a:rPr lang="ar-IQ"/>
            <a:t>المهارات</a:t>
          </a:r>
          <a:endParaRPr lang="ar-SA"/>
        </a:p>
      </dgm:t>
    </dgm:pt>
    <dgm:pt modelId="{88860F99-C537-49B4-BE59-C1D02B4D3181}" type="parTrans" cxnId="{F025058F-1CB2-4F65-B92B-9549B44E5219}">
      <dgm:prSet/>
      <dgm:spPr/>
      <dgm:t>
        <a:bodyPr/>
        <a:lstStyle/>
        <a:p>
          <a:pPr rtl="1"/>
          <a:endParaRPr lang="ar-SA"/>
        </a:p>
      </dgm:t>
    </dgm:pt>
    <dgm:pt modelId="{7397AB2B-30B1-40DF-8CD5-A1D384CF9BC5}" type="sibTrans" cxnId="{F025058F-1CB2-4F65-B92B-9549B44E5219}">
      <dgm:prSet/>
      <dgm:spPr/>
      <dgm:t>
        <a:bodyPr/>
        <a:lstStyle/>
        <a:p>
          <a:pPr rtl="1"/>
          <a:endParaRPr lang="ar-SA"/>
        </a:p>
      </dgm:t>
    </dgm:pt>
    <dgm:pt modelId="{E4F39AC7-B85E-494A-B980-CFE3B126027C}">
      <dgm:prSet phldrT="[نص]"/>
      <dgm:spPr/>
      <dgm:t>
        <a:bodyPr/>
        <a:lstStyle/>
        <a:p>
          <a:pPr rtl="1"/>
          <a:r>
            <a:rPr lang="ar-IQ"/>
            <a:t>المعرفة</a:t>
          </a:r>
          <a:endParaRPr lang="ar-SA"/>
        </a:p>
      </dgm:t>
    </dgm:pt>
    <dgm:pt modelId="{F0CEC021-95F4-40BA-B4EF-0F1F56F9BA51}" type="parTrans" cxnId="{21CF1BF5-5DCD-433E-B20D-3B127B5B9751}">
      <dgm:prSet/>
      <dgm:spPr/>
      <dgm:t>
        <a:bodyPr/>
        <a:lstStyle/>
        <a:p>
          <a:pPr rtl="1"/>
          <a:endParaRPr lang="ar-SA"/>
        </a:p>
      </dgm:t>
    </dgm:pt>
    <dgm:pt modelId="{A5FA9E3B-2CD4-4098-8901-9D5A29D19336}" type="sibTrans" cxnId="{21CF1BF5-5DCD-433E-B20D-3B127B5B9751}">
      <dgm:prSet/>
      <dgm:spPr/>
      <dgm:t>
        <a:bodyPr/>
        <a:lstStyle/>
        <a:p>
          <a:pPr rtl="1"/>
          <a:endParaRPr lang="ar-SA"/>
        </a:p>
      </dgm:t>
    </dgm:pt>
    <dgm:pt modelId="{9A94EEC7-0D28-4FA6-B466-85B89F685ABA}">
      <dgm:prSet/>
      <dgm:spPr/>
      <dgm:t>
        <a:bodyPr/>
        <a:lstStyle/>
        <a:p>
          <a:pPr rtl="1"/>
          <a:r>
            <a:rPr lang="ar-IQ"/>
            <a:t>الخبرات</a:t>
          </a:r>
          <a:endParaRPr lang="ar-SA"/>
        </a:p>
      </dgm:t>
    </dgm:pt>
    <dgm:pt modelId="{D0D61D95-65B2-48C9-AC72-9260D0032147}" type="parTrans" cxnId="{7A4F9180-8855-4F38-9B30-8E8616949167}">
      <dgm:prSet/>
      <dgm:spPr/>
      <dgm:t>
        <a:bodyPr/>
        <a:lstStyle/>
        <a:p>
          <a:pPr rtl="1"/>
          <a:endParaRPr lang="ar-SA"/>
        </a:p>
      </dgm:t>
    </dgm:pt>
    <dgm:pt modelId="{CDD8446B-E4A5-492B-B2D2-D41A632BBC70}" type="sibTrans" cxnId="{7A4F9180-8855-4F38-9B30-8E8616949167}">
      <dgm:prSet/>
      <dgm:spPr/>
      <dgm:t>
        <a:bodyPr/>
        <a:lstStyle/>
        <a:p>
          <a:pPr rtl="1"/>
          <a:endParaRPr lang="ar-SA"/>
        </a:p>
      </dgm:t>
    </dgm:pt>
    <dgm:pt modelId="{6FC354B6-AA11-4016-BF15-C9255DCFE126}">
      <dgm:prSet/>
      <dgm:spPr/>
      <dgm:t>
        <a:bodyPr/>
        <a:lstStyle/>
        <a:p>
          <a:pPr rtl="1"/>
          <a:r>
            <a:rPr lang="ar-IQ"/>
            <a:t>القدارت الابداعية </a:t>
          </a:r>
          <a:endParaRPr lang="ar-SA"/>
        </a:p>
      </dgm:t>
    </dgm:pt>
    <dgm:pt modelId="{C7367528-91B2-4858-B145-1DABA0342C87}" type="parTrans" cxnId="{C0017007-5EC5-445A-B381-EA1F2E77364D}">
      <dgm:prSet/>
      <dgm:spPr/>
      <dgm:t>
        <a:bodyPr/>
        <a:lstStyle/>
        <a:p>
          <a:pPr rtl="1"/>
          <a:endParaRPr lang="ar-SA"/>
        </a:p>
      </dgm:t>
    </dgm:pt>
    <dgm:pt modelId="{B6C2E133-DDCB-4337-99E2-2FF41A03B642}" type="sibTrans" cxnId="{C0017007-5EC5-445A-B381-EA1F2E77364D}">
      <dgm:prSet/>
      <dgm:spPr/>
      <dgm:t>
        <a:bodyPr/>
        <a:lstStyle/>
        <a:p>
          <a:pPr rtl="1"/>
          <a:endParaRPr lang="ar-SA"/>
        </a:p>
      </dgm:t>
    </dgm:pt>
    <dgm:pt modelId="{127909C6-C0D3-41FF-987F-03C0BDD0E8B4}" type="pres">
      <dgm:prSet presAssocID="{073523D4-0327-4725-B478-3B5AFFC0523C}" presName="hierChild1" presStyleCnt="0">
        <dgm:presLayoutVars>
          <dgm:orgChart val="1"/>
          <dgm:chPref val="1"/>
          <dgm:dir/>
          <dgm:animOne val="branch"/>
          <dgm:animLvl val="lvl"/>
          <dgm:resizeHandles/>
        </dgm:presLayoutVars>
      </dgm:prSet>
      <dgm:spPr/>
      <dgm:t>
        <a:bodyPr/>
        <a:lstStyle/>
        <a:p>
          <a:endParaRPr lang="en-US"/>
        </a:p>
      </dgm:t>
    </dgm:pt>
    <dgm:pt modelId="{F9F9BC05-38C5-446C-BB85-56FBE4CD5818}" type="pres">
      <dgm:prSet presAssocID="{376D4984-2542-4A9D-850A-0D7A6D55DB79}" presName="hierRoot1" presStyleCnt="0">
        <dgm:presLayoutVars>
          <dgm:hierBranch val="init"/>
        </dgm:presLayoutVars>
      </dgm:prSet>
      <dgm:spPr/>
    </dgm:pt>
    <dgm:pt modelId="{A09509B9-B549-40E3-840E-73E380A6D495}" type="pres">
      <dgm:prSet presAssocID="{376D4984-2542-4A9D-850A-0D7A6D55DB79}" presName="rootComposite1" presStyleCnt="0"/>
      <dgm:spPr/>
    </dgm:pt>
    <dgm:pt modelId="{5E72A7D5-9B1D-4F7F-8CF1-0126510B6813}" type="pres">
      <dgm:prSet presAssocID="{376D4984-2542-4A9D-850A-0D7A6D55DB79}" presName="rootText1" presStyleLbl="node0" presStyleIdx="0" presStyleCnt="1" custScaleX="171558" custScaleY="81465">
        <dgm:presLayoutVars>
          <dgm:chPref val="3"/>
        </dgm:presLayoutVars>
      </dgm:prSet>
      <dgm:spPr/>
      <dgm:t>
        <a:bodyPr/>
        <a:lstStyle/>
        <a:p>
          <a:endParaRPr lang="en-US"/>
        </a:p>
      </dgm:t>
    </dgm:pt>
    <dgm:pt modelId="{8E0D8100-C642-490E-8311-CB45FEFD3A87}" type="pres">
      <dgm:prSet presAssocID="{376D4984-2542-4A9D-850A-0D7A6D55DB79}" presName="rootConnector1" presStyleLbl="node1" presStyleIdx="0" presStyleCnt="0"/>
      <dgm:spPr/>
      <dgm:t>
        <a:bodyPr/>
        <a:lstStyle/>
        <a:p>
          <a:endParaRPr lang="en-US"/>
        </a:p>
      </dgm:t>
    </dgm:pt>
    <dgm:pt modelId="{B9C4BC21-18C5-4531-BECA-D726E6A0F670}" type="pres">
      <dgm:prSet presAssocID="{376D4984-2542-4A9D-850A-0D7A6D55DB79}" presName="hierChild2" presStyleCnt="0"/>
      <dgm:spPr/>
    </dgm:pt>
    <dgm:pt modelId="{EE2977D5-2431-4556-BB28-06756ED682F9}" type="pres">
      <dgm:prSet presAssocID="{F6D85558-46B0-4AAD-BDD1-A33E652359C9}" presName="Name37" presStyleLbl="parChTrans1D2" presStyleIdx="0" presStyleCnt="5"/>
      <dgm:spPr/>
      <dgm:t>
        <a:bodyPr/>
        <a:lstStyle/>
        <a:p>
          <a:endParaRPr lang="en-US"/>
        </a:p>
      </dgm:t>
    </dgm:pt>
    <dgm:pt modelId="{FAD3CDDD-B9E3-41B1-8D26-B27EFA4CD716}" type="pres">
      <dgm:prSet presAssocID="{53103EB8-FC32-4FB4-9540-820399250863}" presName="hierRoot2" presStyleCnt="0">
        <dgm:presLayoutVars>
          <dgm:hierBranch val="init"/>
        </dgm:presLayoutVars>
      </dgm:prSet>
      <dgm:spPr/>
    </dgm:pt>
    <dgm:pt modelId="{04A9DD03-DAB0-4D3D-9832-1CD9ECD243FD}" type="pres">
      <dgm:prSet presAssocID="{53103EB8-FC32-4FB4-9540-820399250863}" presName="rootComposite" presStyleCnt="0"/>
      <dgm:spPr/>
    </dgm:pt>
    <dgm:pt modelId="{D1CB2193-168D-4725-ACB2-399E2D3D9E7C}" type="pres">
      <dgm:prSet presAssocID="{53103EB8-FC32-4FB4-9540-820399250863}" presName="rootText" presStyleLbl="node2" presStyleIdx="0" presStyleCnt="5">
        <dgm:presLayoutVars>
          <dgm:chPref val="3"/>
        </dgm:presLayoutVars>
      </dgm:prSet>
      <dgm:spPr/>
      <dgm:t>
        <a:bodyPr/>
        <a:lstStyle/>
        <a:p>
          <a:endParaRPr lang="en-US"/>
        </a:p>
      </dgm:t>
    </dgm:pt>
    <dgm:pt modelId="{20AEC206-4439-47F3-B8F7-D014042DEA28}" type="pres">
      <dgm:prSet presAssocID="{53103EB8-FC32-4FB4-9540-820399250863}" presName="rootConnector" presStyleLbl="node2" presStyleIdx="0" presStyleCnt="5"/>
      <dgm:spPr/>
      <dgm:t>
        <a:bodyPr/>
        <a:lstStyle/>
        <a:p>
          <a:endParaRPr lang="en-US"/>
        </a:p>
      </dgm:t>
    </dgm:pt>
    <dgm:pt modelId="{19917BF0-F6EF-41CB-8A93-AB2F3CE57CBD}" type="pres">
      <dgm:prSet presAssocID="{53103EB8-FC32-4FB4-9540-820399250863}" presName="hierChild4" presStyleCnt="0"/>
      <dgm:spPr/>
    </dgm:pt>
    <dgm:pt modelId="{9958C979-A809-4B85-95D8-7A286C229A03}" type="pres">
      <dgm:prSet presAssocID="{53103EB8-FC32-4FB4-9540-820399250863}" presName="hierChild5" presStyleCnt="0"/>
      <dgm:spPr/>
    </dgm:pt>
    <dgm:pt modelId="{39124DCA-D969-4742-B85F-9BAE05058867}" type="pres">
      <dgm:prSet presAssocID="{C7367528-91B2-4858-B145-1DABA0342C87}" presName="Name37" presStyleLbl="parChTrans1D2" presStyleIdx="1" presStyleCnt="5"/>
      <dgm:spPr/>
      <dgm:t>
        <a:bodyPr/>
        <a:lstStyle/>
        <a:p>
          <a:endParaRPr lang="en-US"/>
        </a:p>
      </dgm:t>
    </dgm:pt>
    <dgm:pt modelId="{5756188E-F970-4422-9C36-BA6A4C79CEA2}" type="pres">
      <dgm:prSet presAssocID="{6FC354B6-AA11-4016-BF15-C9255DCFE126}" presName="hierRoot2" presStyleCnt="0">
        <dgm:presLayoutVars>
          <dgm:hierBranch val="init"/>
        </dgm:presLayoutVars>
      </dgm:prSet>
      <dgm:spPr/>
    </dgm:pt>
    <dgm:pt modelId="{BEDFD817-E509-4BA9-8C5D-43674CEDB75F}" type="pres">
      <dgm:prSet presAssocID="{6FC354B6-AA11-4016-BF15-C9255DCFE126}" presName="rootComposite" presStyleCnt="0"/>
      <dgm:spPr/>
    </dgm:pt>
    <dgm:pt modelId="{0B7E73DB-E00F-4731-ACE6-00CE464293A6}" type="pres">
      <dgm:prSet presAssocID="{6FC354B6-AA11-4016-BF15-C9255DCFE126}" presName="rootText" presStyleLbl="node2" presStyleIdx="1" presStyleCnt="5">
        <dgm:presLayoutVars>
          <dgm:chPref val="3"/>
        </dgm:presLayoutVars>
      </dgm:prSet>
      <dgm:spPr/>
      <dgm:t>
        <a:bodyPr/>
        <a:lstStyle/>
        <a:p>
          <a:endParaRPr lang="en-US"/>
        </a:p>
      </dgm:t>
    </dgm:pt>
    <dgm:pt modelId="{5E15C1FC-6F23-405B-8207-3CA65B55ED08}" type="pres">
      <dgm:prSet presAssocID="{6FC354B6-AA11-4016-BF15-C9255DCFE126}" presName="rootConnector" presStyleLbl="node2" presStyleIdx="1" presStyleCnt="5"/>
      <dgm:spPr/>
      <dgm:t>
        <a:bodyPr/>
        <a:lstStyle/>
        <a:p>
          <a:endParaRPr lang="en-US"/>
        </a:p>
      </dgm:t>
    </dgm:pt>
    <dgm:pt modelId="{6A6DC128-9E05-4C57-AF10-D49CDEC9CCDA}" type="pres">
      <dgm:prSet presAssocID="{6FC354B6-AA11-4016-BF15-C9255DCFE126}" presName="hierChild4" presStyleCnt="0"/>
      <dgm:spPr/>
    </dgm:pt>
    <dgm:pt modelId="{8352A38E-5AE2-40E3-A4A8-32668EAB5749}" type="pres">
      <dgm:prSet presAssocID="{6FC354B6-AA11-4016-BF15-C9255DCFE126}" presName="hierChild5" presStyleCnt="0"/>
      <dgm:spPr/>
    </dgm:pt>
    <dgm:pt modelId="{29C5D8D4-46EF-4782-97B5-74BDC9C569C7}" type="pres">
      <dgm:prSet presAssocID="{D0D61D95-65B2-48C9-AC72-9260D0032147}" presName="Name37" presStyleLbl="parChTrans1D2" presStyleIdx="2" presStyleCnt="5"/>
      <dgm:spPr/>
      <dgm:t>
        <a:bodyPr/>
        <a:lstStyle/>
        <a:p>
          <a:endParaRPr lang="en-US"/>
        </a:p>
      </dgm:t>
    </dgm:pt>
    <dgm:pt modelId="{66B5D863-6EBA-4390-B246-80EB04F3FBBC}" type="pres">
      <dgm:prSet presAssocID="{9A94EEC7-0D28-4FA6-B466-85B89F685ABA}" presName="hierRoot2" presStyleCnt="0">
        <dgm:presLayoutVars>
          <dgm:hierBranch val="init"/>
        </dgm:presLayoutVars>
      </dgm:prSet>
      <dgm:spPr/>
    </dgm:pt>
    <dgm:pt modelId="{0BAEC358-BD3F-4741-A3C8-184CB38BA09B}" type="pres">
      <dgm:prSet presAssocID="{9A94EEC7-0D28-4FA6-B466-85B89F685ABA}" presName="rootComposite" presStyleCnt="0"/>
      <dgm:spPr/>
    </dgm:pt>
    <dgm:pt modelId="{855E662E-C4D2-4F37-8DBA-031429EE42A5}" type="pres">
      <dgm:prSet presAssocID="{9A94EEC7-0D28-4FA6-B466-85B89F685ABA}" presName="rootText" presStyleLbl="node2" presStyleIdx="2" presStyleCnt="5">
        <dgm:presLayoutVars>
          <dgm:chPref val="3"/>
        </dgm:presLayoutVars>
      </dgm:prSet>
      <dgm:spPr/>
      <dgm:t>
        <a:bodyPr/>
        <a:lstStyle/>
        <a:p>
          <a:endParaRPr lang="en-US"/>
        </a:p>
      </dgm:t>
    </dgm:pt>
    <dgm:pt modelId="{691288D1-2D57-47F0-8687-D8ECE40310E8}" type="pres">
      <dgm:prSet presAssocID="{9A94EEC7-0D28-4FA6-B466-85B89F685ABA}" presName="rootConnector" presStyleLbl="node2" presStyleIdx="2" presStyleCnt="5"/>
      <dgm:spPr/>
      <dgm:t>
        <a:bodyPr/>
        <a:lstStyle/>
        <a:p>
          <a:endParaRPr lang="en-US"/>
        </a:p>
      </dgm:t>
    </dgm:pt>
    <dgm:pt modelId="{AD26D752-909D-4BB3-97F3-75BD0E842CB2}" type="pres">
      <dgm:prSet presAssocID="{9A94EEC7-0D28-4FA6-B466-85B89F685ABA}" presName="hierChild4" presStyleCnt="0"/>
      <dgm:spPr/>
    </dgm:pt>
    <dgm:pt modelId="{7178D942-6B66-4A92-A679-E22FACF9FD12}" type="pres">
      <dgm:prSet presAssocID="{9A94EEC7-0D28-4FA6-B466-85B89F685ABA}" presName="hierChild5" presStyleCnt="0"/>
      <dgm:spPr/>
    </dgm:pt>
    <dgm:pt modelId="{DE78FB52-EB5C-478F-8340-565B86C1513A}" type="pres">
      <dgm:prSet presAssocID="{88860F99-C537-49B4-BE59-C1D02B4D3181}" presName="Name37" presStyleLbl="parChTrans1D2" presStyleIdx="3" presStyleCnt="5"/>
      <dgm:spPr/>
      <dgm:t>
        <a:bodyPr/>
        <a:lstStyle/>
        <a:p>
          <a:endParaRPr lang="en-US"/>
        </a:p>
      </dgm:t>
    </dgm:pt>
    <dgm:pt modelId="{91FFFE9B-446C-4817-A8D9-A5FB6D1219A2}" type="pres">
      <dgm:prSet presAssocID="{66BECF5E-26A5-4190-A88C-9FC61873488B}" presName="hierRoot2" presStyleCnt="0">
        <dgm:presLayoutVars>
          <dgm:hierBranch val="init"/>
        </dgm:presLayoutVars>
      </dgm:prSet>
      <dgm:spPr/>
    </dgm:pt>
    <dgm:pt modelId="{40A1DA30-31CE-44BC-875D-72985D22ED4B}" type="pres">
      <dgm:prSet presAssocID="{66BECF5E-26A5-4190-A88C-9FC61873488B}" presName="rootComposite" presStyleCnt="0"/>
      <dgm:spPr/>
    </dgm:pt>
    <dgm:pt modelId="{3C32BAF8-79A4-457A-B971-D6E64C2A078E}" type="pres">
      <dgm:prSet presAssocID="{66BECF5E-26A5-4190-A88C-9FC61873488B}" presName="rootText" presStyleLbl="node2" presStyleIdx="3" presStyleCnt="5">
        <dgm:presLayoutVars>
          <dgm:chPref val="3"/>
        </dgm:presLayoutVars>
      </dgm:prSet>
      <dgm:spPr/>
      <dgm:t>
        <a:bodyPr/>
        <a:lstStyle/>
        <a:p>
          <a:endParaRPr lang="en-US"/>
        </a:p>
      </dgm:t>
    </dgm:pt>
    <dgm:pt modelId="{9752B0DC-A041-492C-8331-AA201EA80B56}" type="pres">
      <dgm:prSet presAssocID="{66BECF5E-26A5-4190-A88C-9FC61873488B}" presName="rootConnector" presStyleLbl="node2" presStyleIdx="3" presStyleCnt="5"/>
      <dgm:spPr/>
      <dgm:t>
        <a:bodyPr/>
        <a:lstStyle/>
        <a:p>
          <a:endParaRPr lang="en-US"/>
        </a:p>
      </dgm:t>
    </dgm:pt>
    <dgm:pt modelId="{4126FFA6-CD35-43B3-852A-DED6593F6E63}" type="pres">
      <dgm:prSet presAssocID="{66BECF5E-26A5-4190-A88C-9FC61873488B}" presName="hierChild4" presStyleCnt="0"/>
      <dgm:spPr/>
    </dgm:pt>
    <dgm:pt modelId="{ADBA2AE9-4CC8-42D4-B452-35C51961C137}" type="pres">
      <dgm:prSet presAssocID="{66BECF5E-26A5-4190-A88C-9FC61873488B}" presName="hierChild5" presStyleCnt="0"/>
      <dgm:spPr/>
    </dgm:pt>
    <dgm:pt modelId="{1BA7CFA3-3284-40D7-8944-7E2FE73EC719}" type="pres">
      <dgm:prSet presAssocID="{F0CEC021-95F4-40BA-B4EF-0F1F56F9BA51}" presName="Name37" presStyleLbl="parChTrans1D2" presStyleIdx="4" presStyleCnt="5"/>
      <dgm:spPr/>
      <dgm:t>
        <a:bodyPr/>
        <a:lstStyle/>
        <a:p>
          <a:endParaRPr lang="en-US"/>
        </a:p>
      </dgm:t>
    </dgm:pt>
    <dgm:pt modelId="{27C21CA0-B5D0-4100-847A-0F434686C94F}" type="pres">
      <dgm:prSet presAssocID="{E4F39AC7-B85E-494A-B980-CFE3B126027C}" presName="hierRoot2" presStyleCnt="0">
        <dgm:presLayoutVars>
          <dgm:hierBranch val="init"/>
        </dgm:presLayoutVars>
      </dgm:prSet>
      <dgm:spPr/>
    </dgm:pt>
    <dgm:pt modelId="{B41E559E-D3C0-4C95-8B7A-4BC118FD9DD1}" type="pres">
      <dgm:prSet presAssocID="{E4F39AC7-B85E-494A-B980-CFE3B126027C}" presName="rootComposite" presStyleCnt="0"/>
      <dgm:spPr/>
    </dgm:pt>
    <dgm:pt modelId="{214E04F2-72A3-4D77-B5E5-E777734156E2}" type="pres">
      <dgm:prSet presAssocID="{E4F39AC7-B85E-494A-B980-CFE3B126027C}" presName="rootText" presStyleLbl="node2" presStyleIdx="4" presStyleCnt="5">
        <dgm:presLayoutVars>
          <dgm:chPref val="3"/>
        </dgm:presLayoutVars>
      </dgm:prSet>
      <dgm:spPr/>
      <dgm:t>
        <a:bodyPr/>
        <a:lstStyle/>
        <a:p>
          <a:endParaRPr lang="en-US"/>
        </a:p>
      </dgm:t>
    </dgm:pt>
    <dgm:pt modelId="{FF88A2B3-C2B8-463C-B4A4-696B198B2B43}" type="pres">
      <dgm:prSet presAssocID="{E4F39AC7-B85E-494A-B980-CFE3B126027C}" presName="rootConnector" presStyleLbl="node2" presStyleIdx="4" presStyleCnt="5"/>
      <dgm:spPr/>
      <dgm:t>
        <a:bodyPr/>
        <a:lstStyle/>
        <a:p>
          <a:endParaRPr lang="en-US"/>
        </a:p>
      </dgm:t>
    </dgm:pt>
    <dgm:pt modelId="{CD601319-6D0F-4EDD-9271-31F92D353195}" type="pres">
      <dgm:prSet presAssocID="{E4F39AC7-B85E-494A-B980-CFE3B126027C}" presName="hierChild4" presStyleCnt="0"/>
      <dgm:spPr/>
    </dgm:pt>
    <dgm:pt modelId="{0912F289-A83C-439E-991D-A5BF76352B59}" type="pres">
      <dgm:prSet presAssocID="{E4F39AC7-B85E-494A-B980-CFE3B126027C}" presName="hierChild5" presStyleCnt="0"/>
      <dgm:spPr/>
    </dgm:pt>
    <dgm:pt modelId="{F119F8ED-7238-4910-9226-64758B24BCF4}" type="pres">
      <dgm:prSet presAssocID="{376D4984-2542-4A9D-850A-0D7A6D55DB79}" presName="hierChild3" presStyleCnt="0"/>
      <dgm:spPr/>
    </dgm:pt>
  </dgm:ptLst>
  <dgm:cxnLst>
    <dgm:cxn modelId="{661939AA-590C-47EB-8EE7-6C4CB48FFBE7}" type="presOf" srcId="{53103EB8-FC32-4FB4-9540-820399250863}" destId="{D1CB2193-168D-4725-ACB2-399E2D3D9E7C}" srcOrd="0" destOrd="0" presId="urn:microsoft.com/office/officeart/2005/8/layout/orgChart1"/>
    <dgm:cxn modelId="{24CC3215-06E4-407F-B47C-41A948B81261}" type="presOf" srcId="{88860F99-C537-49B4-BE59-C1D02B4D3181}" destId="{DE78FB52-EB5C-478F-8340-565B86C1513A}" srcOrd="0" destOrd="0" presId="urn:microsoft.com/office/officeart/2005/8/layout/orgChart1"/>
    <dgm:cxn modelId="{57ABF0C5-425D-4BB7-AA95-1DC50617ECCF}" type="presOf" srcId="{6FC354B6-AA11-4016-BF15-C9255DCFE126}" destId="{5E15C1FC-6F23-405B-8207-3CA65B55ED08}" srcOrd="1" destOrd="0" presId="urn:microsoft.com/office/officeart/2005/8/layout/orgChart1"/>
    <dgm:cxn modelId="{8C564578-2289-4A51-B359-3A38E792DEA6}" type="presOf" srcId="{E4F39AC7-B85E-494A-B980-CFE3B126027C}" destId="{214E04F2-72A3-4D77-B5E5-E777734156E2}" srcOrd="0" destOrd="0" presId="urn:microsoft.com/office/officeart/2005/8/layout/orgChart1"/>
    <dgm:cxn modelId="{6C82E654-DCC9-45DD-ADFB-D61E3A87BDC9}" type="presOf" srcId="{376D4984-2542-4A9D-850A-0D7A6D55DB79}" destId="{8E0D8100-C642-490E-8311-CB45FEFD3A87}" srcOrd="1" destOrd="0" presId="urn:microsoft.com/office/officeart/2005/8/layout/orgChart1"/>
    <dgm:cxn modelId="{D5EF2866-8E5F-42CC-AA8F-4BE5FA25D9C2}" type="presOf" srcId="{6FC354B6-AA11-4016-BF15-C9255DCFE126}" destId="{0B7E73DB-E00F-4731-ACE6-00CE464293A6}" srcOrd="0" destOrd="0" presId="urn:microsoft.com/office/officeart/2005/8/layout/orgChart1"/>
    <dgm:cxn modelId="{7F761179-C820-425F-8B0A-7750E3602E22}" type="presOf" srcId="{53103EB8-FC32-4FB4-9540-820399250863}" destId="{20AEC206-4439-47F3-B8F7-D014042DEA28}" srcOrd="1" destOrd="0" presId="urn:microsoft.com/office/officeart/2005/8/layout/orgChart1"/>
    <dgm:cxn modelId="{E9A4E7D2-3347-447C-92C6-EA976D635088}" srcId="{376D4984-2542-4A9D-850A-0D7A6D55DB79}" destId="{53103EB8-FC32-4FB4-9540-820399250863}" srcOrd="0" destOrd="0" parTransId="{F6D85558-46B0-4AAD-BDD1-A33E652359C9}" sibTransId="{56B0CFD5-02C1-4069-8985-566C8DFBEC51}"/>
    <dgm:cxn modelId="{8446DC9B-A694-4F81-B7CA-092FC3F89809}" type="presOf" srcId="{D0D61D95-65B2-48C9-AC72-9260D0032147}" destId="{29C5D8D4-46EF-4782-97B5-74BDC9C569C7}" srcOrd="0" destOrd="0" presId="urn:microsoft.com/office/officeart/2005/8/layout/orgChart1"/>
    <dgm:cxn modelId="{BEB04EF3-5819-4429-ACE3-53BE6571811E}" type="presOf" srcId="{66BECF5E-26A5-4190-A88C-9FC61873488B}" destId="{9752B0DC-A041-492C-8331-AA201EA80B56}" srcOrd="1" destOrd="0" presId="urn:microsoft.com/office/officeart/2005/8/layout/orgChart1"/>
    <dgm:cxn modelId="{9C9CF82F-C250-4AAE-9583-551277A05C55}" srcId="{073523D4-0327-4725-B478-3B5AFFC0523C}" destId="{376D4984-2542-4A9D-850A-0D7A6D55DB79}" srcOrd="0" destOrd="0" parTransId="{DA6C7400-4ABB-475B-A44A-7BBA97691CDB}" sibTransId="{DFCA19FD-DB68-4AAB-840D-C475C3A526F9}"/>
    <dgm:cxn modelId="{09F4488C-F740-4F21-ABBB-DE22CBB5A57D}" type="presOf" srcId="{9A94EEC7-0D28-4FA6-B466-85B89F685ABA}" destId="{855E662E-C4D2-4F37-8DBA-031429EE42A5}" srcOrd="0" destOrd="0" presId="urn:microsoft.com/office/officeart/2005/8/layout/orgChart1"/>
    <dgm:cxn modelId="{D93ABC3C-335F-4C3D-A348-42577135B2A4}" type="presOf" srcId="{C7367528-91B2-4858-B145-1DABA0342C87}" destId="{39124DCA-D969-4742-B85F-9BAE05058867}" srcOrd="0" destOrd="0" presId="urn:microsoft.com/office/officeart/2005/8/layout/orgChart1"/>
    <dgm:cxn modelId="{F025058F-1CB2-4F65-B92B-9549B44E5219}" srcId="{376D4984-2542-4A9D-850A-0D7A6D55DB79}" destId="{66BECF5E-26A5-4190-A88C-9FC61873488B}" srcOrd="3" destOrd="0" parTransId="{88860F99-C537-49B4-BE59-C1D02B4D3181}" sibTransId="{7397AB2B-30B1-40DF-8CD5-A1D384CF9BC5}"/>
    <dgm:cxn modelId="{0B37DFCA-46E2-4151-BA48-B5A8BB2A9BCB}" type="presOf" srcId="{376D4984-2542-4A9D-850A-0D7A6D55DB79}" destId="{5E72A7D5-9B1D-4F7F-8CF1-0126510B6813}" srcOrd="0" destOrd="0" presId="urn:microsoft.com/office/officeart/2005/8/layout/orgChart1"/>
    <dgm:cxn modelId="{C0017007-5EC5-445A-B381-EA1F2E77364D}" srcId="{376D4984-2542-4A9D-850A-0D7A6D55DB79}" destId="{6FC354B6-AA11-4016-BF15-C9255DCFE126}" srcOrd="1" destOrd="0" parTransId="{C7367528-91B2-4858-B145-1DABA0342C87}" sibTransId="{B6C2E133-DDCB-4337-99E2-2FF41A03B642}"/>
    <dgm:cxn modelId="{988A07FF-644F-476B-B433-56B3028BBF16}" type="presOf" srcId="{E4F39AC7-B85E-494A-B980-CFE3B126027C}" destId="{FF88A2B3-C2B8-463C-B4A4-696B198B2B43}" srcOrd="1" destOrd="0" presId="urn:microsoft.com/office/officeart/2005/8/layout/orgChart1"/>
    <dgm:cxn modelId="{77FB35EA-0773-43BB-B4A3-1D28988C66CF}" type="presOf" srcId="{66BECF5E-26A5-4190-A88C-9FC61873488B}" destId="{3C32BAF8-79A4-457A-B971-D6E64C2A078E}" srcOrd="0" destOrd="0" presId="urn:microsoft.com/office/officeart/2005/8/layout/orgChart1"/>
    <dgm:cxn modelId="{21CF1BF5-5DCD-433E-B20D-3B127B5B9751}" srcId="{376D4984-2542-4A9D-850A-0D7A6D55DB79}" destId="{E4F39AC7-B85E-494A-B980-CFE3B126027C}" srcOrd="4" destOrd="0" parTransId="{F0CEC021-95F4-40BA-B4EF-0F1F56F9BA51}" sibTransId="{A5FA9E3B-2CD4-4098-8901-9D5A29D19336}"/>
    <dgm:cxn modelId="{42E8815D-0160-4639-B634-4301440E8BDC}" type="presOf" srcId="{9A94EEC7-0D28-4FA6-B466-85B89F685ABA}" destId="{691288D1-2D57-47F0-8687-D8ECE40310E8}" srcOrd="1" destOrd="0" presId="urn:microsoft.com/office/officeart/2005/8/layout/orgChart1"/>
    <dgm:cxn modelId="{F2F7E6CA-2F64-4934-A2C4-1A35F5A29C70}" type="presOf" srcId="{073523D4-0327-4725-B478-3B5AFFC0523C}" destId="{127909C6-C0D3-41FF-987F-03C0BDD0E8B4}" srcOrd="0" destOrd="0" presId="urn:microsoft.com/office/officeart/2005/8/layout/orgChart1"/>
    <dgm:cxn modelId="{CFAFD578-1E65-424C-ADF7-FA6CD76698CE}" type="presOf" srcId="{F0CEC021-95F4-40BA-B4EF-0F1F56F9BA51}" destId="{1BA7CFA3-3284-40D7-8944-7E2FE73EC719}" srcOrd="0" destOrd="0" presId="urn:microsoft.com/office/officeart/2005/8/layout/orgChart1"/>
    <dgm:cxn modelId="{4A4E70C8-9CD4-4B16-AA5B-90779AE4F626}" type="presOf" srcId="{F6D85558-46B0-4AAD-BDD1-A33E652359C9}" destId="{EE2977D5-2431-4556-BB28-06756ED682F9}" srcOrd="0" destOrd="0" presId="urn:microsoft.com/office/officeart/2005/8/layout/orgChart1"/>
    <dgm:cxn modelId="{7A4F9180-8855-4F38-9B30-8E8616949167}" srcId="{376D4984-2542-4A9D-850A-0D7A6D55DB79}" destId="{9A94EEC7-0D28-4FA6-B466-85B89F685ABA}" srcOrd="2" destOrd="0" parTransId="{D0D61D95-65B2-48C9-AC72-9260D0032147}" sibTransId="{CDD8446B-E4A5-492B-B2D2-D41A632BBC70}"/>
    <dgm:cxn modelId="{007FA80F-CCDD-4B5E-AD44-18C559DCA3AB}" type="presParOf" srcId="{127909C6-C0D3-41FF-987F-03C0BDD0E8B4}" destId="{F9F9BC05-38C5-446C-BB85-56FBE4CD5818}" srcOrd="0" destOrd="0" presId="urn:microsoft.com/office/officeart/2005/8/layout/orgChart1"/>
    <dgm:cxn modelId="{84B144A2-A156-4D73-B6A0-256BB4CA8692}" type="presParOf" srcId="{F9F9BC05-38C5-446C-BB85-56FBE4CD5818}" destId="{A09509B9-B549-40E3-840E-73E380A6D495}" srcOrd="0" destOrd="0" presId="urn:microsoft.com/office/officeart/2005/8/layout/orgChart1"/>
    <dgm:cxn modelId="{5F478535-A499-4C28-9A56-0226E36A8D52}" type="presParOf" srcId="{A09509B9-B549-40E3-840E-73E380A6D495}" destId="{5E72A7D5-9B1D-4F7F-8CF1-0126510B6813}" srcOrd="0" destOrd="0" presId="urn:microsoft.com/office/officeart/2005/8/layout/orgChart1"/>
    <dgm:cxn modelId="{F4C0374F-350A-43CA-95F2-90335706B56D}" type="presParOf" srcId="{A09509B9-B549-40E3-840E-73E380A6D495}" destId="{8E0D8100-C642-490E-8311-CB45FEFD3A87}" srcOrd="1" destOrd="0" presId="urn:microsoft.com/office/officeart/2005/8/layout/orgChart1"/>
    <dgm:cxn modelId="{1A796D32-4AEA-4D1F-A430-BE1604F6F81D}" type="presParOf" srcId="{F9F9BC05-38C5-446C-BB85-56FBE4CD5818}" destId="{B9C4BC21-18C5-4531-BECA-D726E6A0F670}" srcOrd="1" destOrd="0" presId="urn:microsoft.com/office/officeart/2005/8/layout/orgChart1"/>
    <dgm:cxn modelId="{E244C26F-63E1-49B9-BFC1-F6940B30BC63}" type="presParOf" srcId="{B9C4BC21-18C5-4531-BECA-D726E6A0F670}" destId="{EE2977D5-2431-4556-BB28-06756ED682F9}" srcOrd="0" destOrd="0" presId="urn:microsoft.com/office/officeart/2005/8/layout/orgChart1"/>
    <dgm:cxn modelId="{7C82415E-E48A-4105-9C64-2D21A84F1432}" type="presParOf" srcId="{B9C4BC21-18C5-4531-BECA-D726E6A0F670}" destId="{FAD3CDDD-B9E3-41B1-8D26-B27EFA4CD716}" srcOrd="1" destOrd="0" presId="urn:microsoft.com/office/officeart/2005/8/layout/orgChart1"/>
    <dgm:cxn modelId="{2A482128-2500-46F4-91FD-C8331E6325CA}" type="presParOf" srcId="{FAD3CDDD-B9E3-41B1-8D26-B27EFA4CD716}" destId="{04A9DD03-DAB0-4D3D-9832-1CD9ECD243FD}" srcOrd="0" destOrd="0" presId="urn:microsoft.com/office/officeart/2005/8/layout/orgChart1"/>
    <dgm:cxn modelId="{70EA0E1A-41AC-430D-9B1A-F811305999E0}" type="presParOf" srcId="{04A9DD03-DAB0-4D3D-9832-1CD9ECD243FD}" destId="{D1CB2193-168D-4725-ACB2-399E2D3D9E7C}" srcOrd="0" destOrd="0" presId="urn:microsoft.com/office/officeart/2005/8/layout/orgChart1"/>
    <dgm:cxn modelId="{9646C95D-16CD-4EF5-A3E6-E263C66EDBC4}" type="presParOf" srcId="{04A9DD03-DAB0-4D3D-9832-1CD9ECD243FD}" destId="{20AEC206-4439-47F3-B8F7-D014042DEA28}" srcOrd="1" destOrd="0" presId="urn:microsoft.com/office/officeart/2005/8/layout/orgChart1"/>
    <dgm:cxn modelId="{9AE51222-1C33-4A52-9819-135873A88BEE}" type="presParOf" srcId="{FAD3CDDD-B9E3-41B1-8D26-B27EFA4CD716}" destId="{19917BF0-F6EF-41CB-8A93-AB2F3CE57CBD}" srcOrd="1" destOrd="0" presId="urn:microsoft.com/office/officeart/2005/8/layout/orgChart1"/>
    <dgm:cxn modelId="{ECB27CAB-7FBB-4D6A-9269-D5AF598EFAB3}" type="presParOf" srcId="{FAD3CDDD-B9E3-41B1-8D26-B27EFA4CD716}" destId="{9958C979-A809-4B85-95D8-7A286C229A03}" srcOrd="2" destOrd="0" presId="urn:microsoft.com/office/officeart/2005/8/layout/orgChart1"/>
    <dgm:cxn modelId="{828F46B0-6647-4E0D-AA52-07F2C4889AF6}" type="presParOf" srcId="{B9C4BC21-18C5-4531-BECA-D726E6A0F670}" destId="{39124DCA-D969-4742-B85F-9BAE05058867}" srcOrd="2" destOrd="0" presId="urn:microsoft.com/office/officeart/2005/8/layout/orgChart1"/>
    <dgm:cxn modelId="{596F6852-F7D9-4DA0-8872-342E5E7774CD}" type="presParOf" srcId="{B9C4BC21-18C5-4531-BECA-D726E6A0F670}" destId="{5756188E-F970-4422-9C36-BA6A4C79CEA2}" srcOrd="3" destOrd="0" presId="urn:microsoft.com/office/officeart/2005/8/layout/orgChart1"/>
    <dgm:cxn modelId="{025077CE-2B4C-4B3C-A1E5-264A33E2F929}" type="presParOf" srcId="{5756188E-F970-4422-9C36-BA6A4C79CEA2}" destId="{BEDFD817-E509-4BA9-8C5D-43674CEDB75F}" srcOrd="0" destOrd="0" presId="urn:microsoft.com/office/officeart/2005/8/layout/orgChart1"/>
    <dgm:cxn modelId="{8E0578FF-0EB5-441D-B246-E8DA89040E8B}" type="presParOf" srcId="{BEDFD817-E509-4BA9-8C5D-43674CEDB75F}" destId="{0B7E73DB-E00F-4731-ACE6-00CE464293A6}" srcOrd="0" destOrd="0" presId="urn:microsoft.com/office/officeart/2005/8/layout/orgChart1"/>
    <dgm:cxn modelId="{7472C86A-534E-46E2-A176-45A88949A9A2}" type="presParOf" srcId="{BEDFD817-E509-4BA9-8C5D-43674CEDB75F}" destId="{5E15C1FC-6F23-405B-8207-3CA65B55ED08}" srcOrd="1" destOrd="0" presId="urn:microsoft.com/office/officeart/2005/8/layout/orgChart1"/>
    <dgm:cxn modelId="{9F41C1CF-CF36-4326-87D1-B9074E4D4E77}" type="presParOf" srcId="{5756188E-F970-4422-9C36-BA6A4C79CEA2}" destId="{6A6DC128-9E05-4C57-AF10-D49CDEC9CCDA}" srcOrd="1" destOrd="0" presId="urn:microsoft.com/office/officeart/2005/8/layout/orgChart1"/>
    <dgm:cxn modelId="{F9EFA60F-EBEE-4B6F-A07C-D4C5DF41BD47}" type="presParOf" srcId="{5756188E-F970-4422-9C36-BA6A4C79CEA2}" destId="{8352A38E-5AE2-40E3-A4A8-32668EAB5749}" srcOrd="2" destOrd="0" presId="urn:microsoft.com/office/officeart/2005/8/layout/orgChart1"/>
    <dgm:cxn modelId="{EA043F32-975F-49B0-9F60-2232629DB096}" type="presParOf" srcId="{B9C4BC21-18C5-4531-BECA-D726E6A0F670}" destId="{29C5D8D4-46EF-4782-97B5-74BDC9C569C7}" srcOrd="4" destOrd="0" presId="urn:microsoft.com/office/officeart/2005/8/layout/orgChart1"/>
    <dgm:cxn modelId="{9B7A5C81-F6FC-4894-A444-61E0C6CFFEFE}" type="presParOf" srcId="{B9C4BC21-18C5-4531-BECA-D726E6A0F670}" destId="{66B5D863-6EBA-4390-B246-80EB04F3FBBC}" srcOrd="5" destOrd="0" presId="urn:microsoft.com/office/officeart/2005/8/layout/orgChart1"/>
    <dgm:cxn modelId="{65F55A26-EE62-4807-A554-782478666ED1}" type="presParOf" srcId="{66B5D863-6EBA-4390-B246-80EB04F3FBBC}" destId="{0BAEC358-BD3F-4741-A3C8-184CB38BA09B}" srcOrd="0" destOrd="0" presId="urn:microsoft.com/office/officeart/2005/8/layout/orgChart1"/>
    <dgm:cxn modelId="{874E0731-181F-481D-9AFF-9416673A052B}" type="presParOf" srcId="{0BAEC358-BD3F-4741-A3C8-184CB38BA09B}" destId="{855E662E-C4D2-4F37-8DBA-031429EE42A5}" srcOrd="0" destOrd="0" presId="urn:microsoft.com/office/officeart/2005/8/layout/orgChart1"/>
    <dgm:cxn modelId="{F0EF948B-71C2-402B-8EB3-877FE9BEF265}" type="presParOf" srcId="{0BAEC358-BD3F-4741-A3C8-184CB38BA09B}" destId="{691288D1-2D57-47F0-8687-D8ECE40310E8}" srcOrd="1" destOrd="0" presId="urn:microsoft.com/office/officeart/2005/8/layout/orgChart1"/>
    <dgm:cxn modelId="{11AEFD7C-2AD5-4091-AB95-82B9452A77CB}" type="presParOf" srcId="{66B5D863-6EBA-4390-B246-80EB04F3FBBC}" destId="{AD26D752-909D-4BB3-97F3-75BD0E842CB2}" srcOrd="1" destOrd="0" presId="urn:microsoft.com/office/officeart/2005/8/layout/orgChart1"/>
    <dgm:cxn modelId="{147AE471-E048-473F-88C2-E0A660D5DCC4}" type="presParOf" srcId="{66B5D863-6EBA-4390-B246-80EB04F3FBBC}" destId="{7178D942-6B66-4A92-A679-E22FACF9FD12}" srcOrd="2" destOrd="0" presId="urn:microsoft.com/office/officeart/2005/8/layout/orgChart1"/>
    <dgm:cxn modelId="{097D777E-E3B7-4A9F-A387-4BE38181BA3E}" type="presParOf" srcId="{B9C4BC21-18C5-4531-BECA-D726E6A0F670}" destId="{DE78FB52-EB5C-478F-8340-565B86C1513A}" srcOrd="6" destOrd="0" presId="urn:microsoft.com/office/officeart/2005/8/layout/orgChart1"/>
    <dgm:cxn modelId="{FBA9E359-D653-441C-A752-7B8778606A13}" type="presParOf" srcId="{B9C4BC21-18C5-4531-BECA-D726E6A0F670}" destId="{91FFFE9B-446C-4817-A8D9-A5FB6D1219A2}" srcOrd="7" destOrd="0" presId="urn:microsoft.com/office/officeart/2005/8/layout/orgChart1"/>
    <dgm:cxn modelId="{8A07DB74-0281-4AD4-B093-F22DE9B2B04C}" type="presParOf" srcId="{91FFFE9B-446C-4817-A8D9-A5FB6D1219A2}" destId="{40A1DA30-31CE-44BC-875D-72985D22ED4B}" srcOrd="0" destOrd="0" presId="urn:microsoft.com/office/officeart/2005/8/layout/orgChart1"/>
    <dgm:cxn modelId="{AC03703B-1C24-4211-82FE-D76B4FACCAC9}" type="presParOf" srcId="{40A1DA30-31CE-44BC-875D-72985D22ED4B}" destId="{3C32BAF8-79A4-457A-B971-D6E64C2A078E}" srcOrd="0" destOrd="0" presId="urn:microsoft.com/office/officeart/2005/8/layout/orgChart1"/>
    <dgm:cxn modelId="{7D1B6C74-B02D-4FB2-80AB-466ECE7C0904}" type="presParOf" srcId="{40A1DA30-31CE-44BC-875D-72985D22ED4B}" destId="{9752B0DC-A041-492C-8331-AA201EA80B56}" srcOrd="1" destOrd="0" presId="urn:microsoft.com/office/officeart/2005/8/layout/orgChart1"/>
    <dgm:cxn modelId="{E1A9D6FA-FA2D-4016-B10F-077AD311D0E2}" type="presParOf" srcId="{91FFFE9B-446C-4817-A8D9-A5FB6D1219A2}" destId="{4126FFA6-CD35-43B3-852A-DED6593F6E63}" srcOrd="1" destOrd="0" presId="urn:microsoft.com/office/officeart/2005/8/layout/orgChart1"/>
    <dgm:cxn modelId="{038A38EC-325C-4585-99FE-807C4D552A91}" type="presParOf" srcId="{91FFFE9B-446C-4817-A8D9-A5FB6D1219A2}" destId="{ADBA2AE9-4CC8-42D4-B452-35C51961C137}" srcOrd="2" destOrd="0" presId="urn:microsoft.com/office/officeart/2005/8/layout/orgChart1"/>
    <dgm:cxn modelId="{B0CFA586-C5B6-42FC-96E5-5363B81B5B62}" type="presParOf" srcId="{B9C4BC21-18C5-4531-BECA-D726E6A0F670}" destId="{1BA7CFA3-3284-40D7-8944-7E2FE73EC719}" srcOrd="8" destOrd="0" presId="urn:microsoft.com/office/officeart/2005/8/layout/orgChart1"/>
    <dgm:cxn modelId="{F1261C2C-5DC5-4E43-93B0-DE74F5B5A763}" type="presParOf" srcId="{B9C4BC21-18C5-4531-BECA-D726E6A0F670}" destId="{27C21CA0-B5D0-4100-847A-0F434686C94F}" srcOrd="9" destOrd="0" presId="urn:microsoft.com/office/officeart/2005/8/layout/orgChart1"/>
    <dgm:cxn modelId="{5B988631-BB20-4FF5-8441-5EF4992C3E34}" type="presParOf" srcId="{27C21CA0-B5D0-4100-847A-0F434686C94F}" destId="{B41E559E-D3C0-4C95-8B7A-4BC118FD9DD1}" srcOrd="0" destOrd="0" presId="urn:microsoft.com/office/officeart/2005/8/layout/orgChart1"/>
    <dgm:cxn modelId="{39DA5975-DF42-4A93-9679-4F36E448FF2A}" type="presParOf" srcId="{B41E559E-D3C0-4C95-8B7A-4BC118FD9DD1}" destId="{214E04F2-72A3-4D77-B5E5-E777734156E2}" srcOrd="0" destOrd="0" presId="urn:microsoft.com/office/officeart/2005/8/layout/orgChart1"/>
    <dgm:cxn modelId="{C84FD05E-C131-4A5F-89AB-D96A7C93E313}" type="presParOf" srcId="{B41E559E-D3C0-4C95-8B7A-4BC118FD9DD1}" destId="{FF88A2B3-C2B8-463C-B4A4-696B198B2B43}" srcOrd="1" destOrd="0" presId="urn:microsoft.com/office/officeart/2005/8/layout/orgChart1"/>
    <dgm:cxn modelId="{639349DA-91D3-487F-A44C-71EBD3DCFFDC}" type="presParOf" srcId="{27C21CA0-B5D0-4100-847A-0F434686C94F}" destId="{CD601319-6D0F-4EDD-9271-31F92D353195}" srcOrd="1" destOrd="0" presId="urn:microsoft.com/office/officeart/2005/8/layout/orgChart1"/>
    <dgm:cxn modelId="{F564577D-1988-4214-B7E8-E6B34685DD8E}" type="presParOf" srcId="{27C21CA0-B5D0-4100-847A-0F434686C94F}" destId="{0912F289-A83C-439E-991D-A5BF76352B59}" srcOrd="2" destOrd="0" presId="urn:microsoft.com/office/officeart/2005/8/layout/orgChart1"/>
    <dgm:cxn modelId="{76F34315-CBBF-49A6-9503-1F6B085F52A4}" type="presParOf" srcId="{F9F9BC05-38C5-446C-BB85-56FBE4CD5818}" destId="{F119F8ED-7238-4910-9226-64758B24BCF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378538-B79F-4DD9-BA15-9282A8806151}"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pPr rtl="1"/>
          <a:endParaRPr lang="ar-SA"/>
        </a:p>
      </dgm:t>
    </dgm:pt>
    <dgm:pt modelId="{7CB40A90-BF73-4086-9061-20A07800516F}">
      <dgm:prSet phldrT="[نص]" custT="1"/>
      <dgm:spPr/>
      <dgm:t>
        <a:bodyPr/>
        <a:lstStyle/>
        <a:p>
          <a:pPr rtl="1"/>
          <a:r>
            <a:rPr lang="ar-IQ" sz="2000" b="1" u="none"/>
            <a:t>عناصر استثمار رأس المال البشري</a:t>
          </a:r>
          <a:endParaRPr lang="ar-SA" sz="2000" u="none"/>
        </a:p>
      </dgm:t>
    </dgm:pt>
    <dgm:pt modelId="{25F4267C-B7F1-4CF8-B649-2C2FEB6F3A68}" type="parTrans" cxnId="{0A057DBA-1C28-4DCB-9C5C-D61E4A623750}">
      <dgm:prSet/>
      <dgm:spPr/>
      <dgm:t>
        <a:bodyPr/>
        <a:lstStyle/>
        <a:p>
          <a:pPr rtl="1"/>
          <a:endParaRPr lang="ar-SA" sz="3200"/>
        </a:p>
      </dgm:t>
    </dgm:pt>
    <dgm:pt modelId="{453B1403-1837-44B3-9FC1-51FDCC83D378}" type="sibTrans" cxnId="{0A057DBA-1C28-4DCB-9C5C-D61E4A623750}">
      <dgm:prSet/>
      <dgm:spPr/>
      <dgm:t>
        <a:bodyPr/>
        <a:lstStyle/>
        <a:p>
          <a:pPr rtl="1"/>
          <a:endParaRPr lang="ar-SA" sz="3200"/>
        </a:p>
      </dgm:t>
    </dgm:pt>
    <dgm:pt modelId="{82C9E405-E7C7-422B-9D20-D3D858B6E5D2}">
      <dgm:prSet phldrT="[نص]" custT="1"/>
      <dgm:spPr/>
      <dgm:t>
        <a:bodyPr/>
        <a:lstStyle/>
        <a:p>
          <a:pPr rtl="1"/>
          <a:r>
            <a:rPr lang="ar-IQ" sz="2000"/>
            <a:t>الابتكار</a:t>
          </a:r>
          <a:endParaRPr lang="ar-SA" sz="2000"/>
        </a:p>
      </dgm:t>
    </dgm:pt>
    <dgm:pt modelId="{C0C136FE-03DC-4FE5-B091-36973B3F6E10}" type="parTrans" cxnId="{59834A1C-C4FB-4CBD-AB7F-4B96ECF73E2A}">
      <dgm:prSet/>
      <dgm:spPr/>
      <dgm:t>
        <a:bodyPr/>
        <a:lstStyle/>
        <a:p>
          <a:pPr rtl="1"/>
          <a:endParaRPr lang="ar-SA" sz="3200"/>
        </a:p>
      </dgm:t>
    </dgm:pt>
    <dgm:pt modelId="{CA878FD0-4D0E-475B-A375-A6BCC87147A3}" type="sibTrans" cxnId="{59834A1C-C4FB-4CBD-AB7F-4B96ECF73E2A}">
      <dgm:prSet/>
      <dgm:spPr/>
      <dgm:t>
        <a:bodyPr/>
        <a:lstStyle/>
        <a:p>
          <a:pPr rtl="1"/>
          <a:endParaRPr lang="ar-SA" sz="3200"/>
        </a:p>
      </dgm:t>
    </dgm:pt>
    <dgm:pt modelId="{E6B2CE69-5F65-4200-861B-52419E528AE3}">
      <dgm:prSet phldrT="[نص]" custT="1"/>
      <dgm:spPr/>
      <dgm:t>
        <a:bodyPr/>
        <a:lstStyle/>
        <a:p>
          <a:pPr rtl="1"/>
          <a:r>
            <a:rPr lang="ar-IQ" sz="2000"/>
            <a:t>الابتكار والجديد</a:t>
          </a:r>
          <a:endParaRPr lang="ar-SA" sz="2000"/>
        </a:p>
      </dgm:t>
    </dgm:pt>
    <dgm:pt modelId="{2EE315C5-C5AE-4822-A513-D83B506B974C}" type="parTrans" cxnId="{595469F2-0FFD-4651-8B8A-F2D9921E8321}">
      <dgm:prSet/>
      <dgm:spPr/>
      <dgm:t>
        <a:bodyPr/>
        <a:lstStyle/>
        <a:p>
          <a:pPr rtl="1"/>
          <a:endParaRPr lang="ar-SA" sz="3200"/>
        </a:p>
      </dgm:t>
    </dgm:pt>
    <dgm:pt modelId="{6362F3A8-9A35-4D57-9272-AC222332A2DD}" type="sibTrans" cxnId="{595469F2-0FFD-4651-8B8A-F2D9921E8321}">
      <dgm:prSet/>
      <dgm:spPr/>
      <dgm:t>
        <a:bodyPr/>
        <a:lstStyle/>
        <a:p>
          <a:pPr rtl="1"/>
          <a:endParaRPr lang="ar-SA" sz="3200"/>
        </a:p>
      </dgm:t>
    </dgm:pt>
    <dgm:pt modelId="{B1A91F92-24DE-483F-A3B1-BAB5FCCC4E65}">
      <dgm:prSet phldrT="[نص]" custT="1"/>
      <dgm:spPr/>
      <dgm:t>
        <a:bodyPr/>
        <a:lstStyle/>
        <a:p>
          <a:pPr rtl="1"/>
          <a:r>
            <a:rPr lang="ar-IQ" sz="2000"/>
            <a:t>المقدرة الاجتماعية</a:t>
          </a:r>
          <a:endParaRPr lang="ar-SA" sz="2000"/>
        </a:p>
      </dgm:t>
    </dgm:pt>
    <dgm:pt modelId="{16D91FF6-653B-46F7-849B-A3F71A6CFC41}" type="parTrans" cxnId="{44CED944-91E0-46ED-8855-B2218FECBF02}">
      <dgm:prSet/>
      <dgm:spPr/>
      <dgm:t>
        <a:bodyPr/>
        <a:lstStyle/>
        <a:p>
          <a:pPr rtl="1"/>
          <a:endParaRPr lang="ar-SA" sz="3200"/>
        </a:p>
      </dgm:t>
    </dgm:pt>
    <dgm:pt modelId="{4CF6FF3F-8E7C-4DA4-8EDC-356E7519C4E1}" type="sibTrans" cxnId="{44CED944-91E0-46ED-8855-B2218FECBF02}">
      <dgm:prSet/>
      <dgm:spPr/>
      <dgm:t>
        <a:bodyPr/>
        <a:lstStyle/>
        <a:p>
          <a:pPr rtl="1"/>
          <a:endParaRPr lang="ar-SA" sz="3200"/>
        </a:p>
      </dgm:t>
    </dgm:pt>
    <dgm:pt modelId="{2AA3BB1B-586E-4CBD-BBC1-121705A94CD1}">
      <dgm:prSet phldrT="[نص]" custT="1"/>
      <dgm:spPr/>
      <dgm:t>
        <a:bodyPr/>
        <a:lstStyle/>
        <a:p>
          <a:pPr rtl="1"/>
          <a:r>
            <a:rPr lang="ar-IQ" sz="2000"/>
            <a:t>المقدرة الحرفية</a:t>
          </a:r>
          <a:endParaRPr lang="ar-SA" sz="2000"/>
        </a:p>
      </dgm:t>
    </dgm:pt>
    <dgm:pt modelId="{04A28637-9381-43F8-917A-13D0D5D57DE4}" type="parTrans" cxnId="{595FFE7A-8D01-447E-87A0-0E8B9C3F908B}">
      <dgm:prSet/>
      <dgm:spPr/>
      <dgm:t>
        <a:bodyPr/>
        <a:lstStyle/>
        <a:p>
          <a:pPr rtl="1"/>
          <a:endParaRPr lang="ar-SA" sz="3200"/>
        </a:p>
      </dgm:t>
    </dgm:pt>
    <dgm:pt modelId="{3A90E3D2-4BCA-4F23-A5ED-8E32E9997EB8}" type="sibTrans" cxnId="{595FFE7A-8D01-447E-87A0-0E8B9C3F908B}">
      <dgm:prSet/>
      <dgm:spPr/>
      <dgm:t>
        <a:bodyPr/>
        <a:lstStyle/>
        <a:p>
          <a:pPr rtl="1"/>
          <a:endParaRPr lang="ar-SA" sz="3200"/>
        </a:p>
      </dgm:t>
    </dgm:pt>
    <dgm:pt modelId="{54128CBF-0D6F-4CE8-8CA3-A7FEC1F31371}" type="pres">
      <dgm:prSet presAssocID="{29378538-B79F-4DD9-BA15-9282A8806151}" presName="Name0" presStyleCnt="0">
        <dgm:presLayoutVars>
          <dgm:chMax val="1"/>
          <dgm:dir/>
          <dgm:animLvl val="ctr"/>
          <dgm:resizeHandles val="exact"/>
        </dgm:presLayoutVars>
      </dgm:prSet>
      <dgm:spPr/>
      <dgm:t>
        <a:bodyPr/>
        <a:lstStyle/>
        <a:p>
          <a:endParaRPr lang="en-US"/>
        </a:p>
      </dgm:t>
    </dgm:pt>
    <dgm:pt modelId="{2C0F93CC-3CEE-467C-8BED-491107EECAC3}" type="pres">
      <dgm:prSet presAssocID="{7CB40A90-BF73-4086-9061-20A07800516F}" presName="centerShape" presStyleLbl="node0" presStyleIdx="0" presStyleCnt="1"/>
      <dgm:spPr/>
      <dgm:t>
        <a:bodyPr/>
        <a:lstStyle/>
        <a:p>
          <a:endParaRPr lang="en-US"/>
        </a:p>
      </dgm:t>
    </dgm:pt>
    <dgm:pt modelId="{D1CBF261-1747-4B9A-ADCA-59CC722B955B}" type="pres">
      <dgm:prSet presAssocID="{82C9E405-E7C7-422B-9D20-D3D858B6E5D2}" presName="node" presStyleLbl="node1" presStyleIdx="0" presStyleCnt="4" custScaleX="133642">
        <dgm:presLayoutVars>
          <dgm:bulletEnabled val="1"/>
        </dgm:presLayoutVars>
      </dgm:prSet>
      <dgm:spPr/>
      <dgm:t>
        <a:bodyPr/>
        <a:lstStyle/>
        <a:p>
          <a:endParaRPr lang="en-US"/>
        </a:p>
      </dgm:t>
    </dgm:pt>
    <dgm:pt modelId="{8A71E683-1570-49B5-A95F-684DAA491643}" type="pres">
      <dgm:prSet presAssocID="{82C9E405-E7C7-422B-9D20-D3D858B6E5D2}" presName="dummy" presStyleCnt="0"/>
      <dgm:spPr/>
    </dgm:pt>
    <dgm:pt modelId="{A060C571-6213-4773-96DE-9932295B8DCA}" type="pres">
      <dgm:prSet presAssocID="{CA878FD0-4D0E-475B-A375-A6BCC87147A3}" presName="sibTrans" presStyleLbl="sibTrans2D1" presStyleIdx="0" presStyleCnt="4"/>
      <dgm:spPr/>
      <dgm:t>
        <a:bodyPr/>
        <a:lstStyle/>
        <a:p>
          <a:endParaRPr lang="en-US"/>
        </a:p>
      </dgm:t>
    </dgm:pt>
    <dgm:pt modelId="{808DB0F4-C880-4C17-8341-889D2B068356}" type="pres">
      <dgm:prSet presAssocID="{E6B2CE69-5F65-4200-861B-52419E528AE3}" presName="node" presStyleLbl="node1" presStyleIdx="1" presStyleCnt="4" custScaleX="117669">
        <dgm:presLayoutVars>
          <dgm:bulletEnabled val="1"/>
        </dgm:presLayoutVars>
      </dgm:prSet>
      <dgm:spPr/>
      <dgm:t>
        <a:bodyPr/>
        <a:lstStyle/>
        <a:p>
          <a:endParaRPr lang="en-US"/>
        </a:p>
      </dgm:t>
    </dgm:pt>
    <dgm:pt modelId="{49EB10EE-1E8E-4FE7-90C7-E22E56CE99AE}" type="pres">
      <dgm:prSet presAssocID="{E6B2CE69-5F65-4200-861B-52419E528AE3}" presName="dummy" presStyleCnt="0"/>
      <dgm:spPr/>
    </dgm:pt>
    <dgm:pt modelId="{E67EE7A2-FBCE-4EAE-AF46-55E89D4D285B}" type="pres">
      <dgm:prSet presAssocID="{6362F3A8-9A35-4D57-9272-AC222332A2DD}" presName="sibTrans" presStyleLbl="sibTrans2D1" presStyleIdx="1" presStyleCnt="4"/>
      <dgm:spPr/>
      <dgm:t>
        <a:bodyPr/>
        <a:lstStyle/>
        <a:p>
          <a:endParaRPr lang="en-US"/>
        </a:p>
      </dgm:t>
    </dgm:pt>
    <dgm:pt modelId="{6C04AEFC-D010-449C-8649-B1864E680F0B}" type="pres">
      <dgm:prSet presAssocID="{B1A91F92-24DE-483F-A3B1-BAB5FCCC4E65}" presName="node" presStyleLbl="node1" presStyleIdx="2" presStyleCnt="4" custScaleX="131219">
        <dgm:presLayoutVars>
          <dgm:bulletEnabled val="1"/>
        </dgm:presLayoutVars>
      </dgm:prSet>
      <dgm:spPr/>
      <dgm:t>
        <a:bodyPr/>
        <a:lstStyle/>
        <a:p>
          <a:endParaRPr lang="en-US"/>
        </a:p>
      </dgm:t>
    </dgm:pt>
    <dgm:pt modelId="{EBECA1C5-B03E-4E10-B018-9B96AE655EE4}" type="pres">
      <dgm:prSet presAssocID="{B1A91F92-24DE-483F-A3B1-BAB5FCCC4E65}" presName="dummy" presStyleCnt="0"/>
      <dgm:spPr/>
    </dgm:pt>
    <dgm:pt modelId="{90BA6858-2431-4F19-82E1-7860BB449738}" type="pres">
      <dgm:prSet presAssocID="{4CF6FF3F-8E7C-4DA4-8EDC-356E7519C4E1}" presName="sibTrans" presStyleLbl="sibTrans2D1" presStyleIdx="2" presStyleCnt="4"/>
      <dgm:spPr/>
      <dgm:t>
        <a:bodyPr/>
        <a:lstStyle/>
        <a:p>
          <a:endParaRPr lang="en-US"/>
        </a:p>
      </dgm:t>
    </dgm:pt>
    <dgm:pt modelId="{6029378C-4F59-41D7-8303-541A5BB9B4A3}" type="pres">
      <dgm:prSet presAssocID="{2AA3BB1B-586E-4CBD-BBC1-121705A94CD1}" presName="node" presStyleLbl="node1" presStyleIdx="3" presStyleCnt="4" custScaleX="122516">
        <dgm:presLayoutVars>
          <dgm:bulletEnabled val="1"/>
        </dgm:presLayoutVars>
      </dgm:prSet>
      <dgm:spPr/>
      <dgm:t>
        <a:bodyPr/>
        <a:lstStyle/>
        <a:p>
          <a:endParaRPr lang="en-US"/>
        </a:p>
      </dgm:t>
    </dgm:pt>
    <dgm:pt modelId="{DECE41AE-8ED8-44CB-9813-358CFDB16338}" type="pres">
      <dgm:prSet presAssocID="{2AA3BB1B-586E-4CBD-BBC1-121705A94CD1}" presName="dummy" presStyleCnt="0"/>
      <dgm:spPr/>
    </dgm:pt>
    <dgm:pt modelId="{31BD12D7-E2B0-42CF-9EF9-FEE0A7265765}" type="pres">
      <dgm:prSet presAssocID="{3A90E3D2-4BCA-4F23-A5ED-8E32E9997EB8}" presName="sibTrans" presStyleLbl="sibTrans2D1" presStyleIdx="3" presStyleCnt="4"/>
      <dgm:spPr/>
      <dgm:t>
        <a:bodyPr/>
        <a:lstStyle/>
        <a:p>
          <a:endParaRPr lang="en-US"/>
        </a:p>
      </dgm:t>
    </dgm:pt>
  </dgm:ptLst>
  <dgm:cxnLst>
    <dgm:cxn modelId="{595469F2-0FFD-4651-8B8A-F2D9921E8321}" srcId="{7CB40A90-BF73-4086-9061-20A07800516F}" destId="{E6B2CE69-5F65-4200-861B-52419E528AE3}" srcOrd="1" destOrd="0" parTransId="{2EE315C5-C5AE-4822-A513-D83B506B974C}" sibTransId="{6362F3A8-9A35-4D57-9272-AC222332A2DD}"/>
    <dgm:cxn modelId="{44CED944-91E0-46ED-8855-B2218FECBF02}" srcId="{7CB40A90-BF73-4086-9061-20A07800516F}" destId="{B1A91F92-24DE-483F-A3B1-BAB5FCCC4E65}" srcOrd="2" destOrd="0" parTransId="{16D91FF6-653B-46F7-849B-A3F71A6CFC41}" sibTransId="{4CF6FF3F-8E7C-4DA4-8EDC-356E7519C4E1}"/>
    <dgm:cxn modelId="{F46E1E1C-EA7C-48E6-A1D2-B992EE31EFE3}" type="presOf" srcId="{2AA3BB1B-586E-4CBD-BBC1-121705A94CD1}" destId="{6029378C-4F59-41D7-8303-541A5BB9B4A3}" srcOrd="0" destOrd="0" presId="urn:microsoft.com/office/officeart/2005/8/layout/radial6"/>
    <dgm:cxn modelId="{0A057DBA-1C28-4DCB-9C5C-D61E4A623750}" srcId="{29378538-B79F-4DD9-BA15-9282A8806151}" destId="{7CB40A90-BF73-4086-9061-20A07800516F}" srcOrd="0" destOrd="0" parTransId="{25F4267C-B7F1-4CF8-B649-2C2FEB6F3A68}" sibTransId="{453B1403-1837-44B3-9FC1-51FDCC83D378}"/>
    <dgm:cxn modelId="{B9BF6138-0489-4507-A58C-585511B59260}" type="presOf" srcId="{29378538-B79F-4DD9-BA15-9282A8806151}" destId="{54128CBF-0D6F-4CE8-8CA3-A7FEC1F31371}" srcOrd="0" destOrd="0" presId="urn:microsoft.com/office/officeart/2005/8/layout/radial6"/>
    <dgm:cxn modelId="{B930ABAE-3067-4FDD-82D1-B0ED25D8F480}" type="presOf" srcId="{B1A91F92-24DE-483F-A3B1-BAB5FCCC4E65}" destId="{6C04AEFC-D010-449C-8649-B1864E680F0B}" srcOrd="0" destOrd="0" presId="urn:microsoft.com/office/officeart/2005/8/layout/radial6"/>
    <dgm:cxn modelId="{595FFE7A-8D01-447E-87A0-0E8B9C3F908B}" srcId="{7CB40A90-BF73-4086-9061-20A07800516F}" destId="{2AA3BB1B-586E-4CBD-BBC1-121705A94CD1}" srcOrd="3" destOrd="0" parTransId="{04A28637-9381-43F8-917A-13D0D5D57DE4}" sibTransId="{3A90E3D2-4BCA-4F23-A5ED-8E32E9997EB8}"/>
    <dgm:cxn modelId="{BAAB14AB-AE0A-4035-82DB-238DA69E7BE5}" type="presOf" srcId="{6362F3A8-9A35-4D57-9272-AC222332A2DD}" destId="{E67EE7A2-FBCE-4EAE-AF46-55E89D4D285B}" srcOrd="0" destOrd="0" presId="urn:microsoft.com/office/officeart/2005/8/layout/radial6"/>
    <dgm:cxn modelId="{5F7EDAEA-5E5A-4AF8-9606-C6D1270AFF72}" type="presOf" srcId="{CA878FD0-4D0E-475B-A375-A6BCC87147A3}" destId="{A060C571-6213-4773-96DE-9932295B8DCA}" srcOrd="0" destOrd="0" presId="urn:microsoft.com/office/officeart/2005/8/layout/radial6"/>
    <dgm:cxn modelId="{DC18AF60-6AB9-4939-BEC9-4C1908289A40}" type="presOf" srcId="{3A90E3D2-4BCA-4F23-A5ED-8E32E9997EB8}" destId="{31BD12D7-E2B0-42CF-9EF9-FEE0A7265765}" srcOrd="0" destOrd="0" presId="urn:microsoft.com/office/officeart/2005/8/layout/radial6"/>
    <dgm:cxn modelId="{763B5D40-DBDF-4010-89E2-20728CFA0771}" type="presOf" srcId="{82C9E405-E7C7-422B-9D20-D3D858B6E5D2}" destId="{D1CBF261-1747-4B9A-ADCA-59CC722B955B}" srcOrd="0" destOrd="0" presId="urn:microsoft.com/office/officeart/2005/8/layout/radial6"/>
    <dgm:cxn modelId="{4E8C87C2-A4E1-40EA-9EF0-74610EBB24E3}" type="presOf" srcId="{E6B2CE69-5F65-4200-861B-52419E528AE3}" destId="{808DB0F4-C880-4C17-8341-889D2B068356}" srcOrd="0" destOrd="0" presId="urn:microsoft.com/office/officeart/2005/8/layout/radial6"/>
    <dgm:cxn modelId="{EB5F4D36-C413-42BC-A167-7E2F456B1642}" type="presOf" srcId="{4CF6FF3F-8E7C-4DA4-8EDC-356E7519C4E1}" destId="{90BA6858-2431-4F19-82E1-7860BB449738}" srcOrd="0" destOrd="0" presId="urn:microsoft.com/office/officeart/2005/8/layout/radial6"/>
    <dgm:cxn modelId="{59834A1C-C4FB-4CBD-AB7F-4B96ECF73E2A}" srcId="{7CB40A90-BF73-4086-9061-20A07800516F}" destId="{82C9E405-E7C7-422B-9D20-D3D858B6E5D2}" srcOrd="0" destOrd="0" parTransId="{C0C136FE-03DC-4FE5-B091-36973B3F6E10}" sibTransId="{CA878FD0-4D0E-475B-A375-A6BCC87147A3}"/>
    <dgm:cxn modelId="{A2B4F59E-77A6-4531-908F-D76D42B924EE}" type="presOf" srcId="{7CB40A90-BF73-4086-9061-20A07800516F}" destId="{2C0F93CC-3CEE-467C-8BED-491107EECAC3}" srcOrd="0" destOrd="0" presId="urn:microsoft.com/office/officeart/2005/8/layout/radial6"/>
    <dgm:cxn modelId="{AEF852F2-FA94-4C2D-9A58-B168899DB3B0}" type="presParOf" srcId="{54128CBF-0D6F-4CE8-8CA3-A7FEC1F31371}" destId="{2C0F93CC-3CEE-467C-8BED-491107EECAC3}" srcOrd="0" destOrd="0" presId="urn:microsoft.com/office/officeart/2005/8/layout/radial6"/>
    <dgm:cxn modelId="{948CE4CC-55E9-416B-91AD-705F28C87805}" type="presParOf" srcId="{54128CBF-0D6F-4CE8-8CA3-A7FEC1F31371}" destId="{D1CBF261-1747-4B9A-ADCA-59CC722B955B}" srcOrd="1" destOrd="0" presId="urn:microsoft.com/office/officeart/2005/8/layout/radial6"/>
    <dgm:cxn modelId="{974FBBC7-788B-4710-BE56-E6D6FEB25AC7}" type="presParOf" srcId="{54128CBF-0D6F-4CE8-8CA3-A7FEC1F31371}" destId="{8A71E683-1570-49B5-A95F-684DAA491643}" srcOrd="2" destOrd="0" presId="urn:microsoft.com/office/officeart/2005/8/layout/radial6"/>
    <dgm:cxn modelId="{C5828EFB-6980-4E72-9B58-632B33DE7B88}" type="presParOf" srcId="{54128CBF-0D6F-4CE8-8CA3-A7FEC1F31371}" destId="{A060C571-6213-4773-96DE-9932295B8DCA}" srcOrd="3" destOrd="0" presId="urn:microsoft.com/office/officeart/2005/8/layout/radial6"/>
    <dgm:cxn modelId="{6DD2B503-C6C5-4B04-B75B-F024D1F80970}" type="presParOf" srcId="{54128CBF-0D6F-4CE8-8CA3-A7FEC1F31371}" destId="{808DB0F4-C880-4C17-8341-889D2B068356}" srcOrd="4" destOrd="0" presId="urn:microsoft.com/office/officeart/2005/8/layout/radial6"/>
    <dgm:cxn modelId="{DADD11CE-0049-4C1C-8AEF-5A37EAC4EC88}" type="presParOf" srcId="{54128CBF-0D6F-4CE8-8CA3-A7FEC1F31371}" destId="{49EB10EE-1E8E-4FE7-90C7-E22E56CE99AE}" srcOrd="5" destOrd="0" presId="urn:microsoft.com/office/officeart/2005/8/layout/radial6"/>
    <dgm:cxn modelId="{79D8A999-634F-43A2-8846-6015D3EAA1D4}" type="presParOf" srcId="{54128CBF-0D6F-4CE8-8CA3-A7FEC1F31371}" destId="{E67EE7A2-FBCE-4EAE-AF46-55E89D4D285B}" srcOrd="6" destOrd="0" presId="urn:microsoft.com/office/officeart/2005/8/layout/radial6"/>
    <dgm:cxn modelId="{8556206C-5811-435D-8A90-4DD0D2F639F6}" type="presParOf" srcId="{54128CBF-0D6F-4CE8-8CA3-A7FEC1F31371}" destId="{6C04AEFC-D010-449C-8649-B1864E680F0B}" srcOrd="7" destOrd="0" presId="urn:microsoft.com/office/officeart/2005/8/layout/radial6"/>
    <dgm:cxn modelId="{FC9B7168-E9A9-497C-B089-E94E0E5FCF9C}" type="presParOf" srcId="{54128CBF-0D6F-4CE8-8CA3-A7FEC1F31371}" destId="{EBECA1C5-B03E-4E10-B018-9B96AE655EE4}" srcOrd="8" destOrd="0" presId="urn:microsoft.com/office/officeart/2005/8/layout/radial6"/>
    <dgm:cxn modelId="{8F7EEF13-012D-487E-93C2-311D85B4C87C}" type="presParOf" srcId="{54128CBF-0D6F-4CE8-8CA3-A7FEC1F31371}" destId="{90BA6858-2431-4F19-82E1-7860BB449738}" srcOrd="9" destOrd="0" presId="urn:microsoft.com/office/officeart/2005/8/layout/radial6"/>
    <dgm:cxn modelId="{C81ECBE7-6CCB-4F19-9106-34E84AD7E136}" type="presParOf" srcId="{54128CBF-0D6F-4CE8-8CA3-A7FEC1F31371}" destId="{6029378C-4F59-41D7-8303-541A5BB9B4A3}" srcOrd="10" destOrd="0" presId="urn:microsoft.com/office/officeart/2005/8/layout/radial6"/>
    <dgm:cxn modelId="{73FC1063-781D-486C-8C68-4E09218896A5}" type="presParOf" srcId="{54128CBF-0D6F-4CE8-8CA3-A7FEC1F31371}" destId="{DECE41AE-8ED8-44CB-9813-358CFDB16338}" srcOrd="11" destOrd="0" presId="urn:microsoft.com/office/officeart/2005/8/layout/radial6"/>
    <dgm:cxn modelId="{46FC3103-04DF-4C50-93B5-E4AC36545B42}" type="presParOf" srcId="{54128CBF-0D6F-4CE8-8CA3-A7FEC1F31371}" destId="{31BD12D7-E2B0-42CF-9EF9-FEE0A7265765}" srcOrd="12" destOrd="0" presId="urn:microsoft.com/office/officeart/2005/8/layout/radial6"/>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3523D4-0327-4725-B478-3B5AFFC0523C}" type="doc">
      <dgm:prSet loTypeId="urn:microsoft.com/office/officeart/2005/8/layout/orgChart1" loCatId="hierarchy" qsTypeId="urn:microsoft.com/office/officeart/2005/8/quickstyle/3d1" qsCatId="3D" csTypeId="urn:microsoft.com/office/officeart/2005/8/colors/colorful1" csCatId="colorful" phldr="1"/>
      <dgm:spPr>
        <a:scene3d>
          <a:camera prst="orthographicFront">
            <a:rot lat="0" lon="0" rev="0"/>
          </a:camera>
          <a:lightRig rig="glow" dir="t">
            <a:rot lat="0" lon="0" rev="4800000"/>
          </a:lightRig>
        </a:scene3d>
      </dgm:spPr>
      <dgm:t>
        <a:bodyPr/>
        <a:lstStyle/>
        <a:p>
          <a:pPr rtl="1"/>
          <a:endParaRPr lang="ar-SA"/>
        </a:p>
      </dgm:t>
    </dgm:pt>
    <dgm:pt modelId="{376D4984-2542-4A9D-850A-0D7A6D55DB79}">
      <dgm:prSet phldrT="[نص]"/>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IQ" b="1" u="none">
              <a:solidFill>
                <a:srgbClr val="C00000"/>
              </a:solidFill>
            </a:rPr>
            <a:t>العوامل المؤثرة في استثمار رأس المال البشري </a:t>
          </a:r>
          <a:endParaRPr lang="ar-SA" u="none">
            <a:solidFill>
              <a:srgbClr val="C00000"/>
            </a:solidFill>
          </a:endParaRPr>
        </a:p>
      </dgm:t>
    </dgm:pt>
    <dgm:pt modelId="{DA6C7400-4ABB-475B-A44A-7BBA97691CDB}" type="parTrans" cxnId="{9C9CF82F-C250-4AAE-9583-551277A05C55}">
      <dgm:prSet/>
      <dgm:spPr/>
      <dgm:t>
        <a:bodyPr/>
        <a:lstStyle/>
        <a:p>
          <a:pPr rtl="1"/>
          <a:endParaRPr lang="ar-SA"/>
        </a:p>
      </dgm:t>
    </dgm:pt>
    <dgm:pt modelId="{DFCA19FD-DB68-4AAB-840D-C475C3A526F9}" type="sibTrans" cxnId="{9C9CF82F-C250-4AAE-9583-551277A05C55}">
      <dgm:prSet/>
      <dgm:spPr/>
      <dgm:t>
        <a:bodyPr/>
        <a:lstStyle/>
        <a:p>
          <a:pPr rtl="1"/>
          <a:endParaRPr lang="ar-SA"/>
        </a:p>
      </dgm:t>
    </dgm:pt>
    <dgm:pt modelId="{53103EB8-FC32-4FB4-9540-820399250863}">
      <dgm:prSet phldrT="[نص]"/>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IQ"/>
            <a:t>السياسية</a:t>
          </a:r>
          <a:endParaRPr lang="ar-SA"/>
        </a:p>
      </dgm:t>
    </dgm:pt>
    <dgm:pt modelId="{F6D85558-46B0-4AAD-BDD1-A33E652359C9}" type="parTrans" cxnId="{E9A4E7D2-3347-447C-92C6-EA976D635088}">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endParaRPr lang="ar-SA"/>
        </a:p>
      </dgm:t>
    </dgm:pt>
    <dgm:pt modelId="{56B0CFD5-02C1-4069-8985-566C8DFBEC51}" type="sibTrans" cxnId="{E9A4E7D2-3347-447C-92C6-EA976D635088}">
      <dgm:prSet/>
      <dgm:spPr/>
      <dgm:t>
        <a:bodyPr/>
        <a:lstStyle/>
        <a:p>
          <a:pPr rtl="1"/>
          <a:endParaRPr lang="ar-SA"/>
        </a:p>
      </dgm:t>
    </dgm:pt>
    <dgm:pt modelId="{66BECF5E-26A5-4190-A88C-9FC61873488B}">
      <dgm:prSet phldrT="[نص]"/>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IQ"/>
            <a:t>السكانية</a:t>
          </a:r>
          <a:endParaRPr lang="ar-SA"/>
        </a:p>
      </dgm:t>
    </dgm:pt>
    <dgm:pt modelId="{88860F99-C537-49B4-BE59-C1D02B4D3181}" type="parTrans" cxnId="{F025058F-1CB2-4F65-B92B-9549B44E5219}">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endParaRPr lang="ar-SA"/>
        </a:p>
      </dgm:t>
    </dgm:pt>
    <dgm:pt modelId="{7397AB2B-30B1-40DF-8CD5-A1D384CF9BC5}" type="sibTrans" cxnId="{F025058F-1CB2-4F65-B92B-9549B44E5219}">
      <dgm:prSet/>
      <dgm:spPr/>
      <dgm:t>
        <a:bodyPr/>
        <a:lstStyle/>
        <a:p>
          <a:pPr rtl="1"/>
          <a:endParaRPr lang="ar-SA"/>
        </a:p>
      </dgm:t>
    </dgm:pt>
    <dgm:pt modelId="{E4F39AC7-B85E-494A-B980-CFE3B126027C}">
      <dgm:prSet phldrT="[نص]"/>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IQ"/>
            <a:t>الجغرافية</a:t>
          </a:r>
          <a:endParaRPr lang="ar-SA"/>
        </a:p>
      </dgm:t>
    </dgm:pt>
    <dgm:pt modelId="{F0CEC021-95F4-40BA-B4EF-0F1F56F9BA51}" type="parTrans" cxnId="{21CF1BF5-5DCD-433E-B20D-3B127B5B9751}">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endParaRPr lang="ar-SA"/>
        </a:p>
      </dgm:t>
    </dgm:pt>
    <dgm:pt modelId="{A5FA9E3B-2CD4-4098-8901-9D5A29D19336}" type="sibTrans" cxnId="{21CF1BF5-5DCD-433E-B20D-3B127B5B9751}">
      <dgm:prSet/>
      <dgm:spPr/>
      <dgm:t>
        <a:bodyPr/>
        <a:lstStyle/>
        <a:p>
          <a:pPr rtl="1"/>
          <a:endParaRPr lang="ar-SA"/>
        </a:p>
      </dgm:t>
    </dgm:pt>
    <dgm:pt modelId="{9A94EEC7-0D28-4FA6-B466-85B89F685ABA}">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IQ"/>
            <a:t>الاجتماعية</a:t>
          </a:r>
          <a:endParaRPr lang="ar-SA"/>
        </a:p>
      </dgm:t>
    </dgm:pt>
    <dgm:pt modelId="{D0D61D95-65B2-48C9-AC72-9260D0032147}" type="parTrans" cxnId="{7A4F9180-8855-4F38-9B30-8E8616949167}">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endParaRPr lang="ar-SA"/>
        </a:p>
      </dgm:t>
    </dgm:pt>
    <dgm:pt modelId="{CDD8446B-E4A5-492B-B2D2-D41A632BBC70}" type="sibTrans" cxnId="{7A4F9180-8855-4F38-9B30-8E8616949167}">
      <dgm:prSet/>
      <dgm:spPr/>
      <dgm:t>
        <a:bodyPr/>
        <a:lstStyle/>
        <a:p>
          <a:pPr rtl="1"/>
          <a:endParaRPr lang="ar-SA"/>
        </a:p>
      </dgm:t>
    </dgm:pt>
    <dgm:pt modelId="{6FC354B6-AA11-4016-BF15-C9255DCFE126}">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IQ"/>
            <a:t>الاقتصادية</a:t>
          </a:r>
          <a:endParaRPr lang="ar-SA"/>
        </a:p>
      </dgm:t>
    </dgm:pt>
    <dgm:pt modelId="{C7367528-91B2-4858-B145-1DABA0342C87}" type="parTrans" cxnId="{C0017007-5EC5-445A-B381-EA1F2E77364D}">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endParaRPr lang="ar-SA"/>
        </a:p>
      </dgm:t>
    </dgm:pt>
    <dgm:pt modelId="{B6C2E133-DDCB-4337-99E2-2FF41A03B642}" type="sibTrans" cxnId="{C0017007-5EC5-445A-B381-EA1F2E77364D}">
      <dgm:prSet/>
      <dgm:spPr/>
      <dgm:t>
        <a:bodyPr/>
        <a:lstStyle/>
        <a:p>
          <a:pPr rtl="1"/>
          <a:endParaRPr lang="ar-SA"/>
        </a:p>
      </dgm:t>
    </dgm:pt>
    <dgm:pt modelId="{127909C6-C0D3-41FF-987F-03C0BDD0E8B4}" type="pres">
      <dgm:prSet presAssocID="{073523D4-0327-4725-B478-3B5AFFC0523C}" presName="hierChild1" presStyleCnt="0">
        <dgm:presLayoutVars>
          <dgm:orgChart val="1"/>
          <dgm:chPref val="1"/>
          <dgm:dir/>
          <dgm:animOne val="branch"/>
          <dgm:animLvl val="lvl"/>
          <dgm:resizeHandles/>
        </dgm:presLayoutVars>
      </dgm:prSet>
      <dgm:spPr/>
      <dgm:t>
        <a:bodyPr/>
        <a:lstStyle/>
        <a:p>
          <a:endParaRPr lang="en-US"/>
        </a:p>
      </dgm:t>
    </dgm:pt>
    <dgm:pt modelId="{F9F9BC05-38C5-446C-BB85-56FBE4CD5818}" type="pres">
      <dgm:prSet presAssocID="{376D4984-2542-4A9D-850A-0D7A6D55DB79}" presName="hierRoot1" presStyleCnt="0">
        <dgm:presLayoutVars>
          <dgm:hierBranch val="init"/>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A09509B9-B549-40E3-840E-73E380A6D495}" type="pres">
      <dgm:prSet presAssocID="{376D4984-2542-4A9D-850A-0D7A6D55DB79}" presName="rootComposite1"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5E72A7D5-9B1D-4F7F-8CF1-0126510B6813}" type="pres">
      <dgm:prSet presAssocID="{376D4984-2542-4A9D-850A-0D7A6D55DB79}" presName="rootText1" presStyleLbl="node0" presStyleIdx="0" presStyleCnt="1" custScaleX="518691" custScaleY="81465">
        <dgm:presLayoutVars>
          <dgm:chPref val="3"/>
        </dgm:presLayoutVars>
      </dgm:prSet>
      <dgm:spPr/>
      <dgm:t>
        <a:bodyPr/>
        <a:lstStyle/>
        <a:p>
          <a:endParaRPr lang="en-US"/>
        </a:p>
      </dgm:t>
    </dgm:pt>
    <dgm:pt modelId="{8E0D8100-C642-490E-8311-CB45FEFD3A87}" type="pres">
      <dgm:prSet presAssocID="{376D4984-2542-4A9D-850A-0D7A6D55DB79}" presName="rootConnector1" presStyleLbl="node1" presStyleIdx="0" presStyleCnt="0"/>
      <dgm:spPr/>
      <dgm:t>
        <a:bodyPr/>
        <a:lstStyle/>
        <a:p>
          <a:endParaRPr lang="en-US"/>
        </a:p>
      </dgm:t>
    </dgm:pt>
    <dgm:pt modelId="{B9C4BC21-18C5-4531-BECA-D726E6A0F670}" type="pres">
      <dgm:prSet presAssocID="{376D4984-2542-4A9D-850A-0D7A6D55DB79}" presName="hierChild2"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EE2977D5-2431-4556-BB28-06756ED682F9}" type="pres">
      <dgm:prSet presAssocID="{F6D85558-46B0-4AAD-BDD1-A33E652359C9}" presName="Name37" presStyleLbl="parChTrans1D2" presStyleIdx="0" presStyleCnt="5"/>
      <dgm:spPr/>
      <dgm:t>
        <a:bodyPr/>
        <a:lstStyle/>
        <a:p>
          <a:endParaRPr lang="en-US"/>
        </a:p>
      </dgm:t>
    </dgm:pt>
    <dgm:pt modelId="{FAD3CDDD-B9E3-41B1-8D26-B27EFA4CD716}" type="pres">
      <dgm:prSet presAssocID="{53103EB8-FC32-4FB4-9540-820399250863}" presName="hierRoot2" presStyleCnt="0">
        <dgm:presLayoutVars>
          <dgm:hierBranch val="init"/>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04A9DD03-DAB0-4D3D-9832-1CD9ECD243FD}" type="pres">
      <dgm:prSet presAssocID="{53103EB8-FC32-4FB4-9540-820399250863}" presName="rootComposit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D1CB2193-168D-4725-ACB2-399E2D3D9E7C}" type="pres">
      <dgm:prSet presAssocID="{53103EB8-FC32-4FB4-9540-820399250863}" presName="rootText" presStyleLbl="node2" presStyleIdx="0" presStyleCnt="5">
        <dgm:presLayoutVars>
          <dgm:chPref val="3"/>
        </dgm:presLayoutVars>
      </dgm:prSet>
      <dgm:spPr/>
      <dgm:t>
        <a:bodyPr/>
        <a:lstStyle/>
        <a:p>
          <a:endParaRPr lang="en-US"/>
        </a:p>
      </dgm:t>
    </dgm:pt>
    <dgm:pt modelId="{20AEC206-4439-47F3-B8F7-D014042DEA28}" type="pres">
      <dgm:prSet presAssocID="{53103EB8-FC32-4FB4-9540-820399250863}" presName="rootConnector" presStyleLbl="node2" presStyleIdx="0" presStyleCnt="5"/>
      <dgm:spPr/>
      <dgm:t>
        <a:bodyPr/>
        <a:lstStyle/>
        <a:p>
          <a:endParaRPr lang="en-US"/>
        </a:p>
      </dgm:t>
    </dgm:pt>
    <dgm:pt modelId="{19917BF0-F6EF-41CB-8A93-AB2F3CE57CBD}" type="pres">
      <dgm:prSet presAssocID="{53103EB8-FC32-4FB4-9540-820399250863}" presName="hierChild4"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9958C979-A809-4B85-95D8-7A286C229A03}" type="pres">
      <dgm:prSet presAssocID="{53103EB8-FC32-4FB4-9540-820399250863}" presName="hierChild5"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39124DCA-D969-4742-B85F-9BAE05058867}" type="pres">
      <dgm:prSet presAssocID="{C7367528-91B2-4858-B145-1DABA0342C87}" presName="Name37" presStyleLbl="parChTrans1D2" presStyleIdx="1" presStyleCnt="5"/>
      <dgm:spPr/>
      <dgm:t>
        <a:bodyPr/>
        <a:lstStyle/>
        <a:p>
          <a:endParaRPr lang="en-US"/>
        </a:p>
      </dgm:t>
    </dgm:pt>
    <dgm:pt modelId="{5756188E-F970-4422-9C36-BA6A4C79CEA2}" type="pres">
      <dgm:prSet presAssocID="{6FC354B6-AA11-4016-BF15-C9255DCFE126}" presName="hierRoot2" presStyleCnt="0">
        <dgm:presLayoutVars>
          <dgm:hierBranch val="init"/>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BEDFD817-E509-4BA9-8C5D-43674CEDB75F}" type="pres">
      <dgm:prSet presAssocID="{6FC354B6-AA11-4016-BF15-C9255DCFE126}" presName="rootComposit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0B7E73DB-E00F-4731-ACE6-00CE464293A6}" type="pres">
      <dgm:prSet presAssocID="{6FC354B6-AA11-4016-BF15-C9255DCFE126}" presName="rootText" presStyleLbl="node2" presStyleIdx="1" presStyleCnt="5">
        <dgm:presLayoutVars>
          <dgm:chPref val="3"/>
        </dgm:presLayoutVars>
      </dgm:prSet>
      <dgm:spPr/>
      <dgm:t>
        <a:bodyPr/>
        <a:lstStyle/>
        <a:p>
          <a:endParaRPr lang="en-US"/>
        </a:p>
      </dgm:t>
    </dgm:pt>
    <dgm:pt modelId="{5E15C1FC-6F23-405B-8207-3CA65B55ED08}" type="pres">
      <dgm:prSet presAssocID="{6FC354B6-AA11-4016-BF15-C9255DCFE126}" presName="rootConnector" presStyleLbl="node2" presStyleIdx="1" presStyleCnt="5"/>
      <dgm:spPr/>
      <dgm:t>
        <a:bodyPr/>
        <a:lstStyle/>
        <a:p>
          <a:endParaRPr lang="en-US"/>
        </a:p>
      </dgm:t>
    </dgm:pt>
    <dgm:pt modelId="{6A6DC128-9E05-4C57-AF10-D49CDEC9CCDA}" type="pres">
      <dgm:prSet presAssocID="{6FC354B6-AA11-4016-BF15-C9255DCFE126}" presName="hierChild4"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8352A38E-5AE2-40E3-A4A8-32668EAB5749}" type="pres">
      <dgm:prSet presAssocID="{6FC354B6-AA11-4016-BF15-C9255DCFE126}" presName="hierChild5"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29C5D8D4-46EF-4782-97B5-74BDC9C569C7}" type="pres">
      <dgm:prSet presAssocID="{D0D61D95-65B2-48C9-AC72-9260D0032147}" presName="Name37" presStyleLbl="parChTrans1D2" presStyleIdx="2" presStyleCnt="5"/>
      <dgm:spPr/>
      <dgm:t>
        <a:bodyPr/>
        <a:lstStyle/>
        <a:p>
          <a:endParaRPr lang="en-US"/>
        </a:p>
      </dgm:t>
    </dgm:pt>
    <dgm:pt modelId="{66B5D863-6EBA-4390-B246-80EB04F3FBBC}" type="pres">
      <dgm:prSet presAssocID="{9A94EEC7-0D28-4FA6-B466-85B89F685ABA}" presName="hierRoot2" presStyleCnt="0">
        <dgm:presLayoutVars>
          <dgm:hierBranch val="init"/>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0BAEC358-BD3F-4741-A3C8-184CB38BA09B}" type="pres">
      <dgm:prSet presAssocID="{9A94EEC7-0D28-4FA6-B466-85B89F685ABA}" presName="rootComposit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855E662E-C4D2-4F37-8DBA-031429EE42A5}" type="pres">
      <dgm:prSet presAssocID="{9A94EEC7-0D28-4FA6-B466-85B89F685ABA}" presName="rootText" presStyleLbl="node2" presStyleIdx="2" presStyleCnt="5">
        <dgm:presLayoutVars>
          <dgm:chPref val="3"/>
        </dgm:presLayoutVars>
      </dgm:prSet>
      <dgm:spPr/>
      <dgm:t>
        <a:bodyPr/>
        <a:lstStyle/>
        <a:p>
          <a:endParaRPr lang="en-US"/>
        </a:p>
      </dgm:t>
    </dgm:pt>
    <dgm:pt modelId="{691288D1-2D57-47F0-8687-D8ECE40310E8}" type="pres">
      <dgm:prSet presAssocID="{9A94EEC7-0D28-4FA6-B466-85B89F685ABA}" presName="rootConnector" presStyleLbl="node2" presStyleIdx="2" presStyleCnt="5"/>
      <dgm:spPr/>
      <dgm:t>
        <a:bodyPr/>
        <a:lstStyle/>
        <a:p>
          <a:endParaRPr lang="en-US"/>
        </a:p>
      </dgm:t>
    </dgm:pt>
    <dgm:pt modelId="{AD26D752-909D-4BB3-97F3-75BD0E842CB2}" type="pres">
      <dgm:prSet presAssocID="{9A94EEC7-0D28-4FA6-B466-85B89F685ABA}" presName="hierChild4"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7178D942-6B66-4A92-A679-E22FACF9FD12}" type="pres">
      <dgm:prSet presAssocID="{9A94EEC7-0D28-4FA6-B466-85B89F685ABA}" presName="hierChild5"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DE78FB52-EB5C-478F-8340-565B86C1513A}" type="pres">
      <dgm:prSet presAssocID="{88860F99-C537-49B4-BE59-C1D02B4D3181}" presName="Name37" presStyleLbl="parChTrans1D2" presStyleIdx="3" presStyleCnt="5"/>
      <dgm:spPr/>
      <dgm:t>
        <a:bodyPr/>
        <a:lstStyle/>
        <a:p>
          <a:endParaRPr lang="en-US"/>
        </a:p>
      </dgm:t>
    </dgm:pt>
    <dgm:pt modelId="{91FFFE9B-446C-4817-A8D9-A5FB6D1219A2}" type="pres">
      <dgm:prSet presAssocID="{66BECF5E-26A5-4190-A88C-9FC61873488B}" presName="hierRoot2" presStyleCnt="0">
        <dgm:presLayoutVars>
          <dgm:hierBranch val="init"/>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40A1DA30-31CE-44BC-875D-72985D22ED4B}" type="pres">
      <dgm:prSet presAssocID="{66BECF5E-26A5-4190-A88C-9FC61873488B}" presName="rootComposit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3C32BAF8-79A4-457A-B971-D6E64C2A078E}" type="pres">
      <dgm:prSet presAssocID="{66BECF5E-26A5-4190-A88C-9FC61873488B}" presName="rootText" presStyleLbl="node2" presStyleIdx="3" presStyleCnt="5">
        <dgm:presLayoutVars>
          <dgm:chPref val="3"/>
        </dgm:presLayoutVars>
      </dgm:prSet>
      <dgm:spPr/>
      <dgm:t>
        <a:bodyPr/>
        <a:lstStyle/>
        <a:p>
          <a:endParaRPr lang="en-US"/>
        </a:p>
      </dgm:t>
    </dgm:pt>
    <dgm:pt modelId="{9752B0DC-A041-492C-8331-AA201EA80B56}" type="pres">
      <dgm:prSet presAssocID="{66BECF5E-26A5-4190-A88C-9FC61873488B}" presName="rootConnector" presStyleLbl="node2" presStyleIdx="3" presStyleCnt="5"/>
      <dgm:spPr/>
      <dgm:t>
        <a:bodyPr/>
        <a:lstStyle/>
        <a:p>
          <a:endParaRPr lang="en-US"/>
        </a:p>
      </dgm:t>
    </dgm:pt>
    <dgm:pt modelId="{4126FFA6-CD35-43B3-852A-DED6593F6E63}" type="pres">
      <dgm:prSet presAssocID="{66BECF5E-26A5-4190-A88C-9FC61873488B}" presName="hierChild4"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ADBA2AE9-4CC8-42D4-B452-35C51961C137}" type="pres">
      <dgm:prSet presAssocID="{66BECF5E-26A5-4190-A88C-9FC61873488B}" presName="hierChild5"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1BA7CFA3-3284-40D7-8944-7E2FE73EC719}" type="pres">
      <dgm:prSet presAssocID="{F0CEC021-95F4-40BA-B4EF-0F1F56F9BA51}" presName="Name37" presStyleLbl="parChTrans1D2" presStyleIdx="4" presStyleCnt="5"/>
      <dgm:spPr/>
      <dgm:t>
        <a:bodyPr/>
        <a:lstStyle/>
        <a:p>
          <a:endParaRPr lang="en-US"/>
        </a:p>
      </dgm:t>
    </dgm:pt>
    <dgm:pt modelId="{27C21CA0-B5D0-4100-847A-0F434686C94F}" type="pres">
      <dgm:prSet presAssocID="{E4F39AC7-B85E-494A-B980-CFE3B126027C}" presName="hierRoot2" presStyleCnt="0">
        <dgm:presLayoutVars>
          <dgm:hierBranch val="init"/>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B41E559E-D3C0-4C95-8B7A-4BC118FD9DD1}" type="pres">
      <dgm:prSet presAssocID="{E4F39AC7-B85E-494A-B980-CFE3B126027C}" presName="rootComposite"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214E04F2-72A3-4D77-B5E5-E777734156E2}" type="pres">
      <dgm:prSet presAssocID="{E4F39AC7-B85E-494A-B980-CFE3B126027C}" presName="rootText" presStyleLbl="node2" presStyleIdx="4" presStyleCnt="5">
        <dgm:presLayoutVars>
          <dgm:chPref val="3"/>
        </dgm:presLayoutVars>
      </dgm:prSet>
      <dgm:spPr/>
      <dgm:t>
        <a:bodyPr/>
        <a:lstStyle/>
        <a:p>
          <a:endParaRPr lang="en-US"/>
        </a:p>
      </dgm:t>
    </dgm:pt>
    <dgm:pt modelId="{FF88A2B3-C2B8-463C-B4A4-696B198B2B43}" type="pres">
      <dgm:prSet presAssocID="{E4F39AC7-B85E-494A-B980-CFE3B126027C}" presName="rootConnector" presStyleLbl="node2" presStyleIdx="4" presStyleCnt="5"/>
      <dgm:spPr/>
      <dgm:t>
        <a:bodyPr/>
        <a:lstStyle/>
        <a:p>
          <a:endParaRPr lang="en-US"/>
        </a:p>
      </dgm:t>
    </dgm:pt>
    <dgm:pt modelId="{CD601319-6D0F-4EDD-9271-31F92D353195}" type="pres">
      <dgm:prSet presAssocID="{E4F39AC7-B85E-494A-B980-CFE3B126027C}" presName="hierChild4"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0912F289-A83C-439E-991D-A5BF76352B59}" type="pres">
      <dgm:prSet presAssocID="{E4F39AC7-B85E-494A-B980-CFE3B126027C}" presName="hierChild5"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F119F8ED-7238-4910-9226-64758B24BCF4}" type="pres">
      <dgm:prSet presAssocID="{376D4984-2542-4A9D-850A-0D7A6D55DB79}" presName="hierChild3"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Lst>
  <dgm:cxnLst>
    <dgm:cxn modelId="{661939AA-590C-47EB-8EE7-6C4CB48FFBE7}" type="presOf" srcId="{53103EB8-FC32-4FB4-9540-820399250863}" destId="{D1CB2193-168D-4725-ACB2-399E2D3D9E7C}" srcOrd="0" destOrd="0" presId="urn:microsoft.com/office/officeart/2005/8/layout/orgChart1"/>
    <dgm:cxn modelId="{24CC3215-06E4-407F-B47C-41A948B81261}" type="presOf" srcId="{88860F99-C537-49B4-BE59-C1D02B4D3181}" destId="{DE78FB52-EB5C-478F-8340-565B86C1513A}" srcOrd="0" destOrd="0" presId="urn:microsoft.com/office/officeart/2005/8/layout/orgChart1"/>
    <dgm:cxn modelId="{57ABF0C5-425D-4BB7-AA95-1DC50617ECCF}" type="presOf" srcId="{6FC354B6-AA11-4016-BF15-C9255DCFE126}" destId="{5E15C1FC-6F23-405B-8207-3CA65B55ED08}" srcOrd="1" destOrd="0" presId="urn:microsoft.com/office/officeart/2005/8/layout/orgChart1"/>
    <dgm:cxn modelId="{8C564578-2289-4A51-B359-3A38E792DEA6}" type="presOf" srcId="{E4F39AC7-B85E-494A-B980-CFE3B126027C}" destId="{214E04F2-72A3-4D77-B5E5-E777734156E2}" srcOrd="0" destOrd="0" presId="urn:microsoft.com/office/officeart/2005/8/layout/orgChart1"/>
    <dgm:cxn modelId="{6C82E654-DCC9-45DD-ADFB-D61E3A87BDC9}" type="presOf" srcId="{376D4984-2542-4A9D-850A-0D7A6D55DB79}" destId="{8E0D8100-C642-490E-8311-CB45FEFD3A87}" srcOrd="1" destOrd="0" presId="urn:microsoft.com/office/officeart/2005/8/layout/orgChart1"/>
    <dgm:cxn modelId="{D5EF2866-8E5F-42CC-AA8F-4BE5FA25D9C2}" type="presOf" srcId="{6FC354B6-AA11-4016-BF15-C9255DCFE126}" destId="{0B7E73DB-E00F-4731-ACE6-00CE464293A6}" srcOrd="0" destOrd="0" presId="urn:microsoft.com/office/officeart/2005/8/layout/orgChart1"/>
    <dgm:cxn modelId="{7F761179-C820-425F-8B0A-7750E3602E22}" type="presOf" srcId="{53103EB8-FC32-4FB4-9540-820399250863}" destId="{20AEC206-4439-47F3-B8F7-D014042DEA28}" srcOrd="1" destOrd="0" presId="urn:microsoft.com/office/officeart/2005/8/layout/orgChart1"/>
    <dgm:cxn modelId="{E9A4E7D2-3347-447C-92C6-EA976D635088}" srcId="{376D4984-2542-4A9D-850A-0D7A6D55DB79}" destId="{53103EB8-FC32-4FB4-9540-820399250863}" srcOrd="0" destOrd="0" parTransId="{F6D85558-46B0-4AAD-BDD1-A33E652359C9}" sibTransId="{56B0CFD5-02C1-4069-8985-566C8DFBEC51}"/>
    <dgm:cxn modelId="{8446DC9B-A694-4F81-B7CA-092FC3F89809}" type="presOf" srcId="{D0D61D95-65B2-48C9-AC72-9260D0032147}" destId="{29C5D8D4-46EF-4782-97B5-74BDC9C569C7}" srcOrd="0" destOrd="0" presId="urn:microsoft.com/office/officeart/2005/8/layout/orgChart1"/>
    <dgm:cxn modelId="{BEB04EF3-5819-4429-ACE3-53BE6571811E}" type="presOf" srcId="{66BECF5E-26A5-4190-A88C-9FC61873488B}" destId="{9752B0DC-A041-492C-8331-AA201EA80B56}" srcOrd="1" destOrd="0" presId="urn:microsoft.com/office/officeart/2005/8/layout/orgChart1"/>
    <dgm:cxn modelId="{9C9CF82F-C250-4AAE-9583-551277A05C55}" srcId="{073523D4-0327-4725-B478-3B5AFFC0523C}" destId="{376D4984-2542-4A9D-850A-0D7A6D55DB79}" srcOrd="0" destOrd="0" parTransId="{DA6C7400-4ABB-475B-A44A-7BBA97691CDB}" sibTransId="{DFCA19FD-DB68-4AAB-840D-C475C3A526F9}"/>
    <dgm:cxn modelId="{09F4488C-F740-4F21-ABBB-DE22CBB5A57D}" type="presOf" srcId="{9A94EEC7-0D28-4FA6-B466-85B89F685ABA}" destId="{855E662E-C4D2-4F37-8DBA-031429EE42A5}" srcOrd="0" destOrd="0" presId="urn:microsoft.com/office/officeart/2005/8/layout/orgChart1"/>
    <dgm:cxn modelId="{D93ABC3C-335F-4C3D-A348-42577135B2A4}" type="presOf" srcId="{C7367528-91B2-4858-B145-1DABA0342C87}" destId="{39124DCA-D969-4742-B85F-9BAE05058867}" srcOrd="0" destOrd="0" presId="urn:microsoft.com/office/officeart/2005/8/layout/orgChart1"/>
    <dgm:cxn modelId="{F025058F-1CB2-4F65-B92B-9549B44E5219}" srcId="{376D4984-2542-4A9D-850A-0D7A6D55DB79}" destId="{66BECF5E-26A5-4190-A88C-9FC61873488B}" srcOrd="3" destOrd="0" parTransId="{88860F99-C537-49B4-BE59-C1D02B4D3181}" sibTransId="{7397AB2B-30B1-40DF-8CD5-A1D384CF9BC5}"/>
    <dgm:cxn modelId="{0B37DFCA-46E2-4151-BA48-B5A8BB2A9BCB}" type="presOf" srcId="{376D4984-2542-4A9D-850A-0D7A6D55DB79}" destId="{5E72A7D5-9B1D-4F7F-8CF1-0126510B6813}" srcOrd="0" destOrd="0" presId="urn:microsoft.com/office/officeart/2005/8/layout/orgChart1"/>
    <dgm:cxn modelId="{C0017007-5EC5-445A-B381-EA1F2E77364D}" srcId="{376D4984-2542-4A9D-850A-0D7A6D55DB79}" destId="{6FC354B6-AA11-4016-BF15-C9255DCFE126}" srcOrd="1" destOrd="0" parTransId="{C7367528-91B2-4858-B145-1DABA0342C87}" sibTransId="{B6C2E133-DDCB-4337-99E2-2FF41A03B642}"/>
    <dgm:cxn modelId="{988A07FF-644F-476B-B433-56B3028BBF16}" type="presOf" srcId="{E4F39AC7-B85E-494A-B980-CFE3B126027C}" destId="{FF88A2B3-C2B8-463C-B4A4-696B198B2B43}" srcOrd="1" destOrd="0" presId="urn:microsoft.com/office/officeart/2005/8/layout/orgChart1"/>
    <dgm:cxn modelId="{77FB35EA-0773-43BB-B4A3-1D28988C66CF}" type="presOf" srcId="{66BECF5E-26A5-4190-A88C-9FC61873488B}" destId="{3C32BAF8-79A4-457A-B971-D6E64C2A078E}" srcOrd="0" destOrd="0" presId="urn:microsoft.com/office/officeart/2005/8/layout/orgChart1"/>
    <dgm:cxn modelId="{21CF1BF5-5DCD-433E-B20D-3B127B5B9751}" srcId="{376D4984-2542-4A9D-850A-0D7A6D55DB79}" destId="{E4F39AC7-B85E-494A-B980-CFE3B126027C}" srcOrd="4" destOrd="0" parTransId="{F0CEC021-95F4-40BA-B4EF-0F1F56F9BA51}" sibTransId="{A5FA9E3B-2CD4-4098-8901-9D5A29D19336}"/>
    <dgm:cxn modelId="{42E8815D-0160-4639-B634-4301440E8BDC}" type="presOf" srcId="{9A94EEC7-0D28-4FA6-B466-85B89F685ABA}" destId="{691288D1-2D57-47F0-8687-D8ECE40310E8}" srcOrd="1" destOrd="0" presId="urn:microsoft.com/office/officeart/2005/8/layout/orgChart1"/>
    <dgm:cxn modelId="{F2F7E6CA-2F64-4934-A2C4-1A35F5A29C70}" type="presOf" srcId="{073523D4-0327-4725-B478-3B5AFFC0523C}" destId="{127909C6-C0D3-41FF-987F-03C0BDD0E8B4}" srcOrd="0" destOrd="0" presId="urn:microsoft.com/office/officeart/2005/8/layout/orgChart1"/>
    <dgm:cxn modelId="{CFAFD578-1E65-424C-ADF7-FA6CD76698CE}" type="presOf" srcId="{F0CEC021-95F4-40BA-B4EF-0F1F56F9BA51}" destId="{1BA7CFA3-3284-40D7-8944-7E2FE73EC719}" srcOrd="0" destOrd="0" presId="urn:microsoft.com/office/officeart/2005/8/layout/orgChart1"/>
    <dgm:cxn modelId="{4A4E70C8-9CD4-4B16-AA5B-90779AE4F626}" type="presOf" srcId="{F6D85558-46B0-4AAD-BDD1-A33E652359C9}" destId="{EE2977D5-2431-4556-BB28-06756ED682F9}" srcOrd="0" destOrd="0" presId="urn:microsoft.com/office/officeart/2005/8/layout/orgChart1"/>
    <dgm:cxn modelId="{7A4F9180-8855-4F38-9B30-8E8616949167}" srcId="{376D4984-2542-4A9D-850A-0D7A6D55DB79}" destId="{9A94EEC7-0D28-4FA6-B466-85B89F685ABA}" srcOrd="2" destOrd="0" parTransId="{D0D61D95-65B2-48C9-AC72-9260D0032147}" sibTransId="{CDD8446B-E4A5-492B-B2D2-D41A632BBC70}"/>
    <dgm:cxn modelId="{007FA80F-CCDD-4B5E-AD44-18C559DCA3AB}" type="presParOf" srcId="{127909C6-C0D3-41FF-987F-03C0BDD0E8B4}" destId="{F9F9BC05-38C5-446C-BB85-56FBE4CD5818}" srcOrd="0" destOrd="0" presId="urn:microsoft.com/office/officeart/2005/8/layout/orgChart1"/>
    <dgm:cxn modelId="{84B144A2-A156-4D73-B6A0-256BB4CA8692}" type="presParOf" srcId="{F9F9BC05-38C5-446C-BB85-56FBE4CD5818}" destId="{A09509B9-B549-40E3-840E-73E380A6D495}" srcOrd="0" destOrd="0" presId="urn:microsoft.com/office/officeart/2005/8/layout/orgChart1"/>
    <dgm:cxn modelId="{5F478535-A499-4C28-9A56-0226E36A8D52}" type="presParOf" srcId="{A09509B9-B549-40E3-840E-73E380A6D495}" destId="{5E72A7D5-9B1D-4F7F-8CF1-0126510B6813}" srcOrd="0" destOrd="0" presId="urn:microsoft.com/office/officeart/2005/8/layout/orgChart1"/>
    <dgm:cxn modelId="{F4C0374F-350A-43CA-95F2-90335706B56D}" type="presParOf" srcId="{A09509B9-B549-40E3-840E-73E380A6D495}" destId="{8E0D8100-C642-490E-8311-CB45FEFD3A87}" srcOrd="1" destOrd="0" presId="urn:microsoft.com/office/officeart/2005/8/layout/orgChart1"/>
    <dgm:cxn modelId="{1A796D32-4AEA-4D1F-A430-BE1604F6F81D}" type="presParOf" srcId="{F9F9BC05-38C5-446C-BB85-56FBE4CD5818}" destId="{B9C4BC21-18C5-4531-BECA-D726E6A0F670}" srcOrd="1" destOrd="0" presId="urn:microsoft.com/office/officeart/2005/8/layout/orgChart1"/>
    <dgm:cxn modelId="{E244C26F-63E1-49B9-BFC1-F6940B30BC63}" type="presParOf" srcId="{B9C4BC21-18C5-4531-BECA-D726E6A0F670}" destId="{EE2977D5-2431-4556-BB28-06756ED682F9}" srcOrd="0" destOrd="0" presId="urn:microsoft.com/office/officeart/2005/8/layout/orgChart1"/>
    <dgm:cxn modelId="{7C82415E-E48A-4105-9C64-2D21A84F1432}" type="presParOf" srcId="{B9C4BC21-18C5-4531-BECA-D726E6A0F670}" destId="{FAD3CDDD-B9E3-41B1-8D26-B27EFA4CD716}" srcOrd="1" destOrd="0" presId="urn:microsoft.com/office/officeart/2005/8/layout/orgChart1"/>
    <dgm:cxn modelId="{2A482128-2500-46F4-91FD-C8331E6325CA}" type="presParOf" srcId="{FAD3CDDD-B9E3-41B1-8D26-B27EFA4CD716}" destId="{04A9DD03-DAB0-4D3D-9832-1CD9ECD243FD}" srcOrd="0" destOrd="0" presId="urn:microsoft.com/office/officeart/2005/8/layout/orgChart1"/>
    <dgm:cxn modelId="{70EA0E1A-41AC-430D-9B1A-F811305999E0}" type="presParOf" srcId="{04A9DD03-DAB0-4D3D-9832-1CD9ECD243FD}" destId="{D1CB2193-168D-4725-ACB2-399E2D3D9E7C}" srcOrd="0" destOrd="0" presId="urn:microsoft.com/office/officeart/2005/8/layout/orgChart1"/>
    <dgm:cxn modelId="{9646C95D-16CD-4EF5-A3E6-E263C66EDBC4}" type="presParOf" srcId="{04A9DD03-DAB0-4D3D-9832-1CD9ECD243FD}" destId="{20AEC206-4439-47F3-B8F7-D014042DEA28}" srcOrd="1" destOrd="0" presId="urn:microsoft.com/office/officeart/2005/8/layout/orgChart1"/>
    <dgm:cxn modelId="{9AE51222-1C33-4A52-9819-135873A88BEE}" type="presParOf" srcId="{FAD3CDDD-B9E3-41B1-8D26-B27EFA4CD716}" destId="{19917BF0-F6EF-41CB-8A93-AB2F3CE57CBD}" srcOrd="1" destOrd="0" presId="urn:microsoft.com/office/officeart/2005/8/layout/orgChart1"/>
    <dgm:cxn modelId="{ECB27CAB-7FBB-4D6A-9269-D5AF598EFAB3}" type="presParOf" srcId="{FAD3CDDD-B9E3-41B1-8D26-B27EFA4CD716}" destId="{9958C979-A809-4B85-95D8-7A286C229A03}" srcOrd="2" destOrd="0" presId="urn:microsoft.com/office/officeart/2005/8/layout/orgChart1"/>
    <dgm:cxn modelId="{828F46B0-6647-4E0D-AA52-07F2C4889AF6}" type="presParOf" srcId="{B9C4BC21-18C5-4531-BECA-D726E6A0F670}" destId="{39124DCA-D969-4742-B85F-9BAE05058867}" srcOrd="2" destOrd="0" presId="urn:microsoft.com/office/officeart/2005/8/layout/orgChart1"/>
    <dgm:cxn modelId="{596F6852-F7D9-4DA0-8872-342E5E7774CD}" type="presParOf" srcId="{B9C4BC21-18C5-4531-BECA-D726E6A0F670}" destId="{5756188E-F970-4422-9C36-BA6A4C79CEA2}" srcOrd="3" destOrd="0" presId="urn:microsoft.com/office/officeart/2005/8/layout/orgChart1"/>
    <dgm:cxn modelId="{025077CE-2B4C-4B3C-A1E5-264A33E2F929}" type="presParOf" srcId="{5756188E-F970-4422-9C36-BA6A4C79CEA2}" destId="{BEDFD817-E509-4BA9-8C5D-43674CEDB75F}" srcOrd="0" destOrd="0" presId="urn:microsoft.com/office/officeart/2005/8/layout/orgChart1"/>
    <dgm:cxn modelId="{8E0578FF-0EB5-441D-B246-E8DA89040E8B}" type="presParOf" srcId="{BEDFD817-E509-4BA9-8C5D-43674CEDB75F}" destId="{0B7E73DB-E00F-4731-ACE6-00CE464293A6}" srcOrd="0" destOrd="0" presId="urn:microsoft.com/office/officeart/2005/8/layout/orgChart1"/>
    <dgm:cxn modelId="{7472C86A-534E-46E2-A176-45A88949A9A2}" type="presParOf" srcId="{BEDFD817-E509-4BA9-8C5D-43674CEDB75F}" destId="{5E15C1FC-6F23-405B-8207-3CA65B55ED08}" srcOrd="1" destOrd="0" presId="urn:microsoft.com/office/officeart/2005/8/layout/orgChart1"/>
    <dgm:cxn modelId="{9F41C1CF-CF36-4326-87D1-B9074E4D4E77}" type="presParOf" srcId="{5756188E-F970-4422-9C36-BA6A4C79CEA2}" destId="{6A6DC128-9E05-4C57-AF10-D49CDEC9CCDA}" srcOrd="1" destOrd="0" presId="urn:microsoft.com/office/officeart/2005/8/layout/orgChart1"/>
    <dgm:cxn modelId="{F9EFA60F-EBEE-4B6F-A07C-D4C5DF41BD47}" type="presParOf" srcId="{5756188E-F970-4422-9C36-BA6A4C79CEA2}" destId="{8352A38E-5AE2-40E3-A4A8-32668EAB5749}" srcOrd="2" destOrd="0" presId="urn:microsoft.com/office/officeart/2005/8/layout/orgChart1"/>
    <dgm:cxn modelId="{EA043F32-975F-49B0-9F60-2232629DB096}" type="presParOf" srcId="{B9C4BC21-18C5-4531-BECA-D726E6A0F670}" destId="{29C5D8D4-46EF-4782-97B5-74BDC9C569C7}" srcOrd="4" destOrd="0" presId="urn:microsoft.com/office/officeart/2005/8/layout/orgChart1"/>
    <dgm:cxn modelId="{9B7A5C81-F6FC-4894-A444-61E0C6CFFEFE}" type="presParOf" srcId="{B9C4BC21-18C5-4531-BECA-D726E6A0F670}" destId="{66B5D863-6EBA-4390-B246-80EB04F3FBBC}" srcOrd="5" destOrd="0" presId="urn:microsoft.com/office/officeart/2005/8/layout/orgChart1"/>
    <dgm:cxn modelId="{65F55A26-EE62-4807-A554-782478666ED1}" type="presParOf" srcId="{66B5D863-6EBA-4390-B246-80EB04F3FBBC}" destId="{0BAEC358-BD3F-4741-A3C8-184CB38BA09B}" srcOrd="0" destOrd="0" presId="urn:microsoft.com/office/officeart/2005/8/layout/orgChart1"/>
    <dgm:cxn modelId="{874E0731-181F-481D-9AFF-9416673A052B}" type="presParOf" srcId="{0BAEC358-BD3F-4741-A3C8-184CB38BA09B}" destId="{855E662E-C4D2-4F37-8DBA-031429EE42A5}" srcOrd="0" destOrd="0" presId="urn:microsoft.com/office/officeart/2005/8/layout/orgChart1"/>
    <dgm:cxn modelId="{F0EF948B-71C2-402B-8EB3-877FE9BEF265}" type="presParOf" srcId="{0BAEC358-BD3F-4741-A3C8-184CB38BA09B}" destId="{691288D1-2D57-47F0-8687-D8ECE40310E8}" srcOrd="1" destOrd="0" presId="urn:microsoft.com/office/officeart/2005/8/layout/orgChart1"/>
    <dgm:cxn modelId="{11AEFD7C-2AD5-4091-AB95-82B9452A77CB}" type="presParOf" srcId="{66B5D863-6EBA-4390-B246-80EB04F3FBBC}" destId="{AD26D752-909D-4BB3-97F3-75BD0E842CB2}" srcOrd="1" destOrd="0" presId="urn:microsoft.com/office/officeart/2005/8/layout/orgChart1"/>
    <dgm:cxn modelId="{147AE471-E048-473F-88C2-E0A660D5DCC4}" type="presParOf" srcId="{66B5D863-6EBA-4390-B246-80EB04F3FBBC}" destId="{7178D942-6B66-4A92-A679-E22FACF9FD12}" srcOrd="2" destOrd="0" presId="urn:microsoft.com/office/officeart/2005/8/layout/orgChart1"/>
    <dgm:cxn modelId="{097D777E-E3B7-4A9F-A387-4BE38181BA3E}" type="presParOf" srcId="{B9C4BC21-18C5-4531-BECA-D726E6A0F670}" destId="{DE78FB52-EB5C-478F-8340-565B86C1513A}" srcOrd="6" destOrd="0" presId="urn:microsoft.com/office/officeart/2005/8/layout/orgChart1"/>
    <dgm:cxn modelId="{FBA9E359-D653-441C-A752-7B8778606A13}" type="presParOf" srcId="{B9C4BC21-18C5-4531-BECA-D726E6A0F670}" destId="{91FFFE9B-446C-4817-A8D9-A5FB6D1219A2}" srcOrd="7" destOrd="0" presId="urn:microsoft.com/office/officeart/2005/8/layout/orgChart1"/>
    <dgm:cxn modelId="{8A07DB74-0281-4AD4-B093-F22DE9B2B04C}" type="presParOf" srcId="{91FFFE9B-446C-4817-A8D9-A5FB6D1219A2}" destId="{40A1DA30-31CE-44BC-875D-72985D22ED4B}" srcOrd="0" destOrd="0" presId="urn:microsoft.com/office/officeart/2005/8/layout/orgChart1"/>
    <dgm:cxn modelId="{AC03703B-1C24-4211-82FE-D76B4FACCAC9}" type="presParOf" srcId="{40A1DA30-31CE-44BC-875D-72985D22ED4B}" destId="{3C32BAF8-79A4-457A-B971-D6E64C2A078E}" srcOrd="0" destOrd="0" presId="urn:microsoft.com/office/officeart/2005/8/layout/orgChart1"/>
    <dgm:cxn modelId="{7D1B6C74-B02D-4FB2-80AB-466ECE7C0904}" type="presParOf" srcId="{40A1DA30-31CE-44BC-875D-72985D22ED4B}" destId="{9752B0DC-A041-492C-8331-AA201EA80B56}" srcOrd="1" destOrd="0" presId="urn:microsoft.com/office/officeart/2005/8/layout/orgChart1"/>
    <dgm:cxn modelId="{E1A9D6FA-FA2D-4016-B10F-077AD311D0E2}" type="presParOf" srcId="{91FFFE9B-446C-4817-A8D9-A5FB6D1219A2}" destId="{4126FFA6-CD35-43B3-852A-DED6593F6E63}" srcOrd="1" destOrd="0" presId="urn:microsoft.com/office/officeart/2005/8/layout/orgChart1"/>
    <dgm:cxn modelId="{038A38EC-325C-4585-99FE-807C4D552A91}" type="presParOf" srcId="{91FFFE9B-446C-4817-A8D9-A5FB6D1219A2}" destId="{ADBA2AE9-4CC8-42D4-B452-35C51961C137}" srcOrd="2" destOrd="0" presId="urn:microsoft.com/office/officeart/2005/8/layout/orgChart1"/>
    <dgm:cxn modelId="{B0CFA586-C5B6-42FC-96E5-5363B81B5B62}" type="presParOf" srcId="{B9C4BC21-18C5-4531-BECA-D726E6A0F670}" destId="{1BA7CFA3-3284-40D7-8944-7E2FE73EC719}" srcOrd="8" destOrd="0" presId="urn:microsoft.com/office/officeart/2005/8/layout/orgChart1"/>
    <dgm:cxn modelId="{F1261C2C-5DC5-4E43-93B0-DE74F5B5A763}" type="presParOf" srcId="{B9C4BC21-18C5-4531-BECA-D726E6A0F670}" destId="{27C21CA0-B5D0-4100-847A-0F434686C94F}" srcOrd="9" destOrd="0" presId="urn:microsoft.com/office/officeart/2005/8/layout/orgChart1"/>
    <dgm:cxn modelId="{5B988631-BB20-4FF5-8441-5EF4992C3E34}" type="presParOf" srcId="{27C21CA0-B5D0-4100-847A-0F434686C94F}" destId="{B41E559E-D3C0-4C95-8B7A-4BC118FD9DD1}" srcOrd="0" destOrd="0" presId="urn:microsoft.com/office/officeart/2005/8/layout/orgChart1"/>
    <dgm:cxn modelId="{39DA5975-DF42-4A93-9679-4F36E448FF2A}" type="presParOf" srcId="{B41E559E-D3C0-4C95-8B7A-4BC118FD9DD1}" destId="{214E04F2-72A3-4D77-B5E5-E777734156E2}" srcOrd="0" destOrd="0" presId="urn:microsoft.com/office/officeart/2005/8/layout/orgChart1"/>
    <dgm:cxn modelId="{C84FD05E-C131-4A5F-89AB-D96A7C93E313}" type="presParOf" srcId="{B41E559E-D3C0-4C95-8B7A-4BC118FD9DD1}" destId="{FF88A2B3-C2B8-463C-B4A4-696B198B2B43}" srcOrd="1" destOrd="0" presId="urn:microsoft.com/office/officeart/2005/8/layout/orgChart1"/>
    <dgm:cxn modelId="{639349DA-91D3-487F-A44C-71EBD3DCFFDC}" type="presParOf" srcId="{27C21CA0-B5D0-4100-847A-0F434686C94F}" destId="{CD601319-6D0F-4EDD-9271-31F92D353195}" srcOrd="1" destOrd="0" presId="urn:microsoft.com/office/officeart/2005/8/layout/orgChart1"/>
    <dgm:cxn modelId="{F564577D-1988-4214-B7E8-E6B34685DD8E}" type="presParOf" srcId="{27C21CA0-B5D0-4100-847A-0F434686C94F}" destId="{0912F289-A83C-439E-991D-A5BF76352B59}" srcOrd="2" destOrd="0" presId="urn:microsoft.com/office/officeart/2005/8/layout/orgChart1"/>
    <dgm:cxn modelId="{76F34315-CBBF-49A6-9503-1F6B085F52A4}" type="presParOf" srcId="{F9F9BC05-38C5-446C-BB85-56FBE4CD5818}" destId="{F119F8ED-7238-4910-9226-64758B24BCF4}" srcOrd="2" destOrd="0" presId="urn:microsoft.com/office/officeart/2005/8/layout/orgChart1"/>
  </dgm:cxnLst>
  <dgm:bg>
    <a:noFill/>
    <a:effectLst>
      <a:innerShdw blurRad="114300">
        <a:prstClr val="black"/>
      </a:innerShdw>
    </a:effectLst>
  </dgm:bg>
  <dgm:whole>
    <a:ln>
      <a:solidFill>
        <a:schemeClr val="accent4">
          <a:lumMod val="20000"/>
          <a:lumOff val="8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378538-B79F-4DD9-BA15-9282A8806151}"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pPr rtl="1"/>
          <a:endParaRPr lang="ar-SA"/>
        </a:p>
      </dgm:t>
    </dgm:pt>
    <dgm:pt modelId="{7CB40A90-BF73-4086-9061-20A07800516F}">
      <dgm:prSet phldrT="[نص]" custT="1"/>
      <dgm:spPr/>
      <dgm:t>
        <a:bodyPr/>
        <a:lstStyle/>
        <a:p>
          <a:pPr rtl="1"/>
          <a:r>
            <a:rPr lang="ar-IQ" sz="3000" b="1"/>
            <a:t>أبعاد استثمار رأس المال البشري</a:t>
          </a:r>
          <a:endParaRPr lang="ar-SA" sz="3000" u="none"/>
        </a:p>
      </dgm:t>
    </dgm:pt>
    <dgm:pt modelId="{25F4267C-B7F1-4CF8-B649-2C2FEB6F3A68}" type="parTrans" cxnId="{0A057DBA-1C28-4DCB-9C5C-D61E4A623750}">
      <dgm:prSet/>
      <dgm:spPr/>
      <dgm:t>
        <a:bodyPr/>
        <a:lstStyle/>
        <a:p>
          <a:pPr rtl="1"/>
          <a:endParaRPr lang="ar-SA" sz="3000"/>
        </a:p>
      </dgm:t>
    </dgm:pt>
    <dgm:pt modelId="{453B1403-1837-44B3-9FC1-51FDCC83D378}" type="sibTrans" cxnId="{0A057DBA-1C28-4DCB-9C5C-D61E4A623750}">
      <dgm:prSet/>
      <dgm:spPr/>
      <dgm:t>
        <a:bodyPr/>
        <a:lstStyle/>
        <a:p>
          <a:pPr rtl="1"/>
          <a:endParaRPr lang="ar-SA" sz="3000"/>
        </a:p>
      </dgm:t>
    </dgm:pt>
    <dgm:pt modelId="{82C9E405-E7C7-422B-9D20-D3D858B6E5D2}">
      <dgm:prSet phldrT="[نص]" custT="1"/>
      <dgm:spPr/>
      <dgm:t>
        <a:bodyPr/>
        <a:lstStyle/>
        <a:p>
          <a:pPr rtl="1"/>
          <a:r>
            <a:rPr lang="ar-IQ" sz="3000" dirty="0"/>
            <a:t>الثقافي</a:t>
          </a:r>
          <a:endParaRPr lang="ar-SA" sz="3000" dirty="0"/>
        </a:p>
      </dgm:t>
    </dgm:pt>
    <dgm:pt modelId="{C0C136FE-03DC-4FE5-B091-36973B3F6E10}" type="parTrans" cxnId="{59834A1C-C4FB-4CBD-AB7F-4B96ECF73E2A}">
      <dgm:prSet/>
      <dgm:spPr/>
      <dgm:t>
        <a:bodyPr/>
        <a:lstStyle/>
        <a:p>
          <a:pPr rtl="1"/>
          <a:endParaRPr lang="ar-SA" sz="3000"/>
        </a:p>
      </dgm:t>
    </dgm:pt>
    <dgm:pt modelId="{CA878FD0-4D0E-475B-A375-A6BCC87147A3}" type="sibTrans" cxnId="{59834A1C-C4FB-4CBD-AB7F-4B96ECF73E2A}">
      <dgm:prSet/>
      <dgm:spPr/>
      <dgm:t>
        <a:bodyPr/>
        <a:lstStyle/>
        <a:p>
          <a:pPr rtl="1"/>
          <a:endParaRPr lang="ar-SA" sz="3000"/>
        </a:p>
      </dgm:t>
    </dgm:pt>
    <dgm:pt modelId="{E6B2CE69-5F65-4200-861B-52419E528AE3}">
      <dgm:prSet phldrT="[نص]" custT="1"/>
      <dgm:spPr/>
      <dgm:t>
        <a:bodyPr/>
        <a:lstStyle/>
        <a:p>
          <a:pPr rtl="1"/>
          <a:r>
            <a:rPr lang="ar-IQ" sz="3000"/>
            <a:t>الامني</a:t>
          </a:r>
          <a:endParaRPr lang="ar-SA" sz="3000"/>
        </a:p>
      </dgm:t>
    </dgm:pt>
    <dgm:pt modelId="{2EE315C5-C5AE-4822-A513-D83B506B974C}" type="parTrans" cxnId="{595469F2-0FFD-4651-8B8A-F2D9921E8321}">
      <dgm:prSet/>
      <dgm:spPr/>
      <dgm:t>
        <a:bodyPr/>
        <a:lstStyle/>
        <a:p>
          <a:pPr rtl="1"/>
          <a:endParaRPr lang="ar-SA" sz="3000"/>
        </a:p>
      </dgm:t>
    </dgm:pt>
    <dgm:pt modelId="{6362F3A8-9A35-4D57-9272-AC222332A2DD}" type="sibTrans" cxnId="{595469F2-0FFD-4651-8B8A-F2D9921E8321}">
      <dgm:prSet/>
      <dgm:spPr/>
      <dgm:t>
        <a:bodyPr/>
        <a:lstStyle/>
        <a:p>
          <a:pPr rtl="1"/>
          <a:endParaRPr lang="ar-SA" sz="3000"/>
        </a:p>
      </dgm:t>
    </dgm:pt>
    <dgm:pt modelId="{B1A91F92-24DE-483F-A3B1-BAB5FCCC4E65}">
      <dgm:prSet phldrT="[نص]" custT="1"/>
      <dgm:spPr/>
      <dgm:t>
        <a:bodyPr/>
        <a:lstStyle/>
        <a:p>
          <a:pPr rtl="1"/>
          <a:r>
            <a:rPr lang="ar-IQ" sz="3000"/>
            <a:t>الاجتماعي</a:t>
          </a:r>
          <a:endParaRPr lang="ar-SA" sz="3000"/>
        </a:p>
      </dgm:t>
    </dgm:pt>
    <dgm:pt modelId="{16D91FF6-653B-46F7-849B-A3F71A6CFC41}" type="parTrans" cxnId="{44CED944-91E0-46ED-8855-B2218FECBF02}">
      <dgm:prSet/>
      <dgm:spPr/>
      <dgm:t>
        <a:bodyPr/>
        <a:lstStyle/>
        <a:p>
          <a:pPr rtl="1"/>
          <a:endParaRPr lang="ar-SA" sz="3000"/>
        </a:p>
      </dgm:t>
    </dgm:pt>
    <dgm:pt modelId="{4CF6FF3F-8E7C-4DA4-8EDC-356E7519C4E1}" type="sibTrans" cxnId="{44CED944-91E0-46ED-8855-B2218FECBF02}">
      <dgm:prSet/>
      <dgm:spPr/>
      <dgm:t>
        <a:bodyPr/>
        <a:lstStyle/>
        <a:p>
          <a:pPr rtl="1"/>
          <a:endParaRPr lang="ar-SA" sz="3000"/>
        </a:p>
      </dgm:t>
    </dgm:pt>
    <dgm:pt modelId="{2AA3BB1B-586E-4CBD-BBC1-121705A94CD1}">
      <dgm:prSet phldrT="[نص]" custT="1"/>
      <dgm:spPr/>
      <dgm:t>
        <a:bodyPr/>
        <a:lstStyle/>
        <a:p>
          <a:pPr rtl="1"/>
          <a:r>
            <a:rPr lang="ar-IQ" sz="3000"/>
            <a:t>الاقتصادي</a:t>
          </a:r>
          <a:endParaRPr lang="ar-SA" sz="3000"/>
        </a:p>
      </dgm:t>
    </dgm:pt>
    <dgm:pt modelId="{04A28637-9381-43F8-917A-13D0D5D57DE4}" type="parTrans" cxnId="{595FFE7A-8D01-447E-87A0-0E8B9C3F908B}">
      <dgm:prSet/>
      <dgm:spPr/>
      <dgm:t>
        <a:bodyPr/>
        <a:lstStyle/>
        <a:p>
          <a:pPr rtl="1"/>
          <a:endParaRPr lang="ar-SA" sz="3000"/>
        </a:p>
      </dgm:t>
    </dgm:pt>
    <dgm:pt modelId="{3A90E3D2-4BCA-4F23-A5ED-8E32E9997EB8}" type="sibTrans" cxnId="{595FFE7A-8D01-447E-87A0-0E8B9C3F908B}">
      <dgm:prSet/>
      <dgm:spPr/>
      <dgm:t>
        <a:bodyPr/>
        <a:lstStyle/>
        <a:p>
          <a:pPr rtl="1"/>
          <a:endParaRPr lang="ar-SA" sz="3000"/>
        </a:p>
      </dgm:t>
    </dgm:pt>
    <dgm:pt modelId="{C8D50E97-8665-4CE3-AB3D-7B0F9EA6E306}">
      <dgm:prSet custT="1"/>
      <dgm:spPr/>
      <dgm:t>
        <a:bodyPr/>
        <a:lstStyle/>
        <a:p>
          <a:pPr rtl="1"/>
          <a:r>
            <a:rPr lang="ar-IQ" sz="3000" dirty="0"/>
            <a:t>التكنولوجي</a:t>
          </a:r>
          <a:endParaRPr lang="ar-SA" sz="3000" dirty="0"/>
        </a:p>
      </dgm:t>
    </dgm:pt>
    <dgm:pt modelId="{CFB5EAA9-D768-43C6-A7CB-9CE8D6DAF1FA}" type="parTrans" cxnId="{87448B36-B384-4BA6-BD64-35BC8AD1F77D}">
      <dgm:prSet/>
      <dgm:spPr/>
      <dgm:t>
        <a:bodyPr/>
        <a:lstStyle/>
        <a:p>
          <a:pPr rtl="1"/>
          <a:endParaRPr lang="ar-SA" sz="3000"/>
        </a:p>
      </dgm:t>
    </dgm:pt>
    <dgm:pt modelId="{67F730BC-6411-4677-B18B-13B994DD18DE}" type="sibTrans" cxnId="{87448B36-B384-4BA6-BD64-35BC8AD1F77D}">
      <dgm:prSet/>
      <dgm:spPr/>
      <dgm:t>
        <a:bodyPr/>
        <a:lstStyle/>
        <a:p>
          <a:pPr rtl="1"/>
          <a:endParaRPr lang="ar-SA" sz="3000"/>
        </a:p>
      </dgm:t>
    </dgm:pt>
    <dgm:pt modelId="{54128CBF-0D6F-4CE8-8CA3-A7FEC1F31371}" type="pres">
      <dgm:prSet presAssocID="{29378538-B79F-4DD9-BA15-9282A8806151}" presName="Name0" presStyleCnt="0">
        <dgm:presLayoutVars>
          <dgm:chMax val="1"/>
          <dgm:dir/>
          <dgm:animLvl val="ctr"/>
          <dgm:resizeHandles val="exact"/>
        </dgm:presLayoutVars>
      </dgm:prSet>
      <dgm:spPr/>
      <dgm:t>
        <a:bodyPr/>
        <a:lstStyle/>
        <a:p>
          <a:endParaRPr lang="en-US"/>
        </a:p>
      </dgm:t>
    </dgm:pt>
    <dgm:pt modelId="{2C0F93CC-3CEE-467C-8BED-491107EECAC3}" type="pres">
      <dgm:prSet presAssocID="{7CB40A90-BF73-4086-9061-20A07800516F}" presName="centerShape" presStyleLbl="node0" presStyleIdx="0" presStyleCnt="1" custScaleX="119540"/>
      <dgm:spPr/>
      <dgm:t>
        <a:bodyPr/>
        <a:lstStyle/>
        <a:p>
          <a:endParaRPr lang="en-US"/>
        </a:p>
      </dgm:t>
    </dgm:pt>
    <dgm:pt modelId="{D1CBF261-1747-4B9A-ADCA-59CC722B955B}" type="pres">
      <dgm:prSet presAssocID="{82C9E405-E7C7-422B-9D20-D3D858B6E5D2}" presName="node" presStyleLbl="node1" presStyleIdx="0" presStyleCnt="5" custScaleX="133642">
        <dgm:presLayoutVars>
          <dgm:bulletEnabled val="1"/>
        </dgm:presLayoutVars>
      </dgm:prSet>
      <dgm:spPr/>
      <dgm:t>
        <a:bodyPr/>
        <a:lstStyle/>
        <a:p>
          <a:endParaRPr lang="en-US"/>
        </a:p>
      </dgm:t>
    </dgm:pt>
    <dgm:pt modelId="{8A71E683-1570-49B5-A95F-684DAA491643}" type="pres">
      <dgm:prSet presAssocID="{82C9E405-E7C7-422B-9D20-D3D858B6E5D2}" presName="dummy" presStyleCnt="0"/>
      <dgm:spPr/>
    </dgm:pt>
    <dgm:pt modelId="{A060C571-6213-4773-96DE-9932295B8DCA}" type="pres">
      <dgm:prSet presAssocID="{CA878FD0-4D0E-475B-A375-A6BCC87147A3}" presName="sibTrans" presStyleLbl="sibTrans2D1" presStyleIdx="0" presStyleCnt="5"/>
      <dgm:spPr/>
      <dgm:t>
        <a:bodyPr/>
        <a:lstStyle/>
        <a:p>
          <a:endParaRPr lang="en-US"/>
        </a:p>
      </dgm:t>
    </dgm:pt>
    <dgm:pt modelId="{808DB0F4-C880-4C17-8341-889D2B068356}" type="pres">
      <dgm:prSet presAssocID="{E6B2CE69-5F65-4200-861B-52419E528AE3}" presName="node" presStyleLbl="node1" presStyleIdx="1" presStyleCnt="5" custScaleX="117669">
        <dgm:presLayoutVars>
          <dgm:bulletEnabled val="1"/>
        </dgm:presLayoutVars>
      </dgm:prSet>
      <dgm:spPr/>
      <dgm:t>
        <a:bodyPr/>
        <a:lstStyle/>
        <a:p>
          <a:endParaRPr lang="en-US"/>
        </a:p>
      </dgm:t>
    </dgm:pt>
    <dgm:pt modelId="{49EB10EE-1E8E-4FE7-90C7-E22E56CE99AE}" type="pres">
      <dgm:prSet presAssocID="{E6B2CE69-5F65-4200-861B-52419E528AE3}" presName="dummy" presStyleCnt="0"/>
      <dgm:spPr/>
    </dgm:pt>
    <dgm:pt modelId="{E67EE7A2-FBCE-4EAE-AF46-55E89D4D285B}" type="pres">
      <dgm:prSet presAssocID="{6362F3A8-9A35-4D57-9272-AC222332A2DD}" presName="sibTrans" presStyleLbl="sibTrans2D1" presStyleIdx="1" presStyleCnt="5"/>
      <dgm:spPr/>
      <dgm:t>
        <a:bodyPr/>
        <a:lstStyle/>
        <a:p>
          <a:endParaRPr lang="en-US"/>
        </a:p>
      </dgm:t>
    </dgm:pt>
    <dgm:pt modelId="{9C99859D-1EA8-493D-8BF5-D39D827E96E0}" type="pres">
      <dgm:prSet presAssocID="{C8D50E97-8665-4CE3-AB3D-7B0F9EA6E306}" presName="node" presStyleLbl="node1" presStyleIdx="2" presStyleCnt="5" custScaleX="138923">
        <dgm:presLayoutVars>
          <dgm:bulletEnabled val="1"/>
        </dgm:presLayoutVars>
      </dgm:prSet>
      <dgm:spPr/>
      <dgm:t>
        <a:bodyPr/>
        <a:lstStyle/>
        <a:p>
          <a:endParaRPr lang="en-US"/>
        </a:p>
      </dgm:t>
    </dgm:pt>
    <dgm:pt modelId="{48328326-6985-4F4A-88C2-B6E076D0D28A}" type="pres">
      <dgm:prSet presAssocID="{C8D50E97-8665-4CE3-AB3D-7B0F9EA6E306}" presName="dummy" presStyleCnt="0"/>
      <dgm:spPr/>
    </dgm:pt>
    <dgm:pt modelId="{82468B80-F9DA-4DC7-9B29-EA5CDD31DD2B}" type="pres">
      <dgm:prSet presAssocID="{67F730BC-6411-4677-B18B-13B994DD18DE}" presName="sibTrans" presStyleLbl="sibTrans2D1" presStyleIdx="2" presStyleCnt="5"/>
      <dgm:spPr/>
      <dgm:t>
        <a:bodyPr/>
        <a:lstStyle/>
        <a:p>
          <a:endParaRPr lang="en-US"/>
        </a:p>
      </dgm:t>
    </dgm:pt>
    <dgm:pt modelId="{6C04AEFC-D010-449C-8649-B1864E680F0B}" type="pres">
      <dgm:prSet presAssocID="{B1A91F92-24DE-483F-A3B1-BAB5FCCC4E65}" presName="node" presStyleLbl="node1" presStyleIdx="3" presStyleCnt="5" custScaleX="131219">
        <dgm:presLayoutVars>
          <dgm:bulletEnabled val="1"/>
        </dgm:presLayoutVars>
      </dgm:prSet>
      <dgm:spPr/>
      <dgm:t>
        <a:bodyPr/>
        <a:lstStyle/>
        <a:p>
          <a:endParaRPr lang="en-US"/>
        </a:p>
      </dgm:t>
    </dgm:pt>
    <dgm:pt modelId="{EBECA1C5-B03E-4E10-B018-9B96AE655EE4}" type="pres">
      <dgm:prSet presAssocID="{B1A91F92-24DE-483F-A3B1-BAB5FCCC4E65}" presName="dummy" presStyleCnt="0"/>
      <dgm:spPr/>
    </dgm:pt>
    <dgm:pt modelId="{90BA6858-2431-4F19-82E1-7860BB449738}" type="pres">
      <dgm:prSet presAssocID="{4CF6FF3F-8E7C-4DA4-8EDC-356E7519C4E1}" presName="sibTrans" presStyleLbl="sibTrans2D1" presStyleIdx="3" presStyleCnt="5"/>
      <dgm:spPr/>
      <dgm:t>
        <a:bodyPr/>
        <a:lstStyle/>
        <a:p>
          <a:endParaRPr lang="en-US"/>
        </a:p>
      </dgm:t>
    </dgm:pt>
    <dgm:pt modelId="{6029378C-4F59-41D7-8303-541A5BB9B4A3}" type="pres">
      <dgm:prSet presAssocID="{2AA3BB1B-586E-4CBD-BBC1-121705A94CD1}" presName="node" presStyleLbl="node1" presStyleIdx="4" presStyleCnt="5" custScaleX="122516">
        <dgm:presLayoutVars>
          <dgm:bulletEnabled val="1"/>
        </dgm:presLayoutVars>
      </dgm:prSet>
      <dgm:spPr/>
      <dgm:t>
        <a:bodyPr/>
        <a:lstStyle/>
        <a:p>
          <a:endParaRPr lang="en-US"/>
        </a:p>
      </dgm:t>
    </dgm:pt>
    <dgm:pt modelId="{DECE41AE-8ED8-44CB-9813-358CFDB16338}" type="pres">
      <dgm:prSet presAssocID="{2AA3BB1B-586E-4CBD-BBC1-121705A94CD1}" presName="dummy" presStyleCnt="0"/>
      <dgm:spPr/>
    </dgm:pt>
    <dgm:pt modelId="{31BD12D7-E2B0-42CF-9EF9-FEE0A7265765}" type="pres">
      <dgm:prSet presAssocID="{3A90E3D2-4BCA-4F23-A5ED-8E32E9997EB8}" presName="sibTrans" presStyleLbl="sibTrans2D1" presStyleIdx="4" presStyleCnt="5"/>
      <dgm:spPr/>
      <dgm:t>
        <a:bodyPr/>
        <a:lstStyle/>
        <a:p>
          <a:endParaRPr lang="en-US"/>
        </a:p>
      </dgm:t>
    </dgm:pt>
  </dgm:ptLst>
  <dgm:cxnLst>
    <dgm:cxn modelId="{44CED944-91E0-46ED-8855-B2218FECBF02}" srcId="{7CB40A90-BF73-4086-9061-20A07800516F}" destId="{B1A91F92-24DE-483F-A3B1-BAB5FCCC4E65}" srcOrd="3" destOrd="0" parTransId="{16D91FF6-653B-46F7-849B-A3F71A6CFC41}" sibTransId="{4CF6FF3F-8E7C-4DA4-8EDC-356E7519C4E1}"/>
    <dgm:cxn modelId="{595469F2-0FFD-4651-8B8A-F2D9921E8321}" srcId="{7CB40A90-BF73-4086-9061-20A07800516F}" destId="{E6B2CE69-5F65-4200-861B-52419E528AE3}" srcOrd="1" destOrd="0" parTransId="{2EE315C5-C5AE-4822-A513-D83B506B974C}" sibTransId="{6362F3A8-9A35-4D57-9272-AC222332A2DD}"/>
    <dgm:cxn modelId="{87448B36-B384-4BA6-BD64-35BC8AD1F77D}" srcId="{7CB40A90-BF73-4086-9061-20A07800516F}" destId="{C8D50E97-8665-4CE3-AB3D-7B0F9EA6E306}" srcOrd="2" destOrd="0" parTransId="{CFB5EAA9-D768-43C6-A7CB-9CE8D6DAF1FA}" sibTransId="{67F730BC-6411-4677-B18B-13B994DD18DE}"/>
    <dgm:cxn modelId="{F46E1E1C-EA7C-48E6-A1D2-B992EE31EFE3}" type="presOf" srcId="{2AA3BB1B-586E-4CBD-BBC1-121705A94CD1}" destId="{6029378C-4F59-41D7-8303-541A5BB9B4A3}" srcOrd="0" destOrd="0" presId="urn:microsoft.com/office/officeart/2005/8/layout/radial6"/>
    <dgm:cxn modelId="{0A057DBA-1C28-4DCB-9C5C-D61E4A623750}" srcId="{29378538-B79F-4DD9-BA15-9282A8806151}" destId="{7CB40A90-BF73-4086-9061-20A07800516F}" srcOrd="0" destOrd="0" parTransId="{25F4267C-B7F1-4CF8-B649-2C2FEB6F3A68}" sibTransId="{453B1403-1837-44B3-9FC1-51FDCC83D378}"/>
    <dgm:cxn modelId="{B9BF6138-0489-4507-A58C-585511B59260}" type="presOf" srcId="{29378538-B79F-4DD9-BA15-9282A8806151}" destId="{54128CBF-0D6F-4CE8-8CA3-A7FEC1F31371}" srcOrd="0" destOrd="0" presId="urn:microsoft.com/office/officeart/2005/8/layout/radial6"/>
    <dgm:cxn modelId="{B930ABAE-3067-4FDD-82D1-B0ED25D8F480}" type="presOf" srcId="{B1A91F92-24DE-483F-A3B1-BAB5FCCC4E65}" destId="{6C04AEFC-D010-449C-8649-B1864E680F0B}" srcOrd="0" destOrd="0" presId="urn:microsoft.com/office/officeart/2005/8/layout/radial6"/>
    <dgm:cxn modelId="{595FFE7A-8D01-447E-87A0-0E8B9C3F908B}" srcId="{7CB40A90-BF73-4086-9061-20A07800516F}" destId="{2AA3BB1B-586E-4CBD-BBC1-121705A94CD1}" srcOrd="4" destOrd="0" parTransId="{04A28637-9381-43F8-917A-13D0D5D57DE4}" sibTransId="{3A90E3D2-4BCA-4F23-A5ED-8E32E9997EB8}"/>
    <dgm:cxn modelId="{BAAB14AB-AE0A-4035-82DB-238DA69E7BE5}" type="presOf" srcId="{6362F3A8-9A35-4D57-9272-AC222332A2DD}" destId="{E67EE7A2-FBCE-4EAE-AF46-55E89D4D285B}" srcOrd="0" destOrd="0" presId="urn:microsoft.com/office/officeart/2005/8/layout/radial6"/>
    <dgm:cxn modelId="{5F7EDAEA-5E5A-4AF8-9606-C6D1270AFF72}" type="presOf" srcId="{CA878FD0-4D0E-475B-A375-A6BCC87147A3}" destId="{A060C571-6213-4773-96DE-9932295B8DCA}" srcOrd="0" destOrd="0" presId="urn:microsoft.com/office/officeart/2005/8/layout/radial6"/>
    <dgm:cxn modelId="{DC18AF60-6AB9-4939-BEC9-4C1908289A40}" type="presOf" srcId="{3A90E3D2-4BCA-4F23-A5ED-8E32E9997EB8}" destId="{31BD12D7-E2B0-42CF-9EF9-FEE0A7265765}" srcOrd="0" destOrd="0" presId="urn:microsoft.com/office/officeart/2005/8/layout/radial6"/>
    <dgm:cxn modelId="{C544A547-3CCA-4645-AE07-C9D4CAD5A7DA}" type="presOf" srcId="{C8D50E97-8665-4CE3-AB3D-7B0F9EA6E306}" destId="{9C99859D-1EA8-493D-8BF5-D39D827E96E0}" srcOrd="0" destOrd="0" presId="urn:microsoft.com/office/officeart/2005/8/layout/radial6"/>
    <dgm:cxn modelId="{763B5D40-DBDF-4010-89E2-20728CFA0771}" type="presOf" srcId="{82C9E405-E7C7-422B-9D20-D3D858B6E5D2}" destId="{D1CBF261-1747-4B9A-ADCA-59CC722B955B}" srcOrd="0" destOrd="0" presId="urn:microsoft.com/office/officeart/2005/8/layout/radial6"/>
    <dgm:cxn modelId="{4E8C87C2-A4E1-40EA-9EF0-74610EBB24E3}" type="presOf" srcId="{E6B2CE69-5F65-4200-861B-52419E528AE3}" destId="{808DB0F4-C880-4C17-8341-889D2B068356}" srcOrd="0" destOrd="0" presId="urn:microsoft.com/office/officeart/2005/8/layout/radial6"/>
    <dgm:cxn modelId="{2F1BF9C5-1229-4F1A-A006-C640EC109785}" type="presOf" srcId="{67F730BC-6411-4677-B18B-13B994DD18DE}" destId="{82468B80-F9DA-4DC7-9B29-EA5CDD31DD2B}" srcOrd="0" destOrd="0" presId="urn:microsoft.com/office/officeart/2005/8/layout/radial6"/>
    <dgm:cxn modelId="{EB5F4D36-C413-42BC-A167-7E2F456B1642}" type="presOf" srcId="{4CF6FF3F-8E7C-4DA4-8EDC-356E7519C4E1}" destId="{90BA6858-2431-4F19-82E1-7860BB449738}" srcOrd="0" destOrd="0" presId="urn:microsoft.com/office/officeart/2005/8/layout/radial6"/>
    <dgm:cxn modelId="{59834A1C-C4FB-4CBD-AB7F-4B96ECF73E2A}" srcId="{7CB40A90-BF73-4086-9061-20A07800516F}" destId="{82C9E405-E7C7-422B-9D20-D3D858B6E5D2}" srcOrd="0" destOrd="0" parTransId="{C0C136FE-03DC-4FE5-B091-36973B3F6E10}" sibTransId="{CA878FD0-4D0E-475B-A375-A6BCC87147A3}"/>
    <dgm:cxn modelId="{A2B4F59E-77A6-4531-908F-D76D42B924EE}" type="presOf" srcId="{7CB40A90-BF73-4086-9061-20A07800516F}" destId="{2C0F93CC-3CEE-467C-8BED-491107EECAC3}" srcOrd="0" destOrd="0" presId="urn:microsoft.com/office/officeart/2005/8/layout/radial6"/>
    <dgm:cxn modelId="{AEF852F2-FA94-4C2D-9A58-B168899DB3B0}" type="presParOf" srcId="{54128CBF-0D6F-4CE8-8CA3-A7FEC1F31371}" destId="{2C0F93CC-3CEE-467C-8BED-491107EECAC3}" srcOrd="0" destOrd="0" presId="urn:microsoft.com/office/officeart/2005/8/layout/radial6"/>
    <dgm:cxn modelId="{948CE4CC-55E9-416B-91AD-705F28C87805}" type="presParOf" srcId="{54128CBF-0D6F-4CE8-8CA3-A7FEC1F31371}" destId="{D1CBF261-1747-4B9A-ADCA-59CC722B955B}" srcOrd="1" destOrd="0" presId="urn:microsoft.com/office/officeart/2005/8/layout/radial6"/>
    <dgm:cxn modelId="{974FBBC7-788B-4710-BE56-E6D6FEB25AC7}" type="presParOf" srcId="{54128CBF-0D6F-4CE8-8CA3-A7FEC1F31371}" destId="{8A71E683-1570-49B5-A95F-684DAA491643}" srcOrd="2" destOrd="0" presId="urn:microsoft.com/office/officeart/2005/8/layout/radial6"/>
    <dgm:cxn modelId="{C5828EFB-6980-4E72-9B58-632B33DE7B88}" type="presParOf" srcId="{54128CBF-0D6F-4CE8-8CA3-A7FEC1F31371}" destId="{A060C571-6213-4773-96DE-9932295B8DCA}" srcOrd="3" destOrd="0" presId="urn:microsoft.com/office/officeart/2005/8/layout/radial6"/>
    <dgm:cxn modelId="{6DD2B503-C6C5-4B04-B75B-F024D1F80970}" type="presParOf" srcId="{54128CBF-0D6F-4CE8-8CA3-A7FEC1F31371}" destId="{808DB0F4-C880-4C17-8341-889D2B068356}" srcOrd="4" destOrd="0" presId="urn:microsoft.com/office/officeart/2005/8/layout/radial6"/>
    <dgm:cxn modelId="{DADD11CE-0049-4C1C-8AEF-5A37EAC4EC88}" type="presParOf" srcId="{54128CBF-0D6F-4CE8-8CA3-A7FEC1F31371}" destId="{49EB10EE-1E8E-4FE7-90C7-E22E56CE99AE}" srcOrd="5" destOrd="0" presId="urn:microsoft.com/office/officeart/2005/8/layout/radial6"/>
    <dgm:cxn modelId="{79D8A999-634F-43A2-8846-6015D3EAA1D4}" type="presParOf" srcId="{54128CBF-0D6F-4CE8-8CA3-A7FEC1F31371}" destId="{E67EE7A2-FBCE-4EAE-AF46-55E89D4D285B}" srcOrd="6" destOrd="0" presId="urn:microsoft.com/office/officeart/2005/8/layout/radial6"/>
    <dgm:cxn modelId="{D0EC5A73-3362-4909-924B-CDE13EAA6404}" type="presParOf" srcId="{54128CBF-0D6F-4CE8-8CA3-A7FEC1F31371}" destId="{9C99859D-1EA8-493D-8BF5-D39D827E96E0}" srcOrd="7" destOrd="0" presId="urn:microsoft.com/office/officeart/2005/8/layout/radial6"/>
    <dgm:cxn modelId="{6823C6F3-E297-4523-BAEF-D82263F826D2}" type="presParOf" srcId="{54128CBF-0D6F-4CE8-8CA3-A7FEC1F31371}" destId="{48328326-6985-4F4A-88C2-B6E076D0D28A}" srcOrd="8" destOrd="0" presId="urn:microsoft.com/office/officeart/2005/8/layout/radial6"/>
    <dgm:cxn modelId="{CAE87F08-5234-4159-A222-2BC528A88E0F}" type="presParOf" srcId="{54128CBF-0D6F-4CE8-8CA3-A7FEC1F31371}" destId="{82468B80-F9DA-4DC7-9B29-EA5CDD31DD2B}" srcOrd="9" destOrd="0" presId="urn:microsoft.com/office/officeart/2005/8/layout/radial6"/>
    <dgm:cxn modelId="{8556206C-5811-435D-8A90-4DD0D2F639F6}" type="presParOf" srcId="{54128CBF-0D6F-4CE8-8CA3-A7FEC1F31371}" destId="{6C04AEFC-D010-449C-8649-B1864E680F0B}" srcOrd="10" destOrd="0" presId="urn:microsoft.com/office/officeart/2005/8/layout/radial6"/>
    <dgm:cxn modelId="{FC9B7168-E9A9-497C-B089-E94E0E5FCF9C}" type="presParOf" srcId="{54128CBF-0D6F-4CE8-8CA3-A7FEC1F31371}" destId="{EBECA1C5-B03E-4E10-B018-9B96AE655EE4}" srcOrd="11" destOrd="0" presId="urn:microsoft.com/office/officeart/2005/8/layout/radial6"/>
    <dgm:cxn modelId="{8F7EEF13-012D-487E-93C2-311D85B4C87C}" type="presParOf" srcId="{54128CBF-0D6F-4CE8-8CA3-A7FEC1F31371}" destId="{90BA6858-2431-4F19-82E1-7860BB449738}" srcOrd="12" destOrd="0" presId="urn:microsoft.com/office/officeart/2005/8/layout/radial6"/>
    <dgm:cxn modelId="{C81ECBE7-6CCB-4F19-9106-34E84AD7E136}" type="presParOf" srcId="{54128CBF-0D6F-4CE8-8CA3-A7FEC1F31371}" destId="{6029378C-4F59-41D7-8303-541A5BB9B4A3}" srcOrd="13" destOrd="0" presId="urn:microsoft.com/office/officeart/2005/8/layout/radial6"/>
    <dgm:cxn modelId="{73FC1063-781D-486C-8C68-4E09218896A5}" type="presParOf" srcId="{54128CBF-0D6F-4CE8-8CA3-A7FEC1F31371}" destId="{DECE41AE-8ED8-44CB-9813-358CFDB16338}" srcOrd="14" destOrd="0" presId="urn:microsoft.com/office/officeart/2005/8/layout/radial6"/>
    <dgm:cxn modelId="{46FC3103-04DF-4C50-93B5-E4AC36545B42}" type="presParOf" srcId="{54128CBF-0D6F-4CE8-8CA3-A7FEC1F31371}" destId="{31BD12D7-E2B0-42CF-9EF9-FEE0A7265765}" srcOrd="15" destOrd="0" presId="urn:microsoft.com/office/officeart/2005/8/layout/radial6"/>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7CFA3-3284-40D7-8944-7E2FE73EC719}">
      <dsp:nvSpPr>
        <dsp:cNvPr id="0" name=""/>
        <dsp:cNvSpPr/>
      </dsp:nvSpPr>
      <dsp:spPr>
        <a:xfrm>
          <a:off x="5769428" y="1876702"/>
          <a:ext cx="4780695" cy="414853"/>
        </a:xfrm>
        <a:custGeom>
          <a:avLst/>
          <a:gdLst/>
          <a:ahLst/>
          <a:cxnLst/>
          <a:rect l="0" t="0" r="0" b="0"/>
          <a:pathLst>
            <a:path>
              <a:moveTo>
                <a:pt x="0" y="0"/>
              </a:moveTo>
              <a:lnTo>
                <a:pt x="0" y="207426"/>
              </a:lnTo>
              <a:lnTo>
                <a:pt x="4780695" y="207426"/>
              </a:lnTo>
              <a:lnTo>
                <a:pt x="4780695" y="41485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E78FB52-EB5C-478F-8340-565B86C1513A}">
      <dsp:nvSpPr>
        <dsp:cNvPr id="0" name=""/>
        <dsp:cNvSpPr/>
      </dsp:nvSpPr>
      <dsp:spPr>
        <a:xfrm>
          <a:off x="5769428" y="1876702"/>
          <a:ext cx="2390347" cy="414853"/>
        </a:xfrm>
        <a:custGeom>
          <a:avLst/>
          <a:gdLst/>
          <a:ahLst/>
          <a:cxnLst/>
          <a:rect l="0" t="0" r="0" b="0"/>
          <a:pathLst>
            <a:path>
              <a:moveTo>
                <a:pt x="0" y="0"/>
              </a:moveTo>
              <a:lnTo>
                <a:pt x="0" y="207426"/>
              </a:lnTo>
              <a:lnTo>
                <a:pt x="2390347" y="207426"/>
              </a:lnTo>
              <a:lnTo>
                <a:pt x="2390347" y="41485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9C5D8D4-46EF-4782-97B5-74BDC9C569C7}">
      <dsp:nvSpPr>
        <dsp:cNvPr id="0" name=""/>
        <dsp:cNvSpPr/>
      </dsp:nvSpPr>
      <dsp:spPr>
        <a:xfrm>
          <a:off x="5723708" y="1876702"/>
          <a:ext cx="91440" cy="414853"/>
        </a:xfrm>
        <a:custGeom>
          <a:avLst/>
          <a:gdLst/>
          <a:ahLst/>
          <a:cxnLst/>
          <a:rect l="0" t="0" r="0" b="0"/>
          <a:pathLst>
            <a:path>
              <a:moveTo>
                <a:pt x="45720" y="0"/>
              </a:moveTo>
              <a:lnTo>
                <a:pt x="45720" y="41485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9124DCA-D969-4742-B85F-9BAE05058867}">
      <dsp:nvSpPr>
        <dsp:cNvPr id="0" name=""/>
        <dsp:cNvSpPr/>
      </dsp:nvSpPr>
      <dsp:spPr>
        <a:xfrm>
          <a:off x="3379080" y="1876702"/>
          <a:ext cx="2390347" cy="414853"/>
        </a:xfrm>
        <a:custGeom>
          <a:avLst/>
          <a:gdLst/>
          <a:ahLst/>
          <a:cxnLst/>
          <a:rect l="0" t="0" r="0" b="0"/>
          <a:pathLst>
            <a:path>
              <a:moveTo>
                <a:pt x="2390347" y="0"/>
              </a:moveTo>
              <a:lnTo>
                <a:pt x="2390347" y="207426"/>
              </a:lnTo>
              <a:lnTo>
                <a:pt x="0" y="207426"/>
              </a:lnTo>
              <a:lnTo>
                <a:pt x="0" y="41485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E2977D5-2431-4556-BB28-06756ED682F9}">
      <dsp:nvSpPr>
        <dsp:cNvPr id="0" name=""/>
        <dsp:cNvSpPr/>
      </dsp:nvSpPr>
      <dsp:spPr>
        <a:xfrm>
          <a:off x="988732" y="1876702"/>
          <a:ext cx="4780695" cy="414853"/>
        </a:xfrm>
        <a:custGeom>
          <a:avLst/>
          <a:gdLst/>
          <a:ahLst/>
          <a:cxnLst/>
          <a:rect l="0" t="0" r="0" b="0"/>
          <a:pathLst>
            <a:path>
              <a:moveTo>
                <a:pt x="4780695" y="0"/>
              </a:moveTo>
              <a:lnTo>
                <a:pt x="4780695" y="207426"/>
              </a:lnTo>
              <a:lnTo>
                <a:pt x="0" y="207426"/>
              </a:lnTo>
              <a:lnTo>
                <a:pt x="0" y="41485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E72A7D5-9B1D-4F7F-8CF1-0126510B6813}">
      <dsp:nvSpPr>
        <dsp:cNvPr id="0" name=""/>
        <dsp:cNvSpPr/>
      </dsp:nvSpPr>
      <dsp:spPr>
        <a:xfrm>
          <a:off x="4074869" y="1072034"/>
          <a:ext cx="3389118" cy="80466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IQ" sz="3000" kern="1200"/>
            <a:t>مكونات راس المال البشري </a:t>
          </a:r>
          <a:endParaRPr lang="ar-SA" sz="3000" kern="1200"/>
        </a:p>
      </dsp:txBody>
      <dsp:txXfrm>
        <a:off x="4074869" y="1072034"/>
        <a:ext cx="3389118" cy="804668"/>
      </dsp:txXfrm>
    </dsp:sp>
    <dsp:sp modelId="{D1CB2193-168D-4725-ACB2-399E2D3D9E7C}">
      <dsp:nvSpPr>
        <dsp:cNvPr id="0" name=""/>
        <dsp:cNvSpPr/>
      </dsp:nvSpPr>
      <dsp:spPr>
        <a:xfrm>
          <a:off x="985" y="2291556"/>
          <a:ext cx="1975494" cy="98774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IQ" sz="3000" kern="1200"/>
            <a:t>القدرات التدريبية</a:t>
          </a:r>
          <a:endParaRPr lang="ar-SA" sz="3000" kern="1200"/>
        </a:p>
      </dsp:txBody>
      <dsp:txXfrm>
        <a:off x="985" y="2291556"/>
        <a:ext cx="1975494" cy="987747"/>
      </dsp:txXfrm>
    </dsp:sp>
    <dsp:sp modelId="{0B7E73DB-E00F-4731-ACE6-00CE464293A6}">
      <dsp:nvSpPr>
        <dsp:cNvPr id="0" name=""/>
        <dsp:cNvSpPr/>
      </dsp:nvSpPr>
      <dsp:spPr>
        <a:xfrm>
          <a:off x="2391333" y="2291556"/>
          <a:ext cx="1975494" cy="98774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IQ" sz="3000" kern="1200"/>
            <a:t>القدارت الابداعية </a:t>
          </a:r>
          <a:endParaRPr lang="ar-SA" sz="3000" kern="1200"/>
        </a:p>
      </dsp:txBody>
      <dsp:txXfrm>
        <a:off x="2391333" y="2291556"/>
        <a:ext cx="1975494" cy="987747"/>
      </dsp:txXfrm>
    </dsp:sp>
    <dsp:sp modelId="{855E662E-C4D2-4F37-8DBA-031429EE42A5}">
      <dsp:nvSpPr>
        <dsp:cNvPr id="0" name=""/>
        <dsp:cNvSpPr/>
      </dsp:nvSpPr>
      <dsp:spPr>
        <a:xfrm>
          <a:off x="4781681" y="2291556"/>
          <a:ext cx="1975494" cy="98774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IQ" sz="3000" kern="1200"/>
            <a:t>الخبرات</a:t>
          </a:r>
          <a:endParaRPr lang="ar-SA" sz="3000" kern="1200"/>
        </a:p>
      </dsp:txBody>
      <dsp:txXfrm>
        <a:off x="4781681" y="2291556"/>
        <a:ext cx="1975494" cy="987747"/>
      </dsp:txXfrm>
    </dsp:sp>
    <dsp:sp modelId="{3C32BAF8-79A4-457A-B971-D6E64C2A078E}">
      <dsp:nvSpPr>
        <dsp:cNvPr id="0" name=""/>
        <dsp:cNvSpPr/>
      </dsp:nvSpPr>
      <dsp:spPr>
        <a:xfrm>
          <a:off x="7172029" y="2291556"/>
          <a:ext cx="1975494" cy="98774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IQ" sz="3000" kern="1200"/>
            <a:t>المهارات</a:t>
          </a:r>
          <a:endParaRPr lang="ar-SA" sz="3000" kern="1200"/>
        </a:p>
      </dsp:txBody>
      <dsp:txXfrm>
        <a:off x="7172029" y="2291556"/>
        <a:ext cx="1975494" cy="987747"/>
      </dsp:txXfrm>
    </dsp:sp>
    <dsp:sp modelId="{214E04F2-72A3-4D77-B5E5-E777734156E2}">
      <dsp:nvSpPr>
        <dsp:cNvPr id="0" name=""/>
        <dsp:cNvSpPr/>
      </dsp:nvSpPr>
      <dsp:spPr>
        <a:xfrm>
          <a:off x="9562377" y="2291556"/>
          <a:ext cx="1975494" cy="98774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IQ" sz="3000" kern="1200"/>
            <a:t>المعرفة</a:t>
          </a:r>
          <a:endParaRPr lang="ar-SA" sz="3000" kern="1200"/>
        </a:p>
      </dsp:txBody>
      <dsp:txXfrm>
        <a:off x="9562377" y="2291556"/>
        <a:ext cx="1975494" cy="9877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BD12D7-E2B0-42CF-9EF9-FEE0A7265765}">
      <dsp:nvSpPr>
        <dsp:cNvPr id="0" name=""/>
        <dsp:cNvSpPr/>
      </dsp:nvSpPr>
      <dsp:spPr>
        <a:xfrm>
          <a:off x="3209578" y="677094"/>
          <a:ext cx="4519333" cy="4519333"/>
        </a:xfrm>
        <a:prstGeom prst="blockArc">
          <a:avLst>
            <a:gd name="adj1" fmla="val 10800000"/>
            <a:gd name="adj2" fmla="val 16200000"/>
            <a:gd name="adj3" fmla="val 4643"/>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BA6858-2431-4F19-82E1-7860BB449738}">
      <dsp:nvSpPr>
        <dsp:cNvPr id="0" name=""/>
        <dsp:cNvSpPr/>
      </dsp:nvSpPr>
      <dsp:spPr>
        <a:xfrm>
          <a:off x="3209578" y="677094"/>
          <a:ext cx="4519333" cy="4519333"/>
        </a:xfrm>
        <a:prstGeom prst="blockArc">
          <a:avLst>
            <a:gd name="adj1" fmla="val 5400000"/>
            <a:gd name="adj2" fmla="val 10800000"/>
            <a:gd name="adj3" fmla="val 4643"/>
          </a:avLst>
        </a:prstGeom>
        <a:solidFill>
          <a:schemeClr val="accent5">
            <a:hueOff val="-4902230"/>
            <a:satOff val="-6819"/>
            <a:lumOff val="-26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7EE7A2-FBCE-4EAE-AF46-55E89D4D285B}">
      <dsp:nvSpPr>
        <dsp:cNvPr id="0" name=""/>
        <dsp:cNvSpPr/>
      </dsp:nvSpPr>
      <dsp:spPr>
        <a:xfrm>
          <a:off x="3209578" y="677094"/>
          <a:ext cx="4519333" cy="4519333"/>
        </a:xfrm>
        <a:prstGeom prst="blockArc">
          <a:avLst>
            <a:gd name="adj1" fmla="val 0"/>
            <a:gd name="adj2" fmla="val 5400000"/>
            <a:gd name="adj3" fmla="val 4643"/>
          </a:avLst>
        </a:prstGeom>
        <a:solidFill>
          <a:schemeClr val="accent5">
            <a:hueOff val="-2451115"/>
            <a:satOff val="-3409"/>
            <a:lumOff val="-130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60C571-6213-4773-96DE-9932295B8DCA}">
      <dsp:nvSpPr>
        <dsp:cNvPr id="0" name=""/>
        <dsp:cNvSpPr/>
      </dsp:nvSpPr>
      <dsp:spPr>
        <a:xfrm>
          <a:off x="3209578" y="677094"/>
          <a:ext cx="4519333" cy="4519333"/>
        </a:xfrm>
        <a:prstGeom prst="blockArc">
          <a:avLst>
            <a:gd name="adj1" fmla="val 16200000"/>
            <a:gd name="adj2" fmla="val 0"/>
            <a:gd name="adj3" fmla="val 4643"/>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0F93CC-3CEE-467C-8BED-491107EECAC3}">
      <dsp:nvSpPr>
        <dsp:cNvPr id="0" name=""/>
        <dsp:cNvSpPr/>
      </dsp:nvSpPr>
      <dsp:spPr>
        <a:xfrm>
          <a:off x="4428439" y="1895955"/>
          <a:ext cx="2081612" cy="208161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IQ" sz="2000" b="1" u="none" kern="1200"/>
            <a:t>عناصر استثمار رأس المال البشري</a:t>
          </a:r>
          <a:endParaRPr lang="ar-SA" sz="2000" u="none" kern="1200"/>
        </a:p>
      </dsp:txBody>
      <dsp:txXfrm>
        <a:off x="4733284" y="2200800"/>
        <a:ext cx="1471922" cy="1471922"/>
      </dsp:txXfrm>
    </dsp:sp>
    <dsp:sp modelId="{D1CBF261-1747-4B9A-ADCA-59CC722B955B}">
      <dsp:nvSpPr>
        <dsp:cNvPr id="0" name=""/>
        <dsp:cNvSpPr/>
      </dsp:nvSpPr>
      <dsp:spPr>
        <a:xfrm>
          <a:off x="4495577" y="986"/>
          <a:ext cx="1947335" cy="145712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IQ" sz="2000" kern="1200"/>
            <a:t>الابتكار</a:t>
          </a:r>
          <a:endParaRPr lang="ar-SA" sz="2000" kern="1200"/>
        </a:p>
      </dsp:txBody>
      <dsp:txXfrm>
        <a:off x="4780758" y="214377"/>
        <a:ext cx="1376973" cy="1030346"/>
      </dsp:txXfrm>
    </dsp:sp>
    <dsp:sp modelId="{808DB0F4-C880-4C17-8341-889D2B068356}">
      <dsp:nvSpPr>
        <dsp:cNvPr id="0" name=""/>
        <dsp:cNvSpPr/>
      </dsp:nvSpPr>
      <dsp:spPr>
        <a:xfrm>
          <a:off x="6819161" y="2208197"/>
          <a:ext cx="1714588" cy="1457128"/>
        </a:xfrm>
        <a:prstGeom prst="ellipse">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IQ" sz="2000" kern="1200"/>
            <a:t>الابتكار والجديد</a:t>
          </a:r>
          <a:endParaRPr lang="ar-SA" sz="2000" kern="1200"/>
        </a:p>
      </dsp:txBody>
      <dsp:txXfrm>
        <a:off x="7070257" y="2421588"/>
        <a:ext cx="1212396" cy="1030346"/>
      </dsp:txXfrm>
    </dsp:sp>
    <dsp:sp modelId="{6C04AEFC-D010-449C-8649-B1864E680F0B}">
      <dsp:nvSpPr>
        <dsp:cNvPr id="0" name=""/>
        <dsp:cNvSpPr/>
      </dsp:nvSpPr>
      <dsp:spPr>
        <a:xfrm>
          <a:off x="4513230" y="4415407"/>
          <a:ext cx="1912029" cy="1457128"/>
        </a:xfrm>
        <a:prstGeom prst="ellipse">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IQ" sz="2000" kern="1200"/>
            <a:t>المقدرة الاجتماعية</a:t>
          </a:r>
          <a:endParaRPr lang="ar-SA" sz="2000" kern="1200"/>
        </a:p>
      </dsp:txBody>
      <dsp:txXfrm>
        <a:off x="4793240" y="4628798"/>
        <a:ext cx="1352009" cy="1030346"/>
      </dsp:txXfrm>
    </dsp:sp>
    <dsp:sp modelId="{6029378C-4F59-41D7-8303-541A5BB9B4A3}">
      <dsp:nvSpPr>
        <dsp:cNvPr id="0" name=""/>
        <dsp:cNvSpPr/>
      </dsp:nvSpPr>
      <dsp:spPr>
        <a:xfrm>
          <a:off x="2369427" y="2208197"/>
          <a:ext cx="1785215" cy="1457128"/>
        </a:xfrm>
        <a:prstGeom prst="ellipse">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IQ" sz="2000" kern="1200"/>
            <a:t>المقدرة الحرفية</a:t>
          </a:r>
          <a:endParaRPr lang="ar-SA" sz="2000" kern="1200"/>
        </a:p>
      </dsp:txBody>
      <dsp:txXfrm>
        <a:off x="2630866" y="2421588"/>
        <a:ext cx="1262337" cy="10303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7CFA3-3284-40D7-8944-7E2FE73EC719}">
      <dsp:nvSpPr>
        <dsp:cNvPr id="0" name=""/>
        <dsp:cNvSpPr/>
      </dsp:nvSpPr>
      <dsp:spPr>
        <a:xfrm>
          <a:off x="5675085" y="2365664"/>
          <a:ext cx="4702520" cy="408069"/>
        </a:xfrm>
        <a:custGeom>
          <a:avLst/>
          <a:gdLst/>
          <a:ahLst/>
          <a:cxnLst/>
          <a:rect l="0" t="0" r="0" b="0"/>
          <a:pathLst>
            <a:path>
              <a:moveTo>
                <a:pt x="0" y="0"/>
              </a:moveTo>
              <a:lnTo>
                <a:pt x="0" y="204034"/>
              </a:lnTo>
              <a:lnTo>
                <a:pt x="4702520" y="204034"/>
              </a:lnTo>
              <a:lnTo>
                <a:pt x="4702520" y="408069"/>
              </a:lnTo>
            </a:path>
          </a:pathLst>
        </a:custGeom>
        <a:no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0">
          <a:scrgbClr r="0" g="0" b="0"/>
        </a:fillRef>
        <a:effectRef idx="0">
          <a:scrgbClr r="0" g="0" b="0"/>
        </a:effectRef>
        <a:fontRef idx="minor"/>
      </dsp:style>
    </dsp:sp>
    <dsp:sp modelId="{DE78FB52-EB5C-478F-8340-565B86C1513A}">
      <dsp:nvSpPr>
        <dsp:cNvPr id="0" name=""/>
        <dsp:cNvSpPr/>
      </dsp:nvSpPr>
      <dsp:spPr>
        <a:xfrm>
          <a:off x="5675085" y="2365664"/>
          <a:ext cx="2351260" cy="408069"/>
        </a:xfrm>
        <a:custGeom>
          <a:avLst/>
          <a:gdLst/>
          <a:ahLst/>
          <a:cxnLst/>
          <a:rect l="0" t="0" r="0" b="0"/>
          <a:pathLst>
            <a:path>
              <a:moveTo>
                <a:pt x="0" y="0"/>
              </a:moveTo>
              <a:lnTo>
                <a:pt x="0" y="204034"/>
              </a:lnTo>
              <a:lnTo>
                <a:pt x="2351260" y="204034"/>
              </a:lnTo>
              <a:lnTo>
                <a:pt x="2351260" y="408069"/>
              </a:lnTo>
            </a:path>
          </a:pathLst>
        </a:custGeom>
        <a:no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0">
          <a:scrgbClr r="0" g="0" b="0"/>
        </a:fillRef>
        <a:effectRef idx="0">
          <a:scrgbClr r="0" g="0" b="0"/>
        </a:effectRef>
        <a:fontRef idx="minor"/>
      </dsp:style>
    </dsp:sp>
    <dsp:sp modelId="{29C5D8D4-46EF-4782-97B5-74BDC9C569C7}">
      <dsp:nvSpPr>
        <dsp:cNvPr id="0" name=""/>
        <dsp:cNvSpPr/>
      </dsp:nvSpPr>
      <dsp:spPr>
        <a:xfrm>
          <a:off x="5629365" y="2365664"/>
          <a:ext cx="91440" cy="408069"/>
        </a:xfrm>
        <a:custGeom>
          <a:avLst/>
          <a:gdLst/>
          <a:ahLst/>
          <a:cxnLst/>
          <a:rect l="0" t="0" r="0" b="0"/>
          <a:pathLst>
            <a:path>
              <a:moveTo>
                <a:pt x="45720" y="0"/>
              </a:moveTo>
              <a:lnTo>
                <a:pt x="45720" y="408069"/>
              </a:lnTo>
            </a:path>
          </a:pathLst>
        </a:custGeom>
        <a:no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0">
          <a:scrgbClr r="0" g="0" b="0"/>
        </a:fillRef>
        <a:effectRef idx="0">
          <a:scrgbClr r="0" g="0" b="0"/>
        </a:effectRef>
        <a:fontRef idx="minor"/>
      </dsp:style>
    </dsp:sp>
    <dsp:sp modelId="{39124DCA-D969-4742-B85F-9BAE05058867}">
      <dsp:nvSpPr>
        <dsp:cNvPr id="0" name=""/>
        <dsp:cNvSpPr/>
      </dsp:nvSpPr>
      <dsp:spPr>
        <a:xfrm>
          <a:off x="3323825" y="2365664"/>
          <a:ext cx="2351260" cy="408069"/>
        </a:xfrm>
        <a:custGeom>
          <a:avLst/>
          <a:gdLst/>
          <a:ahLst/>
          <a:cxnLst/>
          <a:rect l="0" t="0" r="0" b="0"/>
          <a:pathLst>
            <a:path>
              <a:moveTo>
                <a:pt x="2351260" y="0"/>
              </a:moveTo>
              <a:lnTo>
                <a:pt x="2351260" y="204034"/>
              </a:lnTo>
              <a:lnTo>
                <a:pt x="0" y="204034"/>
              </a:lnTo>
              <a:lnTo>
                <a:pt x="0" y="408069"/>
              </a:lnTo>
            </a:path>
          </a:pathLst>
        </a:custGeom>
        <a:no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0">
          <a:scrgbClr r="0" g="0" b="0"/>
        </a:fillRef>
        <a:effectRef idx="0">
          <a:scrgbClr r="0" g="0" b="0"/>
        </a:effectRef>
        <a:fontRef idx="minor"/>
      </dsp:style>
    </dsp:sp>
    <dsp:sp modelId="{EE2977D5-2431-4556-BB28-06756ED682F9}">
      <dsp:nvSpPr>
        <dsp:cNvPr id="0" name=""/>
        <dsp:cNvSpPr/>
      </dsp:nvSpPr>
      <dsp:spPr>
        <a:xfrm>
          <a:off x="972565" y="2365664"/>
          <a:ext cx="4702520" cy="408069"/>
        </a:xfrm>
        <a:custGeom>
          <a:avLst/>
          <a:gdLst/>
          <a:ahLst/>
          <a:cxnLst/>
          <a:rect l="0" t="0" r="0" b="0"/>
          <a:pathLst>
            <a:path>
              <a:moveTo>
                <a:pt x="4702520" y="0"/>
              </a:moveTo>
              <a:lnTo>
                <a:pt x="4702520" y="204034"/>
              </a:lnTo>
              <a:lnTo>
                <a:pt x="0" y="204034"/>
              </a:lnTo>
              <a:lnTo>
                <a:pt x="0" y="408069"/>
              </a:lnTo>
            </a:path>
          </a:pathLst>
        </a:custGeom>
        <a:no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0">
          <a:scrgbClr r="0" g="0" b="0"/>
        </a:fillRef>
        <a:effectRef idx="0">
          <a:scrgbClr r="0" g="0" b="0"/>
        </a:effectRef>
        <a:fontRef idx="minor"/>
      </dsp:style>
    </dsp:sp>
    <dsp:sp modelId="{5E72A7D5-9B1D-4F7F-8CF1-0126510B6813}">
      <dsp:nvSpPr>
        <dsp:cNvPr id="0" name=""/>
        <dsp:cNvSpPr/>
      </dsp:nvSpPr>
      <dsp:spPr>
        <a:xfrm>
          <a:off x="635508" y="1574154"/>
          <a:ext cx="10079153" cy="79150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IQ" sz="4500" b="1" u="none" kern="1200">
              <a:solidFill>
                <a:srgbClr val="C00000"/>
              </a:solidFill>
            </a:rPr>
            <a:t>العوامل المؤثرة في استثمار رأس المال البشري </a:t>
          </a:r>
          <a:endParaRPr lang="ar-SA" sz="4500" u="none" kern="1200">
            <a:solidFill>
              <a:srgbClr val="C00000"/>
            </a:solidFill>
          </a:endParaRPr>
        </a:p>
      </dsp:txBody>
      <dsp:txXfrm>
        <a:off x="635508" y="1574154"/>
        <a:ext cx="10079153" cy="791509"/>
      </dsp:txXfrm>
    </dsp:sp>
    <dsp:sp modelId="{D1CB2193-168D-4725-ACB2-399E2D3D9E7C}">
      <dsp:nvSpPr>
        <dsp:cNvPr id="0" name=""/>
        <dsp:cNvSpPr/>
      </dsp:nvSpPr>
      <dsp:spPr>
        <a:xfrm>
          <a:off x="969" y="2773734"/>
          <a:ext cx="1943190" cy="97159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1">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IQ" sz="4500" kern="1200"/>
            <a:t>السياسية</a:t>
          </a:r>
          <a:endParaRPr lang="ar-SA" sz="4500" kern="1200"/>
        </a:p>
      </dsp:txBody>
      <dsp:txXfrm>
        <a:off x="969" y="2773734"/>
        <a:ext cx="1943190" cy="971595"/>
      </dsp:txXfrm>
    </dsp:sp>
    <dsp:sp modelId="{0B7E73DB-E00F-4731-ACE6-00CE464293A6}">
      <dsp:nvSpPr>
        <dsp:cNvPr id="0" name=""/>
        <dsp:cNvSpPr/>
      </dsp:nvSpPr>
      <dsp:spPr>
        <a:xfrm>
          <a:off x="2352230" y="2773734"/>
          <a:ext cx="1943190" cy="97159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1">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IQ" sz="4500" kern="1200"/>
            <a:t>الاقتصادية</a:t>
          </a:r>
          <a:endParaRPr lang="ar-SA" sz="4500" kern="1200"/>
        </a:p>
      </dsp:txBody>
      <dsp:txXfrm>
        <a:off x="2352230" y="2773734"/>
        <a:ext cx="1943190" cy="971595"/>
      </dsp:txXfrm>
    </dsp:sp>
    <dsp:sp modelId="{855E662E-C4D2-4F37-8DBA-031429EE42A5}">
      <dsp:nvSpPr>
        <dsp:cNvPr id="0" name=""/>
        <dsp:cNvSpPr/>
      </dsp:nvSpPr>
      <dsp:spPr>
        <a:xfrm>
          <a:off x="4703490" y="2773734"/>
          <a:ext cx="1943190" cy="97159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1">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IQ" sz="4500" kern="1200"/>
            <a:t>الاجتماعية</a:t>
          </a:r>
          <a:endParaRPr lang="ar-SA" sz="4500" kern="1200"/>
        </a:p>
      </dsp:txBody>
      <dsp:txXfrm>
        <a:off x="4703490" y="2773734"/>
        <a:ext cx="1943190" cy="971595"/>
      </dsp:txXfrm>
    </dsp:sp>
    <dsp:sp modelId="{3C32BAF8-79A4-457A-B971-D6E64C2A078E}">
      <dsp:nvSpPr>
        <dsp:cNvPr id="0" name=""/>
        <dsp:cNvSpPr/>
      </dsp:nvSpPr>
      <dsp:spPr>
        <a:xfrm>
          <a:off x="7054750" y="2773734"/>
          <a:ext cx="1943190" cy="97159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1">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IQ" sz="4500" kern="1200"/>
            <a:t>السكانية</a:t>
          </a:r>
          <a:endParaRPr lang="ar-SA" sz="4500" kern="1200"/>
        </a:p>
      </dsp:txBody>
      <dsp:txXfrm>
        <a:off x="7054750" y="2773734"/>
        <a:ext cx="1943190" cy="971595"/>
      </dsp:txXfrm>
    </dsp:sp>
    <dsp:sp modelId="{214E04F2-72A3-4D77-B5E5-E777734156E2}">
      <dsp:nvSpPr>
        <dsp:cNvPr id="0" name=""/>
        <dsp:cNvSpPr/>
      </dsp:nvSpPr>
      <dsp:spPr>
        <a:xfrm>
          <a:off x="9406010" y="2773734"/>
          <a:ext cx="1943190" cy="97159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1">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IQ" sz="4500" kern="1200"/>
            <a:t>الجغرافية</a:t>
          </a:r>
          <a:endParaRPr lang="ar-SA" sz="4500" kern="1200"/>
        </a:p>
      </dsp:txBody>
      <dsp:txXfrm>
        <a:off x="9406010" y="2773734"/>
        <a:ext cx="1943190" cy="9715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BD12D7-E2B0-42CF-9EF9-FEE0A7265765}">
      <dsp:nvSpPr>
        <dsp:cNvPr id="0" name=""/>
        <dsp:cNvSpPr/>
      </dsp:nvSpPr>
      <dsp:spPr>
        <a:xfrm>
          <a:off x="3256864" y="744988"/>
          <a:ext cx="4962276" cy="4962276"/>
        </a:xfrm>
        <a:prstGeom prst="blockArc">
          <a:avLst>
            <a:gd name="adj1" fmla="val 11880000"/>
            <a:gd name="adj2" fmla="val 16200000"/>
            <a:gd name="adj3" fmla="val 464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BA6858-2431-4F19-82E1-7860BB449738}">
      <dsp:nvSpPr>
        <dsp:cNvPr id="0" name=""/>
        <dsp:cNvSpPr/>
      </dsp:nvSpPr>
      <dsp:spPr>
        <a:xfrm>
          <a:off x="3256864" y="744988"/>
          <a:ext cx="4962276" cy="4962276"/>
        </a:xfrm>
        <a:prstGeom prst="blockArc">
          <a:avLst>
            <a:gd name="adj1" fmla="val 7560000"/>
            <a:gd name="adj2" fmla="val 11880000"/>
            <a:gd name="adj3" fmla="val 4640"/>
          </a:avLst>
        </a:prstGeom>
        <a:solidFill>
          <a:schemeClr val="accent5">
            <a:hueOff val="-5515009"/>
            <a:satOff val="-7671"/>
            <a:lumOff val="-294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468B80-F9DA-4DC7-9B29-EA5CDD31DD2B}">
      <dsp:nvSpPr>
        <dsp:cNvPr id="0" name=""/>
        <dsp:cNvSpPr/>
      </dsp:nvSpPr>
      <dsp:spPr>
        <a:xfrm>
          <a:off x="3256864" y="744988"/>
          <a:ext cx="4962276" cy="4962276"/>
        </a:xfrm>
        <a:prstGeom prst="blockArc">
          <a:avLst>
            <a:gd name="adj1" fmla="val 3240000"/>
            <a:gd name="adj2" fmla="val 7560000"/>
            <a:gd name="adj3" fmla="val 4640"/>
          </a:avLst>
        </a:prstGeom>
        <a:solidFill>
          <a:schemeClr val="accent5">
            <a:hueOff val="-3676672"/>
            <a:satOff val="-5114"/>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7EE7A2-FBCE-4EAE-AF46-55E89D4D285B}">
      <dsp:nvSpPr>
        <dsp:cNvPr id="0" name=""/>
        <dsp:cNvSpPr/>
      </dsp:nvSpPr>
      <dsp:spPr>
        <a:xfrm>
          <a:off x="3256864" y="744988"/>
          <a:ext cx="4962276" cy="4962276"/>
        </a:xfrm>
        <a:prstGeom prst="blockArc">
          <a:avLst>
            <a:gd name="adj1" fmla="val 20520000"/>
            <a:gd name="adj2" fmla="val 3240000"/>
            <a:gd name="adj3" fmla="val 4640"/>
          </a:avLst>
        </a:prstGeom>
        <a:solidFill>
          <a:schemeClr val="accent5">
            <a:hueOff val="-1838336"/>
            <a:satOff val="-2557"/>
            <a:lumOff val="-98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60C571-6213-4773-96DE-9932295B8DCA}">
      <dsp:nvSpPr>
        <dsp:cNvPr id="0" name=""/>
        <dsp:cNvSpPr/>
      </dsp:nvSpPr>
      <dsp:spPr>
        <a:xfrm>
          <a:off x="3256864" y="744988"/>
          <a:ext cx="4962276" cy="4962276"/>
        </a:xfrm>
        <a:prstGeom prst="blockArc">
          <a:avLst>
            <a:gd name="adj1" fmla="val 16200000"/>
            <a:gd name="adj2" fmla="val 20520000"/>
            <a:gd name="adj3" fmla="val 464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0F93CC-3CEE-467C-8BED-491107EECAC3}">
      <dsp:nvSpPr>
        <dsp:cNvPr id="0" name=""/>
        <dsp:cNvSpPr/>
      </dsp:nvSpPr>
      <dsp:spPr>
        <a:xfrm>
          <a:off x="4372795" y="2084076"/>
          <a:ext cx="2730413" cy="228410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IQ" sz="3000" b="1" kern="1200"/>
            <a:t>أبعاد استثمار رأس المال البشري</a:t>
          </a:r>
          <a:endParaRPr lang="ar-SA" sz="3000" u="none" kern="1200"/>
        </a:p>
      </dsp:txBody>
      <dsp:txXfrm>
        <a:off x="4772655" y="2418575"/>
        <a:ext cx="1930693" cy="1615102"/>
      </dsp:txXfrm>
    </dsp:sp>
    <dsp:sp modelId="{D1CBF261-1747-4B9A-ADCA-59CC722B955B}">
      <dsp:nvSpPr>
        <dsp:cNvPr id="0" name=""/>
        <dsp:cNvSpPr/>
      </dsp:nvSpPr>
      <dsp:spPr>
        <a:xfrm>
          <a:off x="4669621" y="3112"/>
          <a:ext cx="2136762" cy="15988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IQ" sz="3000" kern="1200" dirty="0"/>
            <a:t>الثقافي</a:t>
          </a:r>
          <a:endParaRPr lang="ar-SA" sz="3000" kern="1200" dirty="0"/>
        </a:p>
      </dsp:txBody>
      <dsp:txXfrm>
        <a:off x="4982543" y="237261"/>
        <a:ext cx="1510918" cy="1130572"/>
      </dsp:txXfrm>
    </dsp:sp>
    <dsp:sp modelId="{808DB0F4-C880-4C17-8341-889D2B068356}">
      <dsp:nvSpPr>
        <dsp:cNvPr id="0" name=""/>
        <dsp:cNvSpPr/>
      </dsp:nvSpPr>
      <dsp:spPr>
        <a:xfrm>
          <a:off x="7102275" y="1677764"/>
          <a:ext cx="1881374" cy="1598870"/>
        </a:xfrm>
        <a:prstGeom prst="ellipse">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IQ" sz="3000" kern="1200"/>
            <a:t>الامني</a:t>
          </a:r>
          <a:endParaRPr lang="ar-SA" sz="3000" kern="1200"/>
        </a:p>
      </dsp:txBody>
      <dsp:txXfrm>
        <a:off x="7377796" y="1911913"/>
        <a:ext cx="1330332" cy="1130572"/>
      </dsp:txXfrm>
    </dsp:sp>
    <dsp:sp modelId="{9C99859D-1EA8-493D-8BF5-D39D827E96E0}">
      <dsp:nvSpPr>
        <dsp:cNvPr id="0" name=""/>
        <dsp:cNvSpPr/>
      </dsp:nvSpPr>
      <dsp:spPr>
        <a:xfrm>
          <a:off x="6051947" y="4387408"/>
          <a:ext cx="2221198" cy="1598870"/>
        </a:xfrm>
        <a:prstGeom prst="ellipse">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IQ" sz="3000" kern="1200" dirty="0"/>
            <a:t>التكنولوجي</a:t>
          </a:r>
          <a:endParaRPr lang="ar-SA" sz="3000" kern="1200" dirty="0"/>
        </a:p>
      </dsp:txBody>
      <dsp:txXfrm>
        <a:off x="6377234" y="4621557"/>
        <a:ext cx="1570624" cy="1130572"/>
      </dsp:txXfrm>
    </dsp:sp>
    <dsp:sp modelId="{6C04AEFC-D010-449C-8649-B1864E680F0B}">
      <dsp:nvSpPr>
        <dsp:cNvPr id="0" name=""/>
        <dsp:cNvSpPr/>
      </dsp:nvSpPr>
      <dsp:spPr>
        <a:xfrm>
          <a:off x="3264447" y="4387408"/>
          <a:ext cx="2098021" cy="1598870"/>
        </a:xfrm>
        <a:prstGeom prst="ellipse">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IQ" sz="3000" kern="1200"/>
            <a:t>الاجتماعي</a:t>
          </a:r>
          <a:endParaRPr lang="ar-SA" sz="3000" kern="1200"/>
        </a:p>
      </dsp:txBody>
      <dsp:txXfrm>
        <a:off x="3571695" y="4621557"/>
        <a:ext cx="1483525" cy="1130572"/>
      </dsp:txXfrm>
    </dsp:sp>
    <dsp:sp modelId="{6029378C-4F59-41D7-8303-541A5BB9B4A3}">
      <dsp:nvSpPr>
        <dsp:cNvPr id="0" name=""/>
        <dsp:cNvSpPr/>
      </dsp:nvSpPr>
      <dsp:spPr>
        <a:xfrm>
          <a:off x="2453606" y="1677764"/>
          <a:ext cx="1958872" cy="1598870"/>
        </a:xfrm>
        <a:prstGeom prst="ellipse">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IQ" sz="3000" kern="1200"/>
            <a:t>الاقتصادي</a:t>
          </a:r>
          <a:endParaRPr lang="ar-SA" sz="3000" kern="1200"/>
        </a:p>
      </dsp:txBody>
      <dsp:txXfrm>
        <a:off x="2740476" y="1911913"/>
        <a:ext cx="1385132" cy="113057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054906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2824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21122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8196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18065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75509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6D29B992-8486-484A-B41D-5368783DC8D7}" type="datetimeFigureOut">
              <a:rPr lang="en-US" smtClean="0"/>
              <a:t>10/17/2020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8783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D29B992-8486-484A-B41D-5368783DC8D7}" type="datetimeFigureOut">
              <a:rPr lang="en-US" smtClean="0"/>
              <a:t>10/17/2020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809761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29B992-8486-484A-B41D-5368783DC8D7}" type="datetimeFigureOut">
              <a:rPr lang="en-US" smtClean="0"/>
              <a:t>10/17/2020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54964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69523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551468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accent1">
                <a:lumMod val="45000"/>
                <a:lumOff val="55000"/>
              </a:schemeClr>
            </a:gs>
            <a:gs pos="100000">
              <a:schemeClr val="accent1"/>
            </a:gs>
            <a:gs pos="85000">
              <a:schemeClr val="accent1">
                <a:lumMod val="45000"/>
                <a:lumOff val="55000"/>
              </a:schemeClr>
            </a:gs>
            <a:gs pos="83000">
              <a:schemeClr val="accent1">
                <a:lumMod val="45000"/>
                <a:lumOff val="55000"/>
              </a:schemeClr>
            </a:gs>
            <a:gs pos="69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D454E12-FDAD-4919-A131-9708C207C90D}" type="slidenum">
              <a:rPr lang="en-US" smtClean="0"/>
              <a:t>‹#›</a:t>
            </a:fld>
            <a:endParaRPr lang="en-US"/>
          </a:p>
        </p:txBody>
      </p:sp>
    </p:spTree>
    <p:extLst>
      <p:ext uri="{BB962C8B-B14F-4D97-AF65-F5344CB8AC3E}">
        <p14:creationId xmlns:p14="http://schemas.microsoft.com/office/powerpoint/2010/main" val="345535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p:nvPr/>
        </p:nvSpPr>
        <p:spPr>
          <a:xfrm>
            <a:off x="507674" y="1856010"/>
            <a:ext cx="10498736" cy="92025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57150" algn="ctr" rtl="1">
              <a:lnSpc>
                <a:spcPct val="150000"/>
              </a:lnSpc>
              <a:spcBef>
                <a:spcPts val="500"/>
              </a:spcBef>
            </a:pPr>
            <a:r>
              <a:rPr lang="en-US" sz="4000" b="1" dirty="0"/>
              <a:t>Investing in human resources</a:t>
            </a:r>
            <a:endParaRPr lang="en-US" sz="4000" dirty="0"/>
          </a:p>
        </p:txBody>
      </p:sp>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48" y="290172"/>
            <a:ext cx="1868645" cy="1565838"/>
          </a:xfrm>
          <a:prstGeom prst="rect">
            <a:avLst/>
          </a:prstGeom>
          <a:ln w="228600" cap="sq" cmpd="thickThin">
            <a:solidFill>
              <a:srgbClr val="000000"/>
            </a:solidFill>
            <a:prstDash val="solid"/>
            <a:miter lim="800000"/>
          </a:ln>
          <a:effectLst>
            <a:innerShdw blurRad="76200">
              <a:srgbClr val="000000"/>
            </a:innerShdw>
          </a:effectLst>
        </p:spPr>
      </p:pic>
      <p:sp>
        <p:nvSpPr>
          <p:cNvPr id="6" name="Rectangle 4"/>
          <p:cNvSpPr/>
          <p:nvPr/>
        </p:nvSpPr>
        <p:spPr>
          <a:xfrm>
            <a:off x="1179237" y="2834528"/>
            <a:ext cx="9827173" cy="181588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r>
              <a:rPr lang="ar-SA" sz="4000" b="1" dirty="0"/>
              <a:t>الاستثمار في الموارد البشرية</a:t>
            </a:r>
            <a:endParaRPr lang="en-US" sz="4000" dirty="0"/>
          </a:p>
          <a:p>
            <a:pPr algn="ctr">
              <a:defRPr/>
            </a:pPr>
            <a:r>
              <a:rPr lang="ar-IQ" sz="3200" b="1" dirty="0" smtClean="0">
                <a:latin typeface="Arial "/>
              </a:rPr>
              <a:t>أ.د. سمية عباس الربيعي</a:t>
            </a:r>
          </a:p>
          <a:p>
            <a:pPr algn="ctr">
              <a:defRPr/>
            </a:pPr>
            <a:endParaRPr lang="ar-IQ" sz="2000" b="1" dirty="0"/>
          </a:p>
          <a:p>
            <a:pPr algn="ctr" rtl="1">
              <a:defRPr/>
            </a:pPr>
            <a:r>
              <a:rPr lang="en-US" sz="2000" b="1" dirty="0">
                <a:latin typeface="Arial "/>
              </a:rPr>
              <a:t>  </a:t>
            </a:r>
            <a:r>
              <a:rPr lang="ar-IQ" sz="2000" b="1" dirty="0" smtClean="0">
                <a:latin typeface="Arial "/>
              </a:rPr>
              <a:t>2020</a:t>
            </a:r>
            <a:endParaRPr lang="ar-IQ" sz="2000" b="1" dirty="0"/>
          </a:p>
        </p:txBody>
      </p:sp>
    </p:spTree>
    <p:extLst>
      <p:ext uri="{BB962C8B-B14F-4D97-AF65-F5344CB8AC3E}">
        <p14:creationId xmlns:p14="http://schemas.microsoft.com/office/powerpoint/2010/main" val="3809724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03868"/>
            <a:ext cx="10515600" cy="737961"/>
          </a:xfrm>
        </p:spPr>
        <p:txBody>
          <a:bodyPr/>
          <a:lstStyle/>
          <a:p>
            <a:pPr lvl="0" algn="ctr"/>
            <a:r>
              <a:rPr lang="ar-SA" dirty="0"/>
              <a:t>عناصر استثمار رأس المال البشري </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045241945"/>
              </p:ext>
            </p:extLst>
          </p:nvPr>
        </p:nvGraphicFramePr>
        <p:xfrm>
          <a:off x="838200" y="984477"/>
          <a:ext cx="10903177" cy="5873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1173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ctr"/>
            <a:r>
              <a:rPr lang="ar-SA" dirty="0"/>
              <a:t> العوامل المؤثرة في استثمار رأس المال البشري</a:t>
            </a:r>
            <a:endParaRPr lang="en-US" dirty="0"/>
          </a:p>
        </p:txBody>
      </p:sp>
      <p:graphicFrame>
        <p:nvGraphicFramePr>
          <p:cNvPr id="5" name="رسم تخطيطي 4"/>
          <p:cNvGraphicFramePr/>
          <p:nvPr>
            <p:extLst>
              <p:ext uri="{D42A27DB-BD31-4B8C-83A1-F6EECF244321}">
                <p14:modId xmlns:p14="http://schemas.microsoft.com/office/powerpoint/2010/main" val="785215275"/>
              </p:ext>
            </p:extLst>
          </p:nvPr>
        </p:nvGraphicFramePr>
        <p:xfrm>
          <a:off x="420914" y="1538515"/>
          <a:ext cx="11350171" cy="5319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6982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99028" y="307069"/>
            <a:ext cx="10515600" cy="825046"/>
          </a:xfrm>
        </p:spPr>
        <p:txBody>
          <a:bodyPr>
            <a:normAutofit/>
          </a:bodyPr>
          <a:lstStyle/>
          <a:p>
            <a:pPr lvl="0" algn="ctr"/>
            <a:r>
              <a:rPr lang="ar-IQ" dirty="0"/>
              <a:t>محددات الاستثمار في راس المال البشري</a:t>
            </a:r>
            <a:endParaRPr lang="en-US" dirty="0"/>
          </a:p>
        </p:txBody>
      </p:sp>
      <p:sp>
        <p:nvSpPr>
          <p:cNvPr id="3" name="عنصر نائب للمحتوى 2"/>
          <p:cNvSpPr>
            <a:spLocks noGrp="1"/>
          </p:cNvSpPr>
          <p:nvPr>
            <p:ph idx="1"/>
          </p:nvPr>
        </p:nvSpPr>
        <p:spPr>
          <a:xfrm>
            <a:off x="2772228" y="1317625"/>
            <a:ext cx="9419771" cy="5431518"/>
          </a:xfrm>
        </p:spPr>
        <p:txBody>
          <a:bodyPr>
            <a:normAutofit/>
          </a:bodyPr>
          <a:lstStyle/>
          <a:p>
            <a:pPr marL="0" indent="0" algn="just">
              <a:buNone/>
            </a:pPr>
            <a:r>
              <a:rPr lang="ar-IQ" dirty="0"/>
              <a:t>1- الاختلاف في خصائص رأس المال البشري من الخصائص من رأس المال المادي، وكل من يتطلب ذلك الاستثمار في تكوين الموارد البشرية هو وقت أطول نسبيًا من الاستثمار المادي.  </a:t>
            </a:r>
            <a:endParaRPr lang="en-US" dirty="0"/>
          </a:p>
          <a:p>
            <a:pPr marL="0" indent="0" algn="just">
              <a:buNone/>
            </a:pPr>
            <a:r>
              <a:rPr lang="fa-IR" dirty="0"/>
              <a:t>۲ - </a:t>
            </a:r>
            <a:r>
              <a:rPr lang="ar-IQ" dirty="0"/>
              <a:t>نقص البيانات والأساليب المنهجية اللازمة لتطبيق نظرية رأس المال البشري في مجال الموارد البشرية مثل صعوبة الحصول على بيانات التكلفة أو الحصول على حجم عينة كافٍ للأفراد المسجلين في برامج تدريبية للوصول إلى حسابات تكلفة محددة ونهائية </a:t>
            </a:r>
            <a:r>
              <a:rPr lang="en-US" dirty="0"/>
              <a:t>difficulty</a:t>
            </a:r>
          </a:p>
          <a:p>
            <a:pPr marL="0" indent="0" algn="just">
              <a:buNone/>
            </a:pPr>
            <a:r>
              <a:rPr lang="ar-IQ" dirty="0"/>
              <a:t>3 - صعوبة في تحديد نسبة التكلفة المخصصة لكل من الاستهلاك والاستثمار، ينفق الفرد على الغذاء والملابس والرعاية الصحية، وهي تكلفة ضرورية لاستمرار الاستثمار البشري، ولكن النفقات في هذه الجوانب ضرورية أيضًا للعيش والعيش.  يواصل حياته، وهنا يصعب تحديد التكلفة المخصصة للاستثمار والتكلفة المخصصة للاستهلاك</a:t>
            </a:r>
            <a:endParaRPr lang="en-US" dirty="0"/>
          </a:p>
          <a:p>
            <a:pPr marL="0" indent="0" algn="just">
              <a:buNone/>
            </a:pPr>
            <a:endParaRPr lang="en-US" dirty="0"/>
          </a:p>
        </p:txBody>
      </p:sp>
      <p:pic>
        <p:nvPicPr>
          <p:cNvPr id="4" name="صورة 3"/>
          <p:cNvPicPr>
            <a:picLocks noChangeAspect="1"/>
          </p:cNvPicPr>
          <p:nvPr/>
        </p:nvPicPr>
        <p:blipFill>
          <a:blip r:embed="rId2"/>
          <a:stretch>
            <a:fillRect/>
          </a:stretch>
        </p:blipFill>
        <p:spPr>
          <a:xfrm>
            <a:off x="0" y="0"/>
            <a:ext cx="2598057" cy="6858000"/>
          </a:xfrm>
          <a:prstGeom prst="rect">
            <a:avLst/>
          </a:prstGeom>
        </p:spPr>
      </p:pic>
    </p:spTree>
    <p:extLst>
      <p:ext uri="{BB962C8B-B14F-4D97-AF65-F5344CB8AC3E}">
        <p14:creationId xmlns:p14="http://schemas.microsoft.com/office/powerpoint/2010/main" val="417219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16115"/>
            <a:ext cx="10515600" cy="708932"/>
          </a:xfrm>
        </p:spPr>
        <p:txBody>
          <a:bodyPr/>
          <a:lstStyle/>
          <a:p>
            <a:pPr lvl="0" algn="ctr"/>
            <a:r>
              <a:rPr lang="ar-SA" dirty="0"/>
              <a:t> ابعاد استثمار رأس المال البشري</a:t>
            </a:r>
            <a:endParaRPr lang="en-US" dirty="0"/>
          </a:p>
        </p:txBody>
      </p:sp>
      <p:graphicFrame>
        <p:nvGraphicFramePr>
          <p:cNvPr id="5" name="رسم تخطيطي 4"/>
          <p:cNvGraphicFramePr/>
          <p:nvPr>
            <p:extLst>
              <p:ext uri="{D42A27DB-BD31-4B8C-83A1-F6EECF244321}">
                <p14:modId xmlns:p14="http://schemas.microsoft.com/office/powerpoint/2010/main" val="3273446142"/>
              </p:ext>
            </p:extLst>
          </p:nvPr>
        </p:nvGraphicFramePr>
        <p:xfrm>
          <a:off x="420914" y="825047"/>
          <a:ext cx="11437257" cy="6032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226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stretch>
            <a:fillRect/>
          </a:stretch>
        </p:blipFill>
        <p:spPr>
          <a:xfrm>
            <a:off x="-1" y="0"/>
            <a:ext cx="12192001" cy="6854389"/>
          </a:xfrm>
          <a:prstGeom prst="rect">
            <a:avLst/>
          </a:prstGeom>
        </p:spPr>
      </p:pic>
      <p:sp>
        <p:nvSpPr>
          <p:cNvPr id="6" name="مربع نص 5"/>
          <p:cNvSpPr txBox="1"/>
          <p:nvPr/>
        </p:nvSpPr>
        <p:spPr>
          <a:xfrm>
            <a:off x="-435428" y="5239656"/>
            <a:ext cx="11175998" cy="1200329"/>
          </a:xfrm>
          <a:prstGeom prst="rect">
            <a:avLst/>
          </a:prstGeom>
          <a:noFill/>
        </p:spPr>
        <p:txBody>
          <a:bodyPr wrap="square" rtlCol="0">
            <a:spAutoFit/>
          </a:bodyPr>
          <a:lstStyle/>
          <a:p>
            <a:r>
              <a:rPr lang="ar-IQ" sz="7200" b="1" dirty="0">
                <a:solidFill>
                  <a:srgbClr val="FF0000"/>
                </a:solidFill>
              </a:rPr>
              <a:t> الاستثمار في راس المال البشري </a:t>
            </a:r>
            <a:endParaRPr lang="en-US" sz="7200" b="1" dirty="0">
              <a:solidFill>
                <a:srgbClr val="FF0000"/>
              </a:solidFill>
            </a:endParaRPr>
          </a:p>
        </p:txBody>
      </p:sp>
    </p:spTree>
    <p:extLst>
      <p:ext uri="{BB962C8B-B14F-4D97-AF65-F5344CB8AC3E}">
        <p14:creationId xmlns:p14="http://schemas.microsoft.com/office/powerpoint/2010/main" val="9320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869909"/>
          </a:xfrm>
        </p:spPr>
        <p:txBody>
          <a:bodyPr/>
          <a:lstStyle/>
          <a:p>
            <a:pPr algn="ctr"/>
            <a:r>
              <a:rPr lang="ar-IQ" b="1" dirty="0"/>
              <a:t>اهداف المحاضرة </a:t>
            </a:r>
            <a:endParaRPr lang="en-US" b="1" dirty="0"/>
          </a:p>
        </p:txBody>
      </p:sp>
      <p:sp>
        <p:nvSpPr>
          <p:cNvPr id="3" name="عنصر نائب للمحتوى 2"/>
          <p:cNvSpPr>
            <a:spLocks noGrp="1"/>
          </p:cNvSpPr>
          <p:nvPr>
            <p:ph idx="1"/>
          </p:nvPr>
        </p:nvSpPr>
        <p:spPr>
          <a:xfrm>
            <a:off x="0" y="1498944"/>
            <a:ext cx="12021457" cy="4943666"/>
          </a:xfrm>
        </p:spPr>
        <p:txBody>
          <a:bodyPr>
            <a:noAutofit/>
          </a:bodyPr>
          <a:lstStyle/>
          <a:p>
            <a:pPr lvl="0"/>
            <a:r>
              <a:rPr lang="ar-SA" sz="3200" dirty="0"/>
              <a:t>مفهوم واهمية كل من ( الاستثمار _ رأس المال البشري _ استثمار رأس المال البشري )</a:t>
            </a:r>
          </a:p>
          <a:p>
            <a:pPr lvl="0"/>
            <a:r>
              <a:rPr lang="ar-SA" sz="3200" dirty="0"/>
              <a:t> اهمية استثمار رأس المال البشري </a:t>
            </a:r>
          </a:p>
          <a:p>
            <a:pPr lvl="0"/>
            <a:r>
              <a:rPr lang="ar-SA" sz="3200" dirty="0"/>
              <a:t> مكونات استثمار رأس المال البشري </a:t>
            </a:r>
            <a:endParaRPr lang="ar-IQ" sz="3200" dirty="0"/>
          </a:p>
          <a:p>
            <a:pPr lvl="0"/>
            <a:r>
              <a:rPr lang="ar-IQ" sz="3200" dirty="0"/>
              <a:t>نظريات الاستثمار في المورد البشري </a:t>
            </a:r>
            <a:endParaRPr lang="ar-SA" sz="3200" dirty="0"/>
          </a:p>
          <a:p>
            <a:pPr lvl="0"/>
            <a:r>
              <a:rPr lang="ar-SA" sz="3200" dirty="0"/>
              <a:t>عناصر استثمار رأس المال البشري </a:t>
            </a:r>
          </a:p>
          <a:p>
            <a:pPr lvl="0"/>
            <a:r>
              <a:rPr lang="ar-SA" sz="3200" dirty="0"/>
              <a:t> العوامل المؤثرة في استثمار رأس المال البشري</a:t>
            </a:r>
            <a:endParaRPr lang="ar-IQ" sz="3200" dirty="0"/>
          </a:p>
          <a:p>
            <a:pPr lvl="0"/>
            <a:r>
              <a:rPr lang="ar-IQ" sz="3200" dirty="0"/>
              <a:t>محددات الاستثمار في راس المال البشري</a:t>
            </a:r>
            <a:endParaRPr lang="ar-SA" sz="3200" dirty="0"/>
          </a:p>
          <a:p>
            <a:pPr lvl="0"/>
            <a:r>
              <a:rPr lang="ar-SA" sz="3200" dirty="0"/>
              <a:t> ابعاد استثمار رأس المال البشري</a:t>
            </a:r>
            <a:endParaRPr lang="en-US" sz="3200" dirty="0"/>
          </a:p>
        </p:txBody>
      </p:sp>
      <p:sp>
        <p:nvSpPr>
          <p:cNvPr id="4" name="عنوان 1"/>
          <p:cNvSpPr txBox="1">
            <a:spLocks/>
          </p:cNvSpPr>
          <p:nvPr/>
        </p:nvSpPr>
        <p:spPr>
          <a:xfrm>
            <a:off x="1304498" y="2632928"/>
            <a:ext cx="10515600" cy="869909"/>
          </a:xfrm>
          <a:prstGeom prst="rect">
            <a:avLst/>
          </a:prstGeom>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p>
        </p:txBody>
      </p:sp>
    </p:spTree>
    <p:extLst>
      <p:ext uri="{BB962C8B-B14F-4D97-AF65-F5344CB8AC3E}">
        <p14:creationId xmlns:p14="http://schemas.microsoft.com/office/powerpoint/2010/main" val="108581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187" y="190953"/>
            <a:ext cx="12128501" cy="1325563"/>
          </a:xfrm>
        </p:spPr>
        <p:txBody>
          <a:bodyPr>
            <a:noAutofit/>
          </a:bodyPr>
          <a:lstStyle/>
          <a:p>
            <a:pPr lvl="0"/>
            <a:r>
              <a:rPr lang="ar-SA" sz="3200" b="1" dirty="0"/>
              <a:t>مفهوم واهمية كل من ( الاستثمار _ رأس المال البشري _ استثمار رأس المال البشري )</a:t>
            </a:r>
            <a:br>
              <a:rPr lang="ar-SA" sz="3200" b="1" dirty="0"/>
            </a:br>
            <a:endParaRPr lang="en-US" sz="3200" b="1" dirty="0"/>
          </a:p>
        </p:txBody>
      </p:sp>
      <p:sp>
        <p:nvSpPr>
          <p:cNvPr id="3" name="عنصر نائب للمحتوى 2"/>
          <p:cNvSpPr>
            <a:spLocks noGrp="1"/>
          </p:cNvSpPr>
          <p:nvPr>
            <p:ph idx="1"/>
          </p:nvPr>
        </p:nvSpPr>
        <p:spPr>
          <a:xfrm>
            <a:off x="261257" y="1274082"/>
            <a:ext cx="11586028" cy="5315404"/>
          </a:xfrm>
        </p:spPr>
        <p:txBody>
          <a:bodyPr>
            <a:normAutofit lnSpcReduction="10000"/>
          </a:bodyPr>
          <a:lstStyle/>
          <a:p>
            <a:pPr lvl="0" algn="just"/>
            <a:r>
              <a:rPr lang="ar-IQ" b="1" dirty="0"/>
              <a:t>الاستثمار</a:t>
            </a:r>
            <a:r>
              <a:rPr lang="ar-IQ" dirty="0"/>
              <a:t>: اذن ممكن القول ان الاستثمار في الموارد البشرية هو: مجموعه المفاهيم والمعارف والمعلومات من جهة والمهارات والخبرات وعناصر الأداء من جهة ثانية والاتجاهات والسلوكيات والمثل والقيم من جهة ثالثة والتي يحصل عليها الفرد عن طريق التعليم وتسهم في تحسين الانتاجية وزيادة المنافع والفوائد الناجمة من عملة.</a:t>
            </a:r>
          </a:p>
          <a:p>
            <a:pPr algn="just"/>
            <a:r>
              <a:rPr lang="ar-IQ" b="1" dirty="0"/>
              <a:t>رأس المال البشري</a:t>
            </a:r>
            <a:r>
              <a:rPr lang="ar-IQ" dirty="0"/>
              <a:t> :مجموعة القدرات والخبرات والمهارات البشرية المتباينة في مستوى أدائها والعاملة في المنظمة حالياً أو التي ستهيئ للعمل مستقبلاً أو المعطلة منها بسبب حوادث وإصابات العمل والاجازات أو الغياب اللاإرادي، والتي ينطبق عليها الحد الادنى من وصف ومواصفات الوظيفة على أقل تقدير، وتقع عليها مسؤولية تنفيذ الأهداف العامة للمنظمة </a:t>
            </a:r>
          </a:p>
          <a:p>
            <a:pPr marL="0" indent="0" algn="just">
              <a:buNone/>
            </a:pPr>
            <a:endParaRPr lang="ar-IQ" dirty="0"/>
          </a:p>
          <a:p>
            <a:r>
              <a:rPr lang="ar-IQ" b="1" dirty="0"/>
              <a:t>لاستثمار رأس المال البشري:</a:t>
            </a:r>
            <a:r>
              <a:rPr lang="ar-IQ" dirty="0"/>
              <a:t> على أنه " الاستغلال الامثل لكل من المعرفة والمهارات والخبرات والقدرات الابداعية والتدريبية التي تمتلكها فئة متميزة من الأفراد العاملين في المنظمة والتي تعمل على توليد نتاجات فكرية متمثلة بالأبداع والابتكار باستعمال تقنيات منظميه تؤدي إلى تحقيق مستوى متميز من الأداء </a:t>
            </a:r>
            <a:r>
              <a:rPr lang="ar-IQ" dirty="0" err="1"/>
              <a:t>المنظمي</a:t>
            </a:r>
            <a:r>
              <a:rPr lang="ar-IQ" dirty="0"/>
              <a:t> .</a:t>
            </a:r>
            <a:endParaRPr lang="en-US" dirty="0"/>
          </a:p>
          <a:p>
            <a:pPr algn="just"/>
            <a:endParaRPr lang="ar-IQ" dirty="0"/>
          </a:p>
          <a:p>
            <a:pPr algn="just"/>
            <a:endParaRPr lang="en-US" dirty="0"/>
          </a:p>
          <a:p>
            <a:endParaRPr lang="en-US" dirty="0"/>
          </a:p>
        </p:txBody>
      </p:sp>
    </p:spTree>
    <p:extLst>
      <p:ext uri="{BB962C8B-B14F-4D97-AF65-F5344CB8AC3E}">
        <p14:creationId xmlns:p14="http://schemas.microsoft.com/office/powerpoint/2010/main" val="142561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76400" y="147411"/>
            <a:ext cx="10515600" cy="1325563"/>
          </a:xfrm>
        </p:spPr>
        <p:txBody>
          <a:bodyPr/>
          <a:lstStyle/>
          <a:p>
            <a:pPr lvl="0" algn="ctr"/>
            <a:r>
              <a:rPr lang="ar-SA" dirty="0"/>
              <a:t> اهمية استثمار رأس المال البشري </a:t>
            </a:r>
            <a:endParaRPr lang="en-US" dirty="0"/>
          </a:p>
        </p:txBody>
      </p:sp>
      <p:sp>
        <p:nvSpPr>
          <p:cNvPr id="3" name="عنصر نائب للمحتوى 2"/>
          <p:cNvSpPr>
            <a:spLocks noGrp="1"/>
          </p:cNvSpPr>
          <p:nvPr>
            <p:ph idx="1"/>
          </p:nvPr>
        </p:nvSpPr>
        <p:spPr>
          <a:xfrm>
            <a:off x="4263573" y="1472974"/>
            <a:ext cx="7928427" cy="4898798"/>
          </a:xfrm>
        </p:spPr>
        <p:txBody>
          <a:bodyPr>
            <a:normAutofit lnSpcReduction="10000"/>
          </a:bodyPr>
          <a:lstStyle/>
          <a:p>
            <a:pPr lvl="0"/>
            <a:r>
              <a:rPr lang="ar-IQ" dirty="0"/>
              <a:t>أثبتت الثورات التي شهدها العالم في الفترة الأخيرة من ثورة المعلومات وثورة الاتصالات وثورة التكنولوجيا وما تلاها من تقدم البلدان بسبب وجود العقول البشرية الإبداعية والقدرات التقنية العالمية </a:t>
            </a:r>
            <a:endParaRPr lang="en-US" dirty="0"/>
          </a:p>
          <a:p>
            <a:pPr lvl="0"/>
            <a:r>
              <a:rPr lang="fa-IR" dirty="0"/>
              <a:t>  </a:t>
            </a:r>
            <a:r>
              <a:rPr lang="ar-IQ" dirty="0"/>
              <a:t>يعد رأس المال البشري أساسًا قويًا للقوة الاقتصادية، لأنه باستخدام قدرته على الإدارة الفعالة والأداء الجاد للعمال القادرين على تعظيم القيمة المضافة وزيادة المنتج الوطني في مختلف مجالات النشاط الاقتصادي هناك </a:t>
            </a:r>
            <a:endParaRPr lang="en-US" dirty="0"/>
          </a:p>
          <a:p>
            <a:pPr lvl="0"/>
            <a:r>
              <a:rPr lang="ar-IQ" dirty="0"/>
              <a:t>أصبحت هناك منافسة قوية بين الدول المتقدمة لجذب ساهمت الكفاءات البشرية المتميزة، كما هو الحال مع التقدم العلمي ودخول الشركات متعددة الجنسيات إلى الأسواق العالمية، في تقرير عن الدور المهم لإدارة الموارد البشرية والعمل على جذب العمال المؤهلين مع توفير المناخ المناسب لهم للعمل.</a:t>
            </a:r>
            <a:endParaRPr lang="en-US" dirty="0"/>
          </a:p>
          <a:p>
            <a:endParaRPr lang="en-US" dirty="0"/>
          </a:p>
        </p:txBody>
      </p:sp>
      <p:pic>
        <p:nvPicPr>
          <p:cNvPr id="4" name="صورة 3"/>
          <p:cNvPicPr>
            <a:picLocks noChangeAspect="1"/>
          </p:cNvPicPr>
          <p:nvPr/>
        </p:nvPicPr>
        <p:blipFill>
          <a:blip r:embed="rId2"/>
          <a:stretch>
            <a:fillRect/>
          </a:stretch>
        </p:blipFill>
        <p:spPr>
          <a:xfrm>
            <a:off x="-1" y="-1"/>
            <a:ext cx="3309257" cy="6720115"/>
          </a:xfrm>
          <a:prstGeom prst="rect">
            <a:avLst/>
          </a:prstGeom>
          <a:ln w="228600" cap="sq" cmpd="thickThin">
            <a:solidFill>
              <a:schemeClr val="accent2">
                <a:lumMod val="40000"/>
                <a:lumOff val="60000"/>
              </a:schemeClr>
            </a:solidFill>
            <a:prstDash val="solid"/>
            <a:miter lim="800000"/>
          </a:ln>
          <a:effectLst>
            <a:innerShdw blurRad="76200">
              <a:srgbClr val="000000"/>
            </a:innerShdw>
          </a:effectLst>
        </p:spPr>
      </p:pic>
    </p:spTree>
    <p:extLst>
      <p:ext uri="{BB962C8B-B14F-4D97-AF65-F5344CB8AC3E}">
        <p14:creationId xmlns:p14="http://schemas.microsoft.com/office/powerpoint/2010/main" val="406998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ctr"/>
            <a:r>
              <a:rPr lang="ar-SA" dirty="0"/>
              <a:t> مكونات استثمار رأس المال البشري </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268227799"/>
              </p:ext>
            </p:extLst>
          </p:nvPr>
        </p:nvGraphicFramePr>
        <p:xfrm>
          <a:off x="290285" y="1690688"/>
          <a:ext cx="1153885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87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76400" y="0"/>
            <a:ext cx="10515600" cy="665390"/>
          </a:xfrm>
        </p:spPr>
        <p:txBody>
          <a:bodyPr>
            <a:normAutofit fontScale="90000"/>
          </a:bodyPr>
          <a:lstStyle/>
          <a:p>
            <a:pPr lvl="0" algn="ctr"/>
            <a:r>
              <a:rPr lang="ar-IQ" dirty="0"/>
              <a:t>نظريات الاستثمار في المورد البشري </a:t>
            </a:r>
            <a:endParaRPr lang="en-US" dirty="0"/>
          </a:p>
        </p:txBody>
      </p:sp>
      <p:sp>
        <p:nvSpPr>
          <p:cNvPr id="3" name="عنصر نائب للمحتوى 2"/>
          <p:cNvSpPr>
            <a:spLocks noGrp="1"/>
          </p:cNvSpPr>
          <p:nvPr>
            <p:ph idx="1"/>
          </p:nvPr>
        </p:nvSpPr>
        <p:spPr>
          <a:xfrm>
            <a:off x="3077029" y="651555"/>
            <a:ext cx="9114971" cy="5112204"/>
          </a:xfrm>
        </p:spPr>
        <p:txBody>
          <a:bodyPr>
            <a:noAutofit/>
          </a:bodyPr>
          <a:lstStyle/>
          <a:p>
            <a:pPr marL="0" indent="0" algn="just">
              <a:buNone/>
            </a:pPr>
            <a:r>
              <a:rPr lang="ar-IQ" sz="2700" dirty="0"/>
              <a:t>1- نظرية ثيودور </a:t>
            </a:r>
            <a:r>
              <a:rPr lang="ar-IQ" sz="2700" dirty="0" err="1"/>
              <a:t>شولتز</a:t>
            </a:r>
            <a:r>
              <a:rPr lang="ar-IQ" sz="2700" dirty="0"/>
              <a:t> 1961: حاول </a:t>
            </a:r>
            <a:r>
              <a:rPr lang="ar-IQ" sz="2700" dirty="0" err="1"/>
              <a:t>شولتز</a:t>
            </a:r>
            <a:r>
              <a:rPr lang="ar-IQ" sz="2700" dirty="0"/>
              <a:t> البحث عن أسئلة علمية لشرح الزيادة في الدخل، أي أنه حول الانتباه من الاهتمام برأس المال المادي إلى الاهتمام برأس المال البشري، حيث لاحظ إهمال الثروة البشرية من جانب ركز الاقتصاديون في ذلك الوقت، وركزوا جميع اهتماماته على هدف الوصول إلى صياغة نظرية الاستثمار في رأس المال البشري، والتي تهدف إلى التنمية الاقتصادية والتنمية.  إن مفهوم </a:t>
            </a:r>
            <a:r>
              <a:rPr lang="ar-IQ" sz="2700" dirty="0" err="1"/>
              <a:t>شولتز</a:t>
            </a:r>
            <a:r>
              <a:rPr lang="ar-IQ" sz="2700" dirty="0"/>
              <a:t> للاستثمار في رأس المال البشري هو مساهمة كبيرة في مجال الاقتصاد، حيث أشار إلى أن مهارات وكفاءات ومعرفة الفرد تعتبر شكلاً أساسيًا لرأس المال يمكن الاستثمار فيه. من وجهة نظره، هذا نوع الاستثمار يحقق معدلات نمو أسرع في المجتمعات من الاستثمار.  في رأس المال المادي، وبالتالي يرى أن نمو رأس المال البشري يمكن أن يكون أحد أهم سمات التنمية الاقتصادية.  بنى </a:t>
            </a:r>
            <a:r>
              <a:rPr lang="ar-IQ" sz="2700" dirty="0" err="1"/>
              <a:t>شولتز</a:t>
            </a:r>
            <a:r>
              <a:rPr lang="ar-IQ" sz="2700" dirty="0"/>
              <a:t> فهمًا لرأس المال البشري على ثلاثة افتراضات أساسية: أو أن النمو الاقتصادي الذي لا يمكن تفسيره عن طريق زيادة المدخلات المادية بشكل رئيسي لزيادة المخزون </a:t>
            </a:r>
            <a:r>
              <a:rPr lang="en-US" sz="2700" dirty="0"/>
              <a:t>A</a:t>
            </a:r>
            <a:r>
              <a:rPr lang="ar-IQ" sz="2700" dirty="0"/>
              <a:t> رأس المال البشري المتراكم.  مرة أخرى، يمكن تحقيق المساواة في الدخل عن طريق زيادة نسبة رأس المال البشري إلى رأس المال التقليدي.  ثالثًا، يمكن تفسير الفروق وفقًا للاختلافات في مقدار رأس المال البشري المستثمر في أفراد قريش.  بنى </a:t>
            </a:r>
            <a:r>
              <a:rPr lang="ar-IQ" sz="2700" dirty="0" err="1"/>
              <a:t>شولتز</a:t>
            </a:r>
            <a:r>
              <a:rPr lang="ar-IQ" sz="2700" dirty="0"/>
              <a:t> هذه المفاهيم على فرضية أساسية مفادها أن هناك زيادة </a:t>
            </a:r>
            <a:endParaRPr lang="en-US" sz="2700" dirty="0"/>
          </a:p>
        </p:txBody>
      </p:sp>
      <p:pic>
        <p:nvPicPr>
          <p:cNvPr id="4" name="صورة 3"/>
          <p:cNvPicPr>
            <a:picLocks noChangeAspect="1"/>
          </p:cNvPicPr>
          <p:nvPr/>
        </p:nvPicPr>
        <p:blipFill>
          <a:blip r:embed="rId2"/>
          <a:stretch>
            <a:fillRect/>
          </a:stretch>
        </p:blipFill>
        <p:spPr>
          <a:xfrm>
            <a:off x="0" y="0"/>
            <a:ext cx="2917371" cy="6858000"/>
          </a:xfrm>
          <a:prstGeom prst="rect">
            <a:avLst/>
          </a:prstGeom>
        </p:spPr>
      </p:pic>
    </p:spTree>
    <p:extLst>
      <p:ext uri="{BB962C8B-B14F-4D97-AF65-F5344CB8AC3E}">
        <p14:creationId xmlns:p14="http://schemas.microsoft.com/office/powerpoint/2010/main" val="758854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4485" y="176440"/>
            <a:ext cx="10515600" cy="766989"/>
          </a:xfrm>
        </p:spPr>
        <p:txBody>
          <a:bodyPr/>
          <a:lstStyle/>
          <a:p>
            <a:pPr algn="ctr"/>
            <a:r>
              <a:rPr lang="ar-IQ" dirty="0"/>
              <a:t>نظريات الاستثمار في المورد البشري </a:t>
            </a:r>
            <a:endParaRPr lang="en-US" dirty="0"/>
          </a:p>
        </p:txBody>
      </p:sp>
      <p:sp>
        <p:nvSpPr>
          <p:cNvPr id="3" name="عنصر نائب للمحتوى 2"/>
          <p:cNvSpPr>
            <a:spLocks noGrp="1"/>
          </p:cNvSpPr>
          <p:nvPr>
            <p:ph idx="1"/>
          </p:nvPr>
        </p:nvSpPr>
        <p:spPr>
          <a:xfrm>
            <a:off x="3439885" y="1245053"/>
            <a:ext cx="8552543" cy="5097690"/>
          </a:xfrm>
        </p:spPr>
        <p:txBody>
          <a:bodyPr>
            <a:noAutofit/>
          </a:bodyPr>
          <a:lstStyle/>
          <a:p>
            <a:pPr marL="0" indent="0" algn="just">
              <a:buNone/>
            </a:pPr>
            <a:r>
              <a:rPr lang="ar-IQ" sz="3600" dirty="0"/>
              <a:t>2- نظرية بيكر 1962: ركز بيكر، من خلال بحثه، على عملية الاستثمار في التدريب بعد أن بدأ يهتم بدراسة الأشكال المختلفة للاستثمار البشري والتعليم والرعاية، حيث يعتبر التدريب من أقوى وأوجه الجوانب البشرية.  رأس المال في شرح تأثير رأس المال البشري على الإيرادات، حيث اهتم بيكر بتصنيف العائد على الاستثمار واعتبره المرجع الرئيسي في تحديد المبلغ مطلوب الإنفاق على رأس المال البشري، وفي محاولة لتوضيح الجانب الاقتصادي لعملية التدريب، فرق بيكر بين التدريب العام والتدريب الخاص ودراسة العلاقة بين دوران الأعمال وتكلفة كلا النوعين من التدريب</a:t>
            </a:r>
            <a:endParaRPr lang="en-US" sz="3600" dirty="0"/>
          </a:p>
        </p:txBody>
      </p:sp>
      <p:pic>
        <p:nvPicPr>
          <p:cNvPr id="4" name="صورة 3"/>
          <p:cNvPicPr>
            <a:picLocks noChangeAspect="1"/>
          </p:cNvPicPr>
          <p:nvPr/>
        </p:nvPicPr>
        <p:blipFill>
          <a:blip r:embed="rId2"/>
          <a:stretch>
            <a:fillRect/>
          </a:stretch>
        </p:blipFill>
        <p:spPr>
          <a:xfrm>
            <a:off x="0" y="0"/>
            <a:ext cx="3223532" cy="6858000"/>
          </a:xfrm>
          <a:prstGeom prst="rect">
            <a:avLst/>
          </a:prstGeom>
        </p:spPr>
      </p:pic>
    </p:spTree>
    <p:extLst>
      <p:ext uri="{BB962C8B-B14F-4D97-AF65-F5344CB8AC3E}">
        <p14:creationId xmlns:p14="http://schemas.microsoft.com/office/powerpoint/2010/main" val="4049006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5770" y="365125"/>
            <a:ext cx="10515600" cy="1325563"/>
          </a:xfrm>
        </p:spPr>
        <p:txBody>
          <a:bodyPr/>
          <a:lstStyle/>
          <a:p>
            <a:pPr algn="ctr"/>
            <a:r>
              <a:rPr lang="ar-IQ" dirty="0"/>
              <a:t>نظريات الاستثمار في المورد البشري </a:t>
            </a:r>
            <a:endParaRPr lang="en-US" dirty="0"/>
          </a:p>
        </p:txBody>
      </p:sp>
      <p:sp>
        <p:nvSpPr>
          <p:cNvPr id="3" name="عنصر نائب للمحتوى 2"/>
          <p:cNvSpPr>
            <a:spLocks noGrp="1"/>
          </p:cNvSpPr>
          <p:nvPr>
            <p:ph idx="1"/>
          </p:nvPr>
        </p:nvSpPr>
        <p:spPr>
          <a:xfrm>
            <a:off x="3047999" y="1854653"/>
            <a:ext cx="9013371" cy="4351338"/>
          </a:xfrm>
        </p:spPr>
        <p:txBody>
          <a:bodyPr>
            <a:normAutofit fontScale="92500" lnSpcReduction="10000"/>
          </a:bodyPr>
          <a:lstStyle/>
          <a:p>
            <a:pPr marL="0" indent="0" algn="ctr">
              <a:buNone/>
            </a:pPr>
            <a:r>
              <a:rPr lang="ar-IQ" dirty="0"/>
              <a:t>النقد الموجة للنظرية</a:t>
            </a:r>
          </a:p>
          <a:p>
            <a:pPr marL="0" indent="0">
              <a:buNone/>
            </a:pPr>
            <a:r>
              <a:rPr lang="ar-IQ" dirty="0"/>
              <a:t>1- تتجاهل النظرية العوائد الاجتماعية والأمنية التي تعود على المجتمع نتيجة لزيادة تعليم أعضائها</a:t>
            </a:r>
            <a:endParaRPr lang="en-US" dirty="0"/>
          </a:p>
          <a:p>
            <a:pPr marL="0" indent="0">
              <a:buNone/>
            </a:pPr>
            <a:r>
              <a:rPr lang="ar-IQ" dirty="0"/>
              <a:t>2ـ تربط هذه النظرية دائمًا زيادة التعليم مع زيادة الدخل ، وهو الأساس الذي استندت إليه النظرية ، وهذا ينتقص من قيمة التعليم كقيمة عالية وعالية.  </a:t>
            </a:r>
            <a:endParaRPr lang="en-US" dirty="0"/>
          </a:p>
          <a:p>
            <a:pPr marL="0" indent="0">
              <a:buNone/>
            </a:pPr>
            <a:r>
              <a:rPr lang="ar-IQ" dirty="0"/>
              <a:t>3ـ هذه النظرية تربط دائما بين زيادة الدخل للتعليم ، ولا شك أن هناك  العوامل الأخرى التي تزيد من دخل الفرد بخلاف التعليم ، مثل الحالة الاجتماعية للأفراد ، وخلفيتهم العلمية ، وصحتهم ، وبينهم ، وعوامل أخرى .  </a:t>
            </a:r>
            <a:endParaRPr lang="en-US" dirty="0"/>
          </a:p>
          <a:p>
            <a:pPr marL="0" indent="0">
              <a:buNone/>
            </a:pPr>
            <a:r>
              <a:rPr lang="ar-IQ" dirty="0"/>
              <a:t>4ـ طرق القياس التي بنيت عليها هذه النظرية مشكوك في صحتها ودقتها .</a:t>
            </a:r>
            <a:endParaRPr lang="en-US" dirty="0"/>
          </a:p>
          <a:p>
            <a:pPr marL="0" indent="0">
              <a:buNone/>
            </a:pPr>
            <a:r>
              <a:rPr lang="ar-IQ" dirty="0"/>
              <a:t>5-إهمال العوامل النظرية الأخرى التي تزيد الإنتاجية ، مثل ظروف العمل والحوافز المقدمة فيها وبيئتها وتربط دائمًا زيادة الإنتاجية بزيادة التعليم ومع </a:t>
            </a:r>
            <a:endParaRPr lang="en-US" dirty="0"/>
          </a:p>
          <a:p>
            <a:pPr marL="0" indent="0">
              <a:buNone/>
            </a:pPr>
            <a:endParaRPr lang="en-US" dirty="0"/>
          </a:p>
        </p:txBody>
      </p:sp>
      <p:pic>
        <p:nvPicPr>
          <p:cNvPr id="6" name="صورة 5"/>
          <p:cNvPicPr>
            <a:picLocks noChangeAspect="1"/>
          </p:cNvPicPr>
          <p:nvPr/>
        </p:nvPicPr>
        <p:blipFill>
          <a:blip r:embed="rId2"/>
          <a:stretch>
            <a:fillRect/>
          </a:stretch>
        </p:blipFill>
        <p:spPr>
          <a:xfrm>
            <a:off x="116115" y="365125"/>
            <a:ext cx="2714171" cy="6492875"/>
          </a:xfrm>
          <a:prstGeom prst="rect">
            <a:avLst/>
          </a:prstGeom>
        </p:spPr>
      </p:pic>
    </p:spTree>
    <p:extLst>
      <p:ext uri="{BB962C8B-B14F-4D97-AF65-F5344CB8AC3E}">
        <p14:creationId xmlns:p14="http://schemas.microsoft.com/office/powerpoint/2010/main" val="26136679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3645</TotalTime>
  <Words>1005</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vt:lpstr>
      <vt:lpstr>Calibri</vt:lpstr>
      <vt:lpstr>Calibri Light</vt:lpstr>
      <vt:lpstr>Times New Roman</vt:lpstr>
      <vt:lpstr>نسق Office</vt:lpstr>
      <vt:lpstr>PowerPoint Presentation</vt:lpstr>
      <vt:lpstr>PowerPoint Presentation</vt:lpstr>
      <vt:lpstr>اهداف المحاضرة </vt:lpstr>
      <vt:lpstr>مفهوم واهمية كل من ( الاستثمار _ رأس المال البشري _ استثمار رأس المال البشري ) </vt:lpstr>
      <vt:lpstr> اهمية استثمار رأس المال البشري </vt:lpstr>
      <vt:lpstr> مكونات استثمار رأس المال البشري </vt:lpstr>
      <vt:lpstr>نظريات الاستثمار في المورد البشري </vt:lpstr>
      <vt:lpstr>نظريات الاستثمار في المورد البشري </vt:lpstr>
      <vt:lpstr>نظريات الاستثمار في المورد البشري </vt:lpstr>
      <vt:lpstr>عناصر استثمار رأس المال البشري </vt:lpstr>
      <vt:lpstr> العوامل المؤثرة في استثمار رأس المال البشري</vt:lpstr>
      <vt:lpstr>محددات الاستثمار في راس المال البشري</vt:lpstr>
      <vt:lpstr> ابعاد استثمار رأس المال البشري</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Research and Information Systems</dc:title>
  <dc:creator>Maher</dc:creator>
  <cp:lastModifiedBy>Maher</cp:lastModifiedBy>
  <cp:revision>110</cp:revision>
  <dcterms:created xsi:type="dcterms:W3CDTF">2020-03-27T21:56:32Z</dcterms:created>
  <dcterms:modified xsi:type="dcterms:W3CDTF">2020-10-17T09:37:36Z</dcterms:modified>
</cp:coreProperties>
</file>