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3"/>
  </p:notesMasterIdLst>
  <p:handoutMasterIdLst>
    <p:handoutMasterId r:id="rId24"/>
  </p:handoutMasterIdLst>
  <p:sldIdLst>
    <p:sldId id="306" r:id="rId2"/>
    <p:sldId id="330" r:id="rId3"/>
    <p:sldId id="311" r:id="rId4"/>
    <p:sldId id="312" r:id="rId5"/>
    <p:sldId id="313" r:id="rId6"/>
    <p:sldId id="314" r:id="rId7"/>
    <p:sldId id="315" r:id="rId8"/>
    <p:sldId id="316" r:id="rId9"/>
    <p:sldId id="317" r:id="rId10"/>
    <p:sldId id="318" r:id="rId11"/>
    <p:sldId id="319" r:id="rId12"/>
    <p:sldId id="321" r:id="rId13"/>
    <p:sldId id="322" r:id="rId14"/>
    <p:sldId id="323" r:id="rId15"/>
    <p:sldId id="324" r:id="rId16"/>
    <p:sldId id="325" r:id="rId17"/>
    <p:sldId id="326" r:id="rId18"/>
    <p:sldId id="327" r:id="rId19"/>
    <p:sldId id="328" r:id="rId20"/>
    <p:sldId id="329" r:id="rId21"/>
    <p:sldId id="320" r:id="rId22"/>
  </p:sldIdLst>
  <p:sldSz cx="9144000" cy="6858000" type="screen4x3"/>
  <p:notesSz cx="6858000" cy="9144000"/>
  <p:defaultTextStyle>
    <a:defPPr>
      <a:defRPr lang="ar-SA"/>
    </a:defPPr>
    <a:lvl1pPr marL="0" algn="r" defTabSz="914400" rtl="0" eaLnBrk="1" latinLnBrk="0" hangingPunct="1">
      <a:defRPr lang="ar-SA" sz="1800" kern="1200">
        <a:solidFill>
          <a:schemeClr val="tx1"/>
        </a:solidFill>
        <a:latin typeface="+mn-lt"/>
        <a:ea typeface="+mn-ea"/>
        <a:cs typeface="+mn-cs"/>
      </a:defRPr>
    </a:lvl1pPr>
    <a:lvl2pPr marL="457200" algn="r" defTabSz="914400" rtl="0" eaLnBrk="1" latinLnBrk="0" hangingPunct="1">
      <a:defRPr lang="ar-SA" sz="1800" kern="1200">
        <a:solidFill>
          <a:schemeClr val="tx1"/>
        </a:solidFill>
        <a:latin typeface="+mn-lt"/>
        <a:ea typeface="+mn-ea"/>
        <a:cs typeface="+mn-cs"/>
      </a:defRPr>
    </a:lvl2pPr>
    <a:lvl3pPr marL="914400" algn="r" defTabSz="914400" rtl="0" eaLnBrk="1" latinLnBrk="0" hangingPunct="1">
      <a:defRPr lang="ar-SA" sz="1800" kern="1200">
        <a:solidFill>
          <a:schemeClr val="tx1"/>
        </a:solidFill>
        <a:latin typeface="+mn-lt"/>
        <a:ea typeface="+mn-ea"/>
        <a:cs typeface="+mn-cs"/>
      </a:defRPr>
    </a:lvl3pPr>
    <a:lvl4pPr marL="1371600" algn="r" defTabSz="914400" rtl="0" eaLnBrk="1" latinLnBrk="0" hangingPunct="1">
      <a:defRPr lang="ar-SA" sz="1800" kern="1200">
        <a:solidFill>
          <a:schemeClr val="tx1"/>
        </a:solidFill>
        <a:latin typeface="+mn-lt"/>
        <a:ea typeface="+mn-ea"/>
        <a:cs typeface="+mn-cs"/>
      </a:defRPr>
    </a:lvl4pPr>
    <a:lvl5pPr marL="1828800" algn="r" defTabSz="914400" rtl="0" eaLnBrk="1" latinLnBrk="0" hangingPunct="1">
      <a:defRPr lang="ar-SA" sz="1800" kern="1200">
        <a:solidFill>
          <a:schemeClr val="tx1"/>
        </a:solidFill>
        <a:latin typeface="+mn-lt"/>
        <a:ea typeface="+mn-ea"/>
        <a:cs typeface="+mn-cs"/>
      </a:defRPr>
    </a:lvl5pPr>
    <a:lvl6pPr marL="2286000" algn="r" defTabSz="914400" rtl="0" eaLnBrk="1" latinLnBrk="0" hangingPunct="1">
      <a:defRPr lang="ar-SA" sz="1800" kern="1200">
        <a:solidFill>
          <a:schemeClr val="tx1"/>
        </a:solidFill>
        <a:latin typeface="+mn-lt"/>
        <a:ea typeface="+mn-ea"/>
        <a:cs typeface="+mn-cs"/>
      </a:defRPr>
    </a:lvl6pPr>
    <a:lvl7pPr marL="2743200" algn="r" defTabSz="914400" rtl="0" eaLnBrk="1" latinLnBrk="0" hangingPunct="1">
      <a:defRPr lang="ar-SA" sz="1800" kern="1200">
        <a:solidFill>
          <a:schemeClr val="tx1"/>
        </a:solidFill>
        <a:latin typeface="+mn-lt"/>
        <a:ea typeface="+mn-ea"/>
        <a:cs typeface="+mn-cs"/>
      </a:defRPr>
    </a:lvl7pPr>
    <a:lvl8pPr marL="3200400" algn="r" defTabSz="914400" rtl="0" eaLnBrk="1" latinLnBrk="0" hangingPunct="1">
      <a:defRPr lang="ar-SA" sz="1800" kern="1200">
        <a:solidFill>
          <a:schemeClr val="tx1"/>
        </a:solidFill>
        <a:latin typeface="+mn-lt"/>
        <a:ea typeface="+mn-ea"/>
        <a:cs typeface="+mn-cs"/>
      </a:defRPr>
    </a:lvl8pPr>
    <a:lvl9pPr marL="3657600" algn="r" defTabSz="914400" rtl="0" eaLnBrk="1" latinLnBrk="0" hangingPunct="1">
      <a:defRPr lang="ar-SA"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بدون عنوان" id="{7E3358FE-194C-414B-A457-FF191A46CFF3}">
          <p14:sldIdLst>
            <p14:sldId id="306"/>
            <p14:sldId id="330"/>
            <p14:sldId id="311"/>
            <p14:sldId id="312"/>
            <p14:sldId id="313"/>
            <p14:sldId id="314"/>
            <p14:sldId id="315"/>
            <p14:sldId id="316"/>
            <p14:sldId id="317"/>
            <p14:sldId id="318"/>
            <p14:sldId id="319"/>
            <p14:sldId id="321"/>
            <p14:sldId id="322"/>
            <p14:sldId id="323"/>
            <p14:sldId id="324"/>
            <p14:sldId id="325"/>
            <p14:sldId id="326"/>
            <p14:sldId id="327"/>
            <p14:sldId id="328"/>
            <p14:sldId id="329"/>
            <p14:sldId id="320"/>
          </p14:sldIdLst>
        </p14:section>
      </p14:sectionLst>
    </p:ext>
    <p:ext uri="{EFAFB233-063F-42B5-8137-9DF3F51BA10A}">
      <p15:sldGuideLst xmlns:p15="http://schemas.microsoft.com/office/powerpoint/2012/main">
        <p15:guide id="1" orient="horz" pos="3168">
          <p15:clr>
            <a:srgbClr val="A4A3A4"/>
          </p15:clr>
        </p15:guide>
        <p15:guide id="2" pos="43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7500"/>
    <a:srgbClr val="F25F29"/>
    <a:srgbClr val="91BED4"/>
    <a:srgbClr val="F0F0F0"/>
    <a:srgbClr val="304269"/>
    <a:srgbClr val="D9E8F5"/>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74" autoAdjust="0"/>
    <p:restoredTop sz="80802" autoAdjust="0"/>
  </p:normalViewPr>
  <p:slideViewPr>
    <p:cSldViewPr>
      <p:cViewPr varScale="1">
        <p:scale>
          <a:sx n="67" d="100"/>
          <a:sy n="67" d="100"/>
        </p:scale>
        <p:origin x="1958" y="67"/>
      </p:cViewPr>
      <p:guideLst>
        <p:guide orient="horz" pos="3168"/>
        <p:guide pos="432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309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1"/>
          <a:lstStyle>
            <a:lvl1pPr algn="r" latinLnBrk="0">
              <a:defRPr lang="ar-SA" sz="1200"/>
            </a:lvl1pPr>
          </a:lstStyle>
          <a:p>
            <a:pPr algn="r" rtl="1"/>
            <a:endParaRPr lang="ar-S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1"/>
          <a:lstStyle>
            <a:lvl1pPr algn="r" latinLnBrk="0">
              <a:defRPr lang="ar-SA" sz="1200"/>
            </a:lvl1pPr>
          </a:lstStyle>
          <a:p>
            <a:pPr algn="r" rtl="1"/>
            <a:fld id="{744D7EC3-CD50-4DA5-B722-330229C0073D}" type="datetimeFigureOut">
              <a:rPr lang="ar-SA" smtClean="0"/>
              <a:pPr algn="r" rtl="1"/>
              <a:t>01/03/1442</a:t>
            </a:fld>
            <a:endParaRPr lang="ar-S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1" anchor="b"/>
          <a:lstStyle>
            <a:lvl1pPr algn="r" latinLnBrk="0">
              <a:defRPr lang="ar-SA" sz="1200"/>
            </a:lvl1pPr>
          </a:lstStyle>
          <a:p>
            <a:pPr algn="r" rtl="1"/>
            <a:endParaRPr lang="ar-S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1" anchor="b"/>
          <a:lstStyle>
            <a:lvl1pPr algn="r" latinLnBrk="0">
              <a:defRPr lang="ar-SA" sz="1200"/>
            </a:lvl1pPr>
          </a:lstStyle>
          <a:p>
            <a:pPr algn="r" rtl="1"/>
            <a:fld id="{A9712E5A-FBEB-4329-9E4A-5F20B492F513}" type="slidenum">
              <a:rPr lang="ar-SA" smtClean="0"/>
              <a:pPr algn="r" rtl="1"/>
              <a:t>‹#›</a:t>
            </a:fld>
            <a:endParaRPr lang="ar-SA"/>
          </a:p>
        </p:txBody>
      </p:sp>
    </p:spTree>
    <p:extLst>
      <p:ext uri="{BB962C8B-B14F-4D97-AF65-F5344CB8AC3E}">
        <p14:creationId xmlns:p14="http://schemas.microsoft.com/office/powerpoint/2010/main" val="6198829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1"/>
          <a:lstStyle>
            <a:lvl1pPr algn="r" latinLnBrk="0">
              <a:defRPr lang="ar-SA" sz="1200"/>
            </a:lvl1pPr>
          </a:lstStyle>
          <a:p>
            <a:pPr algn="r" rtl="1"/>
            <a:endParaRPr lang="ar-S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1"/>
          <a:lstStyle>
            <a:lvl1pPr algn="r" latinLnBrk="0">
              <a:defRPr lang="ar-SA" sz="1200"/>
            </a:lvl1pPr>
          </a:lstStyle>
          <a:p>
            <a:pPr algn="r" rtl="1"/>
            <a:fld id="{85BE0011-04E0-4F3F-BFCE-633C944A425A}" type="datetimeFigureOut">
              <a:rPr lang="en-US"/>
              <a:pPr algn="r" rtl="1"/>
              <a:t>10/17/2020</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algn="r" rtl="1"/>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lgn="r" rtl="1"/>
            <a:r>
              <a:rPr lang="ar-SA"/>
              <a:t>انقر لتحرير أنماط النص الرئيسي</a:t>
            </a:r>
          </a:p>
          <a:p>
            <a:pPr lvl="1" algn="r" rtl="1"/>
            <a:r>
              <a:rPr lang="ar-SA"/>
              <a:t>المستوى الثاني</a:t>
            </a:r>
          </a:p>
          <a:p>
            <a:pPr lvl="2" algn="r" rtl="1"/>
            <a:r>
              <a:rPr lang="ar-SA"/>
              <a:t>المستوى الثالث</a:t>
            </a:r>
          </a:p>
          <a:p>
            <a:pPr lvl="3" algn="r" rtl="1"/>
            <a:r>
              <a:rPr lang="ar-SA"/>
              <a:t>المستوى الرابع</a:t>
            </a:r>
          </a:p>
          <a:p>
            <a:pPr lvl="4" algn="r" rtl="1"/>
            <a:r>
              <a:rPr lang="ar-SA"/>
              <a:t>المستوى الخامس</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1" anchor="b"/>
          <a:lstStyle>
            <a:lvl1pPr algn="r" latinLnBrk="0">
              <a:defRPr lang="ar-SA" sz="1200"/>
            </a:lvl1pPr>
          </a:lstStyle>
          <a:p>
            <a:pPr algn="r" rtl="1"/>
            <a:endParaRPr lang="ar-S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1" anchor="b"/>
          <a:lstStyle>
            <a:lvl1pPr algn="r" latinLnBrk="0">
              <a:defRPr lang="ar-SA" sz="1200"/>
            </a:lvl1pPr>
          </a:lstStyle>
          <a:p>
            <a:pPr algn="r" rtl="1"/>
            <a:fld id="{DD7D2AD7-BD31-48B9-8C8A-7D4EAE7F6485}" type="slidenum">
              <a:rPr/>
              <a:pPr algn="r" rtl="1"/>
              <a:t>‹#›</a:t>
            </a:fld>
            <a:endParaRPr lang="ar-SA"/>
          </a:p>
        </p:txBody>
      </p:sp>
    </p:spTree>
    <p:extLst>
      <p:ext uri="{BB962C8B-B14F-4D97-AF65-F5344CB8AC3E}">
        <p14:creationId xmlns:p14="http://schemas.microsoft.com/office/powerpoint/2010/main" val="4287164610"/>
      </p:ext>
    </p:extLst>
  </p:cSld>
  <p:clrMap bg1="lt1" tx1="dk1" bg2="lt2" tx2="dk2" accent1="accent1" accent2="accent2" accent3="accent3" accent4="accent4" accent5="accent5" accent6="accent6" hlink="hlink" folHlink="folHlink"/>
  <p:notesStyle>
    <a:lvl1pPr marL="0" algn="r" defTabSz="914400" rtl="0" eaLnBrk="1" latinLnBrk="0" hangingPunct="1">
      <a:defRPr lang="ar-SA" sz="1200" kern="1200">
        <a:solidFill>
          <a:schemeClr val="tx1"/>
        </a:solidFill>
        <a:latin typeface="+mn-lt"/>
        <a:ea typeface="+mn-ea"/>
        <a:cs typeface="+mn-cs"/>
      </a:defRPr>
    </a:lvl1pPr>
    <a:lvl2pPr marL="457200" algn="r" defTabSz="914400" rtl="0" eaLnBrk="1" latinLnBrk="0" hangingPunct="1">
      <a:defRPr lang="ar-SA" sz="1200" kern="1200">
        <a:solidFill>
          <a:schemeClr val="tx1"/>
        </a:solidFill>
        <a:latin typeface="+mn-lt"/>
        <a:ea typeface="+mn-ea"/>
        <a:cs typeface="+mn-cs"/>
      </a:defRPr>
    </a:lvl2pPr>
    <a:lvl3pPr marL="914400" algn="r" defTabSz="914400" rtl="0" eaLnBrk="1" latinLnBrk="0" hangingPunct="1">
      <a:defRPr lang="ar-SA" sz="1200" kern="1200">
        <a:solidFill>
          <a:schemeClr val="tx1"/>
        </a:solidFill>
        <a:latin typeface="+mn-lt"/>
        <a:ea typeface="+mn-ea"/>
        <a:cs typeface="+mn-cs"/>
      </a:defRPr>
    </a:lvl3pPr>
    <a:lvl4pPr marL="1371600" algn="r" defTabSz="914400" rtl="0" eaLnBrk="1" latinLnBrk="0" hangingPunct="1">
      <a:defRPr lang="ar-SA" sz="1200" kern="1200">
        <a:solidFill>
          <a:schemeClr val="tx1"/>
        </a:solidFill>
        <a:latin typeface="+mn-lt"/>
        <a:ea typeface="+mn-ea"/>
        <a:cs typeface="+mn-cs"/>
      </a:defRPr>
    </a:lvl4pPr>
    <a:lvl5pPr marL="1828800" algn="r" defTabSz="914400" rtl="0" eaLnBrk="1" latinLnBrk="0" hangingPunct="1">
      <a:defRPr lang="ar-SA" sz="1200" kern="1200">
        <a:solidFill>
          <a:schemeClr val="tx1"/>
        </a:solidFill>
        <a:latin typeface="+mn-lt"/>
        <a:ea typeface="+mn-ea"/>
        <a:cs typeface="+mn-cs"/>
      </a:defRPr>
    </a:lvl5pPr>
    <a:lvl6pPr marL="2286000" algn="r" defTabSz="914400" rtl="0" eaLnBrk="1" latinLnBrk="0" hangingPunct="1">
      <a:defRPr lang="ar-SA" sz="1200" kern="1200">
        <a:solidFill>
          <a:schemeClr val="tx1"/>
        </a:solidFill>
        <a:latin typeface="+mn-lt"/>
        <a:ea typeface="+mn-ea"/>
        <a:cs typeface="+mn-cs"/>
      </a:defRPr>
    </a:lvl6pPr>
    <a:lvl7pPr marL="2743200" algn="r" defTabSz="914400" rtl="0" eaLnBrk="1" latinLnBrk="0" hangingPunct="1">
      <a:defRPr lang="ar-SA" sz="1200" kern="1200">
        <a:solidFill>
          <a:schemeClr val="tx1"/>
        </a:solidFill>
        <a:latin typeface="+mn-lt"/>
        <a:ea typeface="+mn-ea"/>
        <a:cs typeface="+mn-cs"/>
      </a:defRPr>
    </a:lvl7pPr>
    <a:lvl8pPr marL="3200400" algn="r" defTabSz="914400" rtl="0" eaLnBrk="1" latinLnBrk="0" hangingPunct="1">
      <a:defRPr lang="ar-SA" sz="1200" kern="1200">
        <a:solidFill>
          <a:schemeClr val="tx1"/>
        </a:solidFill>
        <a:latin typeface="+mn-lt"/>
        <a:ea typeface="+mn-ea"/>
        <a:cs typeface="+mn-cs"/>
      </a:defRPr>
    </a:lvl8pPr>
    <a:lvl9pPr marL="3657600" algn="r" defTabSz="914400" rtl="0" eaLnBrk="1" latinLnBrk="0" hangingPunct="1">
      <a:defRPr lang="ar-SA"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r" defTabSz="914400" rtl="0" eaLnBrk="1" fontAlgn="auto" latinLnBrk="0" hangingPunct="1">
              <a:lnSpc>
                <a:spcPct val="100000"/>
              </a:lnSpc>
              <a:spcBef>
                <a:spcPts val="0"/>
              </a:spcBef>
              <a:spcAft>
                <a:spcPts val="0"/>
              </a:spcAft>
              <a:buClrTx/>
              <a:buSzTx/>
              <a:buFontTx/>
              <a:buNone/>
              <a:tabLst/>
              <a:defRPr lang="ar-SA"/>
            </a:pPr>
            <a:r>
              <a:rPr lang="ar-SA" dirty="0" smtClean="0"/>
              <a:t>يمكن استخدام هذا القالب كملف بادئ تشغيل لألبوم صور فوتوغرافية.</a:t>
            </a:r>
          </a:p>
          <a:p>
            <a:pPr algn="r" rtl="1"/>
            <a:endParaRPr lang="ar-SA" dirty="0"/>
          </a:p>
        </p:txBody>
      </p:sp>
      <p:sp>
        <p:nvSpPr>
          <p:cNvPr id="4" name="Slide Number Placeholder 3"/>
          <p:cNvSpPr>
            <a:spLocks noGrp="1"/>
          </p:cNvSpPr>
          <p:nvPr>
            <p:ph type="sldNum" sz="quarter" idx="10"/>
          </p:nvPr>
        </p:nvSpPr>
        <p:spPr/>
        <p:txBody>
          <a:bodyPr/>
          <a:lstStyle/>
          <a:p>
            <a:pPr algn="r" rtl="1"/>
            <a:fld id="{DD7D2AD7-BD31-48B9-8C8A-7D4EAE7F6485}" type="slidenum">
              <a:rPr lang="ar-SA" smtClean="0"/>
              <a:pPr algn="r" rtl="1"/>
              <a:t>1</a:t>
            </a:fld>
            <a:endParaRPr lang="ar-SA"/>
          </a:p>
        </p:txBody>
      </p:sp>
    </p:spTree>
    <p:extLst>
      <p:ext uri="{BB962C8B-B14F-4D97-AF65-F5344CB8AC3E}">
        <p14:creationId xmlns:p14="http://schemas.microsoft.com/office/powerpoint/2010/main" val="32463791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غلاف ألبوم">
    <p:spTree>
      <p:nvGrpSpPr>
        <p:cNvPr id="1" name=""/>
        <p:cNvGrpSpPr/>
        <p:nvPr/>
      </p:nvGrpSpPr>
      <p:grpSpPr>
        <a:xfrm>
          <a:off x="0" y="0"/>
          <a:ext cx="0" cy="0"/>
          <a:chOff x="0" y="0"/>
          <a:chExt cx="0" cy="0"/>
        </a:xfrm>
      </p:grpSpPr>
      <p:pic>
        <p:nvPicPr>
          <p:cNvPr id="6" name="Picture Placeholder 3"/>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0" y="0"/>
            <a:ext cx="8458200" cy="6858000"/>
          </a:xfrm>
          <a:prstGeom prst="rect">
            <a:avLst/>
          </a:prstGeom>
        </p:spPr>
      </p:pic>
      <p:sp>
        <p:nvSpPr>
          <p:cNvPr id="11" name="Text Placeholder 10"/>
          <p:cNvSpPr>
            <a:spLocks noGrp="1"/>
          </p:cNvSpPr>
          <p:nvPr>
            <p:ph type="body" sz="quarter" idx="14" hasCustomPrompt="1"/>
          </p:nvPr>
        </p:nvSpPr>
        <p:spPr>
          <a:xfrm>
            <a:off x="2950957" y="1191151"/>
            <a:ext cx="4937760" cy="983431"/>
          </a:xfrm>
          <a:solidFill>
            <a:schemeClr val="tx1">
              <a:lumMod val="95000"/>
              <a:lumOff val="5000"/>
              <a:alpha val="64000"/>
            </a:schemeClr>
          </a:solidFill>
          <a:ln w="38100" cmpd="dbl">
            <a:noFill/>
          </a:ln>
        </p:spPr>
        <p:txBody>
          <a:bodyPr tIns="137160" anchor="ctr" anchorCtr="0">
            <a:normAutofit/>
          </a:bodyPr>
          <a:lstStyle>
            <a:lvl1pPr algn="r" eaLnBrk="1" latinLnBrk="0" hangingPunct="1">
              <a:buNone/>
              <a:defRPr kumimoji="0" lang="ar-SA" sz="3200" b="1" baseline="0">
                <a:solidFill>
                  <a:schemeClr val="bg1"/>
                </a:solidFill>
              </a:defRPr>
            </a:lvl1pPr>
          </a:lstStyle>
          <a:p>
            <a:pPr lvl="0" algn="r" rtl="1"/>
            <a:r>
              <a:rPr kumimoji="0" lang="ar-SA"/>
              <a:t>انقر لإضافة عنوان رئيسي</a:t>
            </a:r>
          </a:p>
        </p:txBody>
      </p:sp>
      <p:sp>
        <p:nvSpPr>
          <p:cNvPr id="7" name="Rectangle 6"/>
          <p:cNvSpPr/>
          <p:nvPr userDrawn="1"/>
        </p:nvSpPr>
        <p:spPr>
          <a:xfrm>
            <a:off x="2906973" y="1143000"/>
            <a:ext cx="5029200" cy="1066800"/>
          </a:xfrm>
          <a:prstGeom prst="rect">
            <a:avLst/>
          </a:prstGeom>
          <a:noFill/>
          <a:ln w="38100">
            <a:solidFill>
              <a:schemeClr val="tx1">
                <a:lumMod val="95000"/>
                <a:lumOff val="5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30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أفقي لأعلى ذو تسمية توضيحية">
    <p:spTree>
      <p:nvGrpSpPr>
        <p:cNvPr id="1" name=""/>
        <p:cNvGrpSpPr/>
        <p:nvPr/>
      </p:nvGrpSpPr>
      <p:grpSpPr>
        <a:xfrm>
          <a:off x="0" y="0"/>
          <a:ext cx="0" cy="0"/>
          <a:chOff x="0" y="0"/>
          <a:chExt cx="0" cy="0"/>
        </a:xfrm>
      </p:grpSpPr>
      <p:sp>
        <p:nvSpPr>
          <p:cNvPr id="6" name="Rectangle 7"/>
          <p:cNvSpPr>
            <a:spLocks noGrp="1" noChangeAspect="1"/>
          </p:cNvSpPr>
          <p:nvPr>
            <p:ph type="pic" sz="quarter" idx="13"/>
          </p:nvPr>
        </p:nvSpPr>
        <p:spPr>
          <a:xfrm>
            <a:off x="4800600" y="914400"/>
            <a:ext cx="3962400" cy="29718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400" i="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7" name="Rectangle 7"/>
          <p:cNvSpPr>
            <a:spLocks noGrp="1" noChangeAspect="1"/>
          </p:cNvSpPr>
          <p:nvPr>
            <p:ph type="pic" sz="quarter" idx="14"/>
          </p:nvPr>
        </p:nvSpPr>
        <p:spPr>
          <a:xfrm>
            <a:off x="457200" y="914400"/>
            <a:ext cx="3962400" cy="29718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1588" algn="r" defTabSz="914400" rtl="0" eaLnBrk="1" latinLnBrk="0" hangingPunct="1">
              <a:spcBef>
                <a:spcPct val="20000"/>
              </a:spcBef>
              <a:buFontTx/>
              <a:buNone/>
              <a:defRPr kumimoji="0" lang="ar-SA" sz="2400" i="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8" name="Rectangle 7"/>
          <p:cNvSpPr>
            <a:spLocks noGrp="1"/>
          </p:cNvSpPr>
          <p:nvPr>
            <p:ph type="body" sz="quarter" idx="16" hasCustomPrompt="1"/>
          </p:nvPr>
        </p:nvSpPr>
        <p:spPr>
          <a:xfrm>
            <a:off x="457200" y="4114801"/>
            <a:ext cx="3962400" cy="1214887"/>
          </a:xfrm>
        </p:spPr>
        <p:txBody>
          <a:bodyPr vert="horz" lIns="91440" tIns="45720" rIns="9144" bIns="45720" rtlCol="1" anchor="t" anchorCtr="0">
            <a:noAutofit/>
          </a:bodyPr>
          <a:lstStyle>
            <a:lvl1pPr marL="0" marR="0" indent="0" algn="r" rtl="0" eaLnBrk="1" latinLnBrk="0" hangingPunct="1">
              <a:spcBef>
                <a:spcPct val="20000"/>
              </a:spcBef>
              <a:buFontTx/>
              <a:buNone/>
              <a:defRPr kumimoji="0" lang="ar-SA" sz="1800" kern="1200" baseline="0">
                <a:solidFill>
                  <a:schemeClr val="tx1">
                    <a:lumMod val="75000"/>
                    <a:lumOff val="25000"/>
                  </a:schemeClr>
                </a:solidFill>
                <a:latin typeface="+mn-lt"/>
                <a:ea typeface="+mn-ea"/>
                <a:cs typeface="+mn-cs"/>
              </a:defRPr>
            </a:lvl1pPr>
            <a:extLst/>
          </a:lstStyle>
          <a:p>
            <a:pPr marL="0" marR="0" lvl="0" indent="0" algn="r" defTabSz="914400" rtl="1" eaLnBrk="1" latinLnBrk="0" hangingPunct="1">
              <a:spcBef>
                <a:spcPct val="20000"/>
              </a:spcBef>
              <a:buFontTx/>
              <a:buNone/>
            </a:pPr>
            <a:r>
              <a:rPr kumimoji="0" lang="ar-SA"/>
              <a:t>انقر لإضافة تسمية توضيحية</a:t>
            </a:r>
          </a:p>
        </p:txBody>
      </p:sp>
      <p:sp>
        <p:nvSpPr>
          <p:cNvPr id="9" name="Rectangle 7"/>
          <p:cNvSpPr>
            <a:spLocks noGrp="1"/>
          </p:cNvSpPr>
          <p:nvPr>
            <p:ph type="body" sz="quarter" idx="17" hasCustomPrompt="1"/>
          </p:nvPr>
        </p:nvSpPr>
        <p:spPr>
          <a:xfrm>
            <a:off x="4800601" y="4114801"/>
            <a:ext cx="3990975" cy="1214887"/>
          </a:xfrm>
        </p:spPr>
        <p:txBody>
          <a:bodyPr vert="horz" lIns="91440" tIns="45720" rIns="9144" bIns="45720" rtlCol="1" anchor="t" anchorCtr="0">
            <a:noAutofit/>
          </a:bodyPr>
          <a:lstStyle>
            <a:lvl1pPr marL="0" marR="0" indent="0" algn="r" rtl="0" eaLnBrk="1" latinLnBrk="0" hangingPunct="1">
              <a:spcBef>
                <a:spcPct val="20000"/>
              </a:spcBef>
              <a:buFontTx/>
              <a:buNone/>
              <a:defRPr kumimoji="0" lang="ar-SA" sz="1800" kern="1200" baseline="0">
                <a:solidFill>
                  <a:schemeClr val="tx1">
                    <a:lumMod val="75000"/>
                    <a:lumOff val="25000"/>
                  </a:schemeClr>
                </a:solidFill>
                <a:latin typeface="+mn-lt"/>
                <a:ea typeface="+mn-ea"/>
                <a:cs typeface="+mn-cs"/>
              </a:defRPr>
            </a:lvl1pPr>
            <a:extLst/>
          </a:lstStyle>
          <a:p>
            <a:pPr marL="0" marR="0" lvl="0" indent="0" algn="r" defTabSz="914400" rtl="1" eaLnBrk="1" latinLnBrk="0" hangingPunct="1">
              <a:spcBef>
                <a:spcPct val="20000"/>
              </a:spcBef>
              <a:buFontTx/>
              <a:buNone/>
            </a:pPr>
            <a:r>
              <a:rPr kumimoji="0" lang="ar-SA"/>
              <a:t>انقر لإضافة تسمية توضيحية</a:t>
            </a:r>
          </a:p>
        </p:txBody>
      </p:sp>
      <p:grpSp>
        <p:nvGrpSpPr>
          <p:cNvPr id="10" name="Group 9"/>
          <p:cNvGrpSpPr/>
          <p:nvPr userDrawn="1"/>
        </p:nvGrpSpPr>
        <p:grpSpPr>
          <a:xfrm rot="5400000">
            <a:off x="4277033" y="1991032"/>
            <a:ext cx="589936" cy="9144000"/>
            <a:chOff x="8524568" y="0"/>
            <a:chExt cx="589936" cy="6858000"/>
          </a:xfrm>
        </p:grpSpPr>
        <p:sp>
          <p:nvSpPr>
            <p:cNvPr id="11" name="Rectangle 10"/>
            <p:cNvSpPr/>
            <p:nvPr userDrawn="1"/>
          </p:nvSpPr>
          <p:spPr>
            <a:xfrm>
              <a:off x="8524568"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solidFill>
                  <a:srgbClr val="FC7500"/>
                </a:solidFill>
              </a:endParaRPr>
            </a:p>
          </p:txBody>
        </p:sp>
        <p:cxnSp>
          <p:nvCxnSpPr>
            <p:cNvPr id="12" name="Straight Connector 11"/>
            <p:cNvCxnSpPr/>
            <p:nvPr userDrawn="1"/>
          </p:nvCxnSpPr>
          <p:spPr>
            <a:xfrm rot="5400000">
              <a:off x="5685504"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grpSp>
      <p:sp>
        <p:nvSpPr>
          <p:cNvPr id="13" name="Date Placeholder 2"/>
          <p:cNvSpPr>
            <a:spLocks noGrp="1"/>
          </p:cNvSpPr>
          <p:nvPr>
            <p:ph type="dt" sz="half" idx="10"/>
          </p:nvPr>
        </p:nvSpPr>
        <p:spPr>
          <a:xfrm>
            <a:off x="457200" y="6553200"/>
            <a:ext cx="2133600" cy="304800"/>
          </a:xfrm>
        </p:spPr>
        <p:txBody>
          <a:bodyPr/>
          <a:lstStyle>
            <a:lvl1pPr algn="r" eaLnBrk="1" latinLnBrk="0" hangingPunct="1">
              <a:defRPr kumimoji="0" lang="ar-SA">
                <a:solidFill>
                  <a:schemeClr val="bg1"/>
                </a:solidFill>
              </a:defRPr>
            </a:lvl1pPr>
          </a:lstStyle>
          <a:p>
            <a:pPr algn="r" rtl="1"/>
            <a:fld id="{EFEED2B4-868F-4681-9E70-FF7ECCDC67D4}" type="datetimeFigureOut">
              <a:rPr lang="en-US"/>
              <a:pPr algn="r" rtl="1"/>
              <a:t>10/17/2020</a:t>
            </a:fld>
            <a:endParaRPr kumimoji="0" lang="ar-SA"/>
          </a:p>
        </p:txBody>
      </p:sp>
      <p:sp>
        <p:nvSpPr>
          <p:cNvPr id="14" name="Footer Placeholder 3"/>
          <p:cNvSpPr>
            <a:spLocks noGrp="1"/>
          </p:cNvSpPr>
          <p:nvPr>
            <p:ph type="ftr" sz="quarter" idx="11"/>
          </p:nvPr>
        </p:nvSpPr>
        <p:spPr>
          <a:xfrm>
            <a:off x="3124200" y="6553200"/>
            <a:ext cx="2895600" cy="304800"/>
          </a:xfrm>
        </p:spPr>
        <p:txBody>
          <a:bodyPr/>
          <a:lstStyle>
            <a:lvl1pPr algn="r" eaLnBrk="1" latinLnBrk="0" hangingPunct="1">
              <a:defRPr kumimoji="0" lang="ar-SA">
                <a:solidFill>
                  <a:schemeClr val="bg1"/>
                </a:solidFill>
              </a:defRPr>
            </a:lvl1pPr>
          </a:lstStyle>
          <a:p>
            <a:pPr algn="r" rtl="1"/>
            <a:endParaRPr kumimoji="0" lang="ar-SA"/>
          </a:p>
        </p:txBody>
      </p:sp>
      <p:sp>
        <p:nvSpPr>
          <p:cNvPr id="15" name="Slide Number Placeholder 4"/>
          <p:cNvSpPr>
            <a:spLocks noGrp="1"/>
          </p:cNvSpPr>
          <p:nvPr>
            <p:ph type="sldNum" sz="quarter" idx="12"/>
          </p:nvPr>
        </p:nvSpPr>
        <p:spPr>
          <a:xfrm>
            <a:off x="6553200" y="6553200"/>
            <a:ext cx="2133600" cy="304800"/>
          </a:xfrm>
        </p:spPr>
        <p:txBody>
          <a:bodyPr/>
          <a:lstStyle>
            <a:lvl1pPr algn="r" eaLnBrk="1" latinLnBrk="0" hangingPunct="1">
              <a:defRPr kumimoji="0" lang="ar-SA">
                <a:solidFill>
                  <a:schemeClr val="bg1"/>
                </a:solidFill>
              </a:defRPr>
            </a:lvl1pPr>
          </a:lstStyle>
          <a:p>
            <a:fld id="{80F88FF4-1BD9-4AA8-B980-C7776087ABAF}" type="slidenum">
              <a:rPr/>
              <a:pPr/>
              <a:t>‹#›</a:t>
            </a:fld>
            <a:endParaRPr kumimoji="0" lang="ar-S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لأعلى لقطة">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 y="0"/>
            <a:ext cx="3804047" cy="6858000"/>
          </a:xfrm>
          <a:prstGeom prst="rect">
            <a:avLst/>
          </a:prstGeom>
        </p:spPr>
      </p:pic>
      <p:sp>
        <p:nvSpPr>
          <p:cNvPr id="11" name="Rectangle 10"/>
          <p:cNvSpPr/>
          <p:nvPr userDrawn="1"/>
        </p:nvSpPr>
        <p:spPr>
          <a:xfrm rot="1223811">
            <a:off x="4598125" y="530556"/>
            <a:ext cx="2282441" cy="2467504"/>
          </a:xfrm>
          <a:prstGeom prst="rect">
            <a:avLst/>
          </a:prstGeom>
          <a:gradFill>
            <a:gsLst>
              <a:gs pos="0">
                <a:schemeClr val="bg1">
                  <a:lumMod val="95000"/>
                </a:schemeClr>
              </a:gs>
              <a:gs pos="36000">
                <a:schemeClr val="bg1"/>
              </a:gs>
            </a:gsLst>
            <a:lin ang="14400000" scaled="0"/>
          </a:gradFill>
          <a:ln w="9525">
            <a:solidFill>
              <a:schemeClr val="bg1">
                <a:lumMod val="85000"/>
              </a:schemeClr>
            </a:solidFill>
          </a:ln>
          <a:effectLst>
            <a:outerShdw blurRad="25400" dist="127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12" name="Picture Placeholder 7"/>
          <p:cNvSpPr>
            <a:spLocks noGrp="1"/>
          </p:cNvSpPr>
          <p:nvPr>
            <p:ph type="pic" sz="quarter" idx="15"/>
          </p:nvPr>
        </p:nvSpPr>
        <p:spPr>
          <a:xfrm rot="1223811">
            <a:off x="4794084" y="657038"/>
            <a:ext cx="2035691" cy="1912315"/>
          </a:xfrm>
          <a:solidFill>
            <a:schemeClr val="tx1">
              <a:lumMod val="85000"/>
              <a:lumOff val="15000"/>
            </a:schemeClr>
          </a:solidFill>
        </p:spPr>
        <p:txBody>
          <a:bodyPr>
            <a:normAutofit/>
          </a:bodyPr>
          <a:lstStyle>
            <a:lvl1pPr algn="r" eaLnBrk="1" latinLnBrk="0" hangingPunct="1">
              <a:buNone/>
              <a:defRPr kumimoji="0" lang="ar-SA" sz="1600">
                <a:solidFill>
                  <a:schemeClr val="bg1"/>
                </a:solidFill>
              </a:defRPr>
            </a:lvl1pPr>
          </a:lstStyle>
          <a:p>
            <a:pPr algn="r" rtl="1" eaLnBrk="1" latinLnBrk="0" hangingPunct="1"/>
            <a:r>
              <a:rPr lang="ar-SA" smtClean="0"/>
              <a:t>انقر فوق الأيقونة لإضافة صورة</a:t>
            </a:r>
            <a:endParaRPr/>
          </a:p>
        </p:txBody>
      </p:sp>
      <p:sp>
        <p:nvSpPr>
          <p:cNvPr id="3" name="Date Placeholder 2"/>
          <p:cNvSpPr>
            <a:spLocks noGrp="1"/>
          </p:cNvSpPr>
          <p:nvPr>
            <p:ph type="dt" sz="half" idx="10"/>
          </p:nvPr>
        </p:nvSpPr>
        <p:spPr/>
        <p:txBody>
          <a:bodyPr/>
          <a:lstStyle/>
          <a:p>
            <a:pPr algn="r" rtl="1"/>
            <a:fld id="{EFEED2B4-868F-4681-9E70-FF7ECCDC67D4}" type="datetimeFigureOut">
              <a:rPr lang="en-US"/>
              <a:pPr algn="r" rtl="1"/>
              <a:t>10/17/2020</a:t>
            </a:fld>
            <a:endParaRPr kumimoji="0" lang="ar-SA"/>
          </a:p>
        </p:txBody>
      </p:sp>
      <p:sp>
        <p:nvSpPr>
          <p:cNvPr id="4" name="Footer Placeholder 3"/>
          <p:cNvSpPr>
            <a:spLocks noGrp="1"/>
          </p:cNvSpPr>
          <p:nvPr>
            <p:ph type="ftr" sz="quarter" idx="11"/>
          </p:nvPr>
        </p:nvSpPr>
        <p:spPr/>
        <p:txBody>
          <a:bodyPr/>
          <a:lstStyle/>
          <a:p>
            <a:pPr algn="r" rtl="1"/>
            <a:endParaRPr kumimoji="0" lang="ar-SA"/>
          </a:p>
        </p:txBody>
      </p:sp>
      <p:sp>
        <p:nvSpPr>
          <p:cNvPr id="5" name="Slide Number Placeholder 4"/>
          <p:cNvSpPr>
            <a:spLocks noGrp="1"/>
          </p:cNvSpPr>
          <p:nvPr>
            <p:ph type="sldNum" sz="quarter" idx="12"/>
          </p:nvPr>
        </p:nvSpPr>
        <p:spPr/>
        <p:txBody>
          <a:bodyPr/>
          <a:lstStyle/>
          <a:p>
            <a:pPr algn="r" rtl="1"/>
            <a:fld id="{80F88FF4-1BD9-4AA8-B980-C7776087ABAF}" type="slidenum">
              <a:rPr/>
              <a:pPr algn="r" rtl="1"/>
              <a:t>‹#›</a:t>
            </a:fld>
            <a:endParaRPr kumimoji="0" lang="ar-SA"/>
          </a:p>
        </p:txBody>
      </p:sp>
      <p:sp>
        <p:nvSpPr>
          <p:cNvPr id="20" name="Text Placeholder 13"/>
          <p:cNvSpPr>
            <a:spLocks noGrp="1"/>
          </p:cNvSpPr>
          <p:nvPr>
            <p:ph type="body" sz="quarter" idx="18" hasCustomPrompt="1"/>
          </p:nvPr>
        </p:nvSpPr>
        <p:spPr>
          <a:xfrm>
            <a:off x="457200" y="5943600"/>
            <a:ext cx="8204200" cy="457200"/>
          </a:xfrm>
        </p:spPr>
        <p:txBody>
          <a:bodyPr>
            <a:normAutofit/>
          </a:bodyPr>
          <a:lstStyle>
            <a:lvl1pPr algn="r" eaLnBrk="1" latinLnBrk="0" hangingPunct="1">
              <a:buNone/>
              <a:defRPr kumimoji="0" lang="ar-SA" sz="2400" b="1" baseline="0">
                <a:solidFill>
                  <a:schemeClr val="tx1">
                    <a:lumMod val="75000"/>
                    <a:lumOff val="25000"/>
                  </a:schemeClr>
                </a:solidFill>
              </a:defRPr>
            </a:lvl1pPr>
          </a:lstStyle>
          <a:p>
            <a:pPr lvl="0" algn="r" rtl="1"/>
            <a:r>
              <a:rPr kumimoji="0" lang="ar-SA"/>
              <a:t>انقر لإضافة عنوان</a:t>
            </a:r>
          </a:p>
        </p:txBody>
      </p:sp>
      <p:sp>
        <p:nvSpPr>
          <p:cNvPr id="6" name="Rectangle 5"/>
          <p:cNvSpPr/>
          <p:nvPr userDrawn="1"/>
        </p:nvSpPr>
        <p:spPr>
          <a:xfrm>
            <a:off x="533400" y="1172147"/>
            <a:ext cx="3810000" cy="4148667"/>
          </a:xfrm>
          <a:prstGeom prst="rect">
            <a:avLst/>
          </a:prstGeom>
          <a:gradFill>
            <a:gsLst>
              <a:gs pos="0">
                <a:schemeClr val="bg1">
                  <a:lumMod val="95000"/>
                </a:schemeClr>
              </a:gs>
              <a:gs pos="36000">
                <a:schemeClr val="bg1"/>
              </a:gs>
            </a:gsLst>
            <a:lin ang="14400000" scaled="0"/>
          </a:gradFill>
          <a:ln w="9525">
            <a:solidFill>
              <a:schemeClr val="bg1">
                <a:lumMod val="85000"/>
              </a:schemeClr>
            </a:solidFill>
          </a:ln>
          <a:effectLst>
            <a:outerShdw blurRad="25400" dist="127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8" name="Picture Placeholder 7"/>
          <p:cNvSpPr>
            <a:spLocks noGrp="1"/>
          </p:cNvSpPr>
          <p:nvPr>
            <p:ph type="pic" sz="quarter" idx="13"/>
          </p:nvPr>
        </p:nvSpPr>
        <p:spPr>
          <a:xfrm>
            <a:off x="780535" y="1439694"/>
            <a:ext cx="3346623" cy="3175000"/>
          </a:xfrm>
          <a:solidFill>
            <a:schemeClr val="tx1">
              <a:lumMod val="85000"/>
              <a:lumOff val="15000"/>
            </a:schemeClr>
          </a:solidFill>
        </p:spPr>
        <p:txBody>
          <a:bodyPr>
            <a:normAutofit/>
          </a:bodyPr>
          <a:lstStyle>
            <a:lvl1pPr algn="r" eaLnBrk="1" latinLnBrk="0" hangingPunct="1">
              <a:buNone/>
              <a:defRPr kumimoji="0" lang="ar-SA" sz="2200">
                <a:solidFill>
                  <a:schemeClr val="bg1"/>
                </a:solidFill>
              </a:defRPr>
            </a:lvl1pPr>
          </a:lstStyle>
          <a:p>
            <a:pPr algn="r" rtl="1" eaLnBrk="1" latinLnBrk="0" hangingPunct="1"/>
            <a:r>
              <a:rPr lang="ar-SA" smtClean="0"/>
              <a:t>انقر فوق الأيقونة لإضافة صورة</a:t>
            </a:r>
            <a:endParaRPr/>
          </a:p>
        </p:txBody>
      </p:sp>
      <p:sp>
        <p:nvSpPr>
          <p:cNvPr id="10" name="Text Placeholder 9"/>
          <p:cNvSpPr>
            <a:spLocks noGrp="1"/>
          </p:cNvSpPr>
          <p:nvPr>
            <p:ph type="body" sz="quarter" idx="14" hasCustomPrompt="1"/>
          </p:nvPr>
        </p:nvSpPr>
        <p:spPr>
          <a:xfrm>
            <a:off x="781050" y="4754394"/>
            <a:ext cx="3333751" cy="317500"/>
          </a:xfrm>
        </p:spPr>
        <p:txBody>
          <a:bodyPr>
            <a:noAutofit/>
          </a:bodyPr>
          <a:lstStyle>
            <a:lvl1pPr algn="r" eaLnBrk="1" latinLnBrk="0" hangingPunct="1">
              <a:buNone/>
              <a:defRPr kumimoji="0" lang="ar-SA" sz="1600" baseline="0">
                <a:solidFill>
                  <a:schemeClr val="tx1">
                    <a:lumMod val="65000"/>
                    <a:lumOff val="35000"/>
                  </a:schemeClr>
                </a:solidFill>
              </a:defRPr>
            </a:lvl1pPr>
          </a:lstStyle>
          <a:p>
            <a:pPr lvl="0" algn="r" rtl="1"/>
            <a:r>
              <a:rPr kumimoji="0" lang="ar-SA"/>
              <a:t>انقر لإضافة تسمية توضيحية قصيرة</a:t>
            </a:r>
          </a:p>
        </p:txBody>
      </p:sp>
      <p:sp>
        <p:nvSpPr>
          <p:cNvPr id="17" name="Rectangle 16"/>
          <p:cNvSpPr/>
          <p:nvPr userDrawn="1"/>
        </p:nvSpPr>
        <p:spPr>
          <a:xfrm>
            <a:off x="5985608" y="2877172"/>
            <a:ext cx="2624992" cy="2837829"/>
          </a:xfrm>
          <a:prstGeom prst="rect">
            <a:avLst/>
          </a:prstGeom>
          <a:gradFill>
            <a:gsLst>
              <a:gs pos="0">
                <a:schemeClr val="bg1">
                  <a:lumMod val="95000"/>
                </a:schemeClr>
              </a:gs>
              <a:gs pos="36000">
                <a:schemeClr val="bg1"/>
              </a:gs>
            </a:gsLst>
            <a:lin ang="14400000" scaled="0"/>
          </a:gradFill>
          <a:ln w="9525">
            <a:solidFill>
              <a:schemeClr val="bg1">
                <a:lumMod val="85000"/>
              </a:schemeClr>
            </a:solidFill>
          </a:ln>
          <a:effectLst>
            <a:outerShdw blurRad="25400" dist="127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18" name="Picture Placeholder 7"/>
          <p:cNvSpPr>
            <a:spLocks noGrp="1"/>
          </p:cNvSpPr>
          <p:nvPr>
            <p:ph type="pic" sz="quarter" idx="17"/>
          </p:nvPr>
        </p:nvSpPr>
        <p:spPr>
          <a:xfrm>
            <a:off x="6137440" y="3013976"/>
            <a:ext cx="2341209" cy="2199318"/>
          </a:xfrm>
          <a:solidFill>
            <a:schemeClr val="tx1">
              <a:lumMod val="85000"/>
              <a:lumOff val="15000"/>
            </a:schemeClr>
          </a:solidFill>
        </p:spPr>
        <p:txBody>
          <a:bodyPr>
            <a:normAutofit/>
          </a:bodyPr>
          <a:lstStyle>
            <a:lvl1pPr algn="r" eaLnBrk="1" latinLnBrk="0" hangingPunct="1">
              <a:buNone/>
              <a:defRPr kumimoji="0" lang="ar-SA" sz="1600">
                <a:solidFill>
                  <a:schemeClr val="bg1"/>
                </a:solidFill>
              </a:defRPr>
            </a:lvl1pPr>
          </a:lstStyle>
          <a:p>
            <a:pPr algn="r" rtl="1" eaLnBrk="1" latinLnBrk="0" hangingPunct="1"/>
            <a:r>
              <a:rPr lang="ar-SA" smtClean="0"/>
              <a:t>انقر فوق الأيقونة لإضافة صورة</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لأعلى فيلم شرائح">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stretch>
            <a:fillRect/>
          </a:stretch>
        </p:blipFill>
        <p:spPr>
          <a:xfrm>
            <a:off x="990600" y="1371600"/>
            <a:ext cx="4026757" cy="4038600"/>
          </a:xfrm>
          <a:prstGeom prst="rect">
            <a:avLst/>
          </a:prstGeom>
        </p:spPr>
      </p:pic>
      <p:sp>
        <p:nvSpPr>
          <p:cNvPr id="13" name="Picture Placeholder 12"/>
          <p:cNvSpPr>
            <a:spLocks noGrp="1"/>
          </p:cNvSpPr>
          <p:nvPr>
            <p:ph type="pic" sz="quarter" idx="13"/>
          </p:nvPr>
        </p:nvSpPr>
        <p:spPr>
          <a:xfrm>
            <a:off x="1592250" y="2370153"/>
            <a:ext cx="2804823" cy="1788380"/>
          </a:xfrm>
          <a:solidFill>
            <a:schemeClr val="tx1">
              <a:lumMod val="85000"/>
              <a:lumOff val="15000"/>
            </a:schemeClr>
          </a:solidFill>
        </p:spPr>
        <p:txBody>
          <a:bodyPr>
            <a:normAutofit/>
          </a:bodyPr>
          <a:lstStyle>
            <a:lvl1pPr algn="r" eaLnBrk="1" latinLnBrk="0" hangingPunct="1">
              <a:buNone/>
              <a:defRPr kumimoji="0" lang="ar-SA" sz="1400" baseline="0">
                <a:solidFill>
                  <a:schemeClr val="bg1"/>
                </a:solidFill>
              </a:defRPr>
            </a:lvl1pPr>
          </a:lstStyle>
          <a:p>
            <a:pPr algn="r" rtl="1" eaLnBrk="1" latinLnBrk="0" hangingPunct="1"/>
            <a:r>
              <a:rPr lang="ar-SA" smtClean="0"/>
              <a:t>انقر فوق الأيقونة لإضافة صورة</a:t>
            </a:r>
            <a:endParaRPr/>
          </a:p>
        </p:txBody>
      </p: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265176" y="685802"/>
            <a:ext cx="2507224" cy="2514599"/>
          </a:xfrm>
          <a:prstGeom prst="rect">
            <a:avLst/>
          </a:prstGeom>
        </p:spPr>
      </p:pic>
      <p:sp>
        <p:nvSpPr>
          <p:cNvPr id="15" name="Picture Placeholder 12"/>
          <p:cNvSpPr>
            <a:spLocks noGrp="1"/>
          </p:cNvSpPr>
          <p:nvPr>
            <p:ph type="pic" sz="quarter" idx="14"/>
          </p:nvPr>
        </p:nvSpPr>
        <p:spPr>
          <a:xfrm>
            <a:off x="5706475" y="1371601"/>
            <a:ext cx="1600200" cy="1002547"/>
          </a:xfrm>
          <a:solidFill>
            <a:schemeClr val="tx1">
              <a:lumMod val="85000"/>
              <a:lumOff val="15000"/>
            </a:schemeClr>
          </a:solidFill>
        </p:spPr>
        <p:txBody>
          <a:bodyPr>
            <a:normAutofit/>
          </a:bodyPr>
          <a:lstStyle>
            <a:lvl1pPr algn="r" eaLnBrk="1" latinLnBrk="0" hangingPunct="1">
              <a:buNone/>
              <a:defRPr kumimoji="0" lang="ar-SA" sz="1100" baseline="0">
                <a:solidFill>
                  <a:schemeClr val="bg1"/>
                </a:solidFill>
              </a:defRPr>
            </a:lvl1pPr>
          </a:lstStyle>
          <a:p>
            <a:pPr algn="r" rtl="1" eaLnBrk="1" latinLnBrk="0" hangingPunct="1"/>
            <a:r>
              <a:rPr lang="ar-SA" smtClean="0"/>
              <a:t>انقر فوق الأيقونة لإضافة صورة</a:t>
            </a:r>
            <a:endParaRPr/>
          </a:p>
        </p:txBody>
      </p:sp>
      <p:pic>
        <p:nvPicPr>
          <p:cNvPr id="16" name="Picture 1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265176" y="3429002"/>
            <a:ext cx="2507224" cy="2514599"/>
          </a:xfrm>
          <a:prstGeom prst="rect">
            <a:avLst/>
          </a:prstGeom>
        </p:spPr>
      </p:pic>
      <p:sp>
        <p:nvSpPr>
          <p:cNvPr id="17" name="Picture Placeholder 12"/>
          <p:cNvSpPr>
            <a:spLocks noGrp="1"/>
          </p:cNvSpPr>
          <p:nvPr>
            <p:ph type="pic" sz="quarter" idx="15"/>
          </p:nvPr>
        </p:nvSpPr>
        <p:spPr>
          <a:xfrm>
            <a:off x="5706475" y="4114801"/>
            <a:ext cx="1600200" cy="1002547"/>
          </a:xfrm>
          <a:solidFill>
            <a:schemeClr val="tx1">
              <a:lumMod val="85000"/>
              <a:lumOff val="15000"/>
            </a:schemeClr>
          </a:solidFill>
        </p:spPr>
        <p:txBody>
          <a:bodyPr>
            <a:normAutofit/>
          </a:bodyPr>
          <a:lstStyle>
            <a:lvl1pPr algn="r" eaLnBrk="1" latinLnBrk="0" hangingPunct="1">
              <a:buNone/>
              <a:defRPr kumimoji="0" lang="ar-SA" sz="1100" baseline="0">
                <a:solidFill>
                  <a:schemeClr val="bg1"/>
                </a:solidFill>
              </a:defRPr>
            </a:lvl1pPr>
          </a:lstStyle>
          <a:p>
            <a:pPr algn="r" rtl="1" eaLnBrk="1" latinLnBrk="0" hangingPunct="1"/>
            <a:r>
              <a:rPr lang="ar-SA" smtClean="0"/>
              <a:t>انقر فوق الأيقونة لإضافة صورة</a:t>
            </a:r>
            <a:endParaRPr/>
          </a:p>
        </p:txBody>
      </p:sp>
      <p:sp>
        <p:nvSpPr>
          <p:cNvPr id="23" name="Date Placeholder 3"/>
          <p:cNvSpPr>
            <a:spLocks noGrp="1"/>
          </p:cNvSpPr>
          <p:nvPr>
            <p:ph type="dt" sz="half" idx="10"/>
          </p:nvPr>
        </p:nvSpPr>
        <p:spPr>
          <a:xfrm>
            <a:off x="457200" y="6553200"/>
            <a:ext cx="2133600" cy="304800"/>
          </a:xfrm>
        </p:spPr>
        <p:txBody>
          <a:bodyPr/>
          <a:lstStyle/>
          <a:p>
            <a:pPr algn="r" rtl="1"/>
            <a:fld id="{EFEED2B4-868F-4681-9E70-FF7ECCDC67D4}" type="datetimeFigureOut">
              <a:rPr lang="en-US"/>
              <a:pPr algn="r" rtl="1"/>
              <a:t>10/17/2020</a:t>
            </a:fld>
            <a:endParaRPr kumimoji="0" lang="ar-SA"/>
          </a:p>
        </p:txBody>
      </p:sp>
      <p:sp>
        <p:nvSpPr>
          <p:cNvPr id="24" name="Footer Placeholder 4"/>
          <p:cNvSpPr>
            <a:spLocks noGrp="1"/>
          </p:cNvSpPr>
          <p:nvPr>
            <p:ph type="ftr" sz="quarter" idx="11"/>
          </p:nvPr>
        </p:nvSpPr>
        <p:spPr>
          <a:xfrm>
            <a:off x="2971800" y="6553200"/>
            <a:ext cx="2895600" cy="304800"/>
          </a:xfrm>
        </p:spPr>
        <p:txBody>
          <a:bodyPr/>
          <a:lstStyle/>
          <a:p>
            <a:pPr algn="r" rtl="1"/>
            <a:endParaRPr kumimoji="0" lang="ar-SA"/>
          </a:p>
        </p:txBody>
      </p:sp>
      <p:sp>
        <p:nvSpPr>
          <p:cNvPr id="25" name="Slide Number Placeholder 5"/>
          <p:cNvSpPr>
            <a:spLocks noGrp="1"/>
          </p:cNvSpPr>
          <p:nvPr>
            <p:ph type="sldNum" sz="quarter" idx="12"/>
          </p:nvPr>
        </p:nvSpPr>
        <p:spPr>
          <a:xfrm>
            <a:off x="6248400" y="6553200"/>
            <a:ext cx="2057400" cy="304800"/>
          </a:xfrm>
        </p:spPr>
        <p:txBody>
          <a:bodyPr/>
          <a:lstStyle/>
          <a:p>
            <a:pPr algn="r" rtl="1"/>
            <a:fld id="{80F88FF4-1BD9-4AA8-B980-C7776087ABAF}" type="slidenum">
              <a:rPr/>
              <a:pPr algn="r" rtl="1"/>
              <a:t>‹#›</a:t>
            </a:fld>
            <a:endParaRPr kumimoji="0" lang="ar-SA"/>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عمودي لأعلى ذو تسمية توضيحية">
    <p:spTree>
      <p:nvGrpSpPr>
        <p:cNvPr id="1" name=""/>
        <p:cNvGrpSpPr/>
        <p:nvPr/>
      </p:nvGrpSpPr>
      <p:grpSpPr>
        <a:xfrm>
          <a:off x="0" y="0"/>
          <a:ext cx="0" cy="0"/>
          <a:chOff x="0" y="0"/>
          <a:chExt cx="0" cy="0"/>
        </a:xfrm>
      </p:grpSpPr>
      <p:sp>
        <p:nvSpPr>
          <p:cNvPr id="6" name="Rectangle 8"/>
          <p:cNvSpPr>
            <a:spLocks noGrp="1" noChangeAspect="1"/>
          </p:cNvSpPr>
          <p:nvPr>
            <p:ph type="pic" sz="quarter" idx="13"/>
          </p:nvPr>
        </p:nvSpPr>
        <p:spPr>
          <a:xfrm>
            <a:off x="228600" y="533400"/>
            <a:ext cx="2743200" cy="36576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1588" algn="r" defTabSz="914400" rtl="0" eaLnBrk="1" latinLnBrk="0" hangingPunct="1">
              <a:spcBef>
                <a:spcPct val="20000"/>
              </a:spcBef>
              <a:buFontTx/>
              <a:buNone/>
              <a:defRPr kumimoji="0" lang="ar-SA" sz="2400" i="0" kern="1200">
                <a:solidFill>
                  <a:schemeClr val="tx1">
                    <a:lumMod val="65000"/>
                    <a:lumOff val="35000"/>
                  </a:schemeClr>
                </a:solidFill>
                <a:latin typeface="+mn-lt"/>
                <a:ea typeface="+mn-ea"/>
                <a:cs typeface="+mn-cs"/>
              </a:defRPr>
            </a:lvl1pPr>
            <a:extLst/>
          </a:lstStyle>
          <a:p>
            <a:pPr marL="342900" indent="-342900" algn="ctr" rtl="1" eaLnBrk="1" latinLnBrk="0" hangingPunct="1"/>
            <a:r>
              <a:rPr lang="ar-SA" smtClean="0"/>
              <a:t>انقر فوق الأيقونة لإضافة صورة</a:t>
            </a:r>
            <a:endParaRPr/>
          </a:p>
        </p:txBody>
      </p:sp>
      <p:sp>
        <p:nvSpPr>
          <p:cNvPr id="7" name="Rectangle 8"/>
          <p:cNvSpPr>
            <a:spLocks noGrp="1" noChangeAspect="1"/>
          </p:cNvSpPr>
          <p:nvPr>
            <p:ph type="pic" sz="quarter" idx="14"/>
          </p:nvPr>
        </p:nvSpPr>
        <p:spPr>
          <a:xfrm>
            <a:off x="3200400" y="533400"/>
            <a:ext cx="2743200" cy="36576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342900" marR="0" indent="-342900" algn="r" defTabSz="914400" rtl="0" eaLnBrk="1" latinLnBrk="0" hangingPunct="1">
              <a:spcBef>
                <a:spcPct val="20000"/>
              </a:spcBef>
              <a:buClr>
                <a:srgbClr val="438086"/>
              </a:buClr>
              <a:buSzPct val="60000"/>
              <a:buFontTx/>
              <a:buNone/>
              <a:defRPr kumimoji="0" lang="ar-SA" sz="2400" i="0" kern="1200">
                <a:solidFill>
                  <a:schemeClr val="tx1">
                    <a:lumMod val="65000"/>
                    <a:lumOff val="35000"/>
                  </a:schemeClr>
                </a:solidFill>
                <a:latin typeface="+mn-lt"/>
                <a:ea typeface="+mn-ea"/>
                <a:cs typeface="+mn-cs"/>
              </a:defRPr>
            </a:lvl1pPr>
            <a:extLst/>
          </a:lstStyle>
          <a:p>
            <a:pPr marL="342900" indent="-342900" algn="ctr" rtl="1" eaLnBrk="1" latinLnBrk="0" hangingPunct="1"/>
            <a:r>
              <a:rPr lang="ar-SA" smtClean="0"/>
              <a:t>انقر فوق الأيقونة لإضافة صورة</a:t>
            </a:r>
            <a:endParaRPr/>
          </a:p>
        </p:txBody>
      </p:sp>
      <p:sp>
        <p:nvSpPr>
          <p:cNvPr id="8" name="Rectangle 8"/>
          <p:cNvSpPr>
            <a:spLocks noGrp="1" noChangeAspect="1"/>
          </p:cNvSpPr>
          <p:nvPr>
            <p:ph type="pic" sz="quarter" idx="15"/>
          </p:nvPr>
        </p:nvSpPr>
        <p:spPr>
          <a:xfrm>
            <a:off x="6172200" y="533400"/>
            <a:ext cx="2743200" cy="36576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342900" marR="0" indent="-342900" algn="r" defTabSz="914400" rtl="0" eaLnBrk="1" latinLnBrk="0" hangingPunct="1">
              <a:spcBef>
                <a:spcPct val="20000"/>
              </a:spcBef>
              <a:buClr>
                <a:srgbClr val="438086"/>
              </a:buClr>
              <a:buSzPct val="60000"/>
              <a:buFontTx/>
              <a:buNone/>
              <a:defRPr kumimoji="0" lang="ar-SA" sz="2400" i="0" kern="1200">
                <a:solidFill>
                  <a:schemeClr val="tx1">
                    <a:lumMod val="65000"/>
                    <a:lumOff val="35000"/>
                  </a:schemeClr>
                </a:solidFill>
                <a:latin typeface="+mn-lt"/>
                <a:ea typeface="+mn-ea"/>
                <a:cs typeface="+mn-cs"/>
              </a:defRPr>
            </a:lvl1pPr>
            <a:extLst/>
          </a:lstStyle>
          <a:p>
            <a:pPr marL="342900" indent="-342900" algn="ctr" rtl="1" eaLnBrk="1" latinLnBrk="0" hangingPunct="1"/>
            <a:r>
              <a:rPr lang="ar-SA" smtClean="0"/>
              <a:t>انقر فوق الأيقونة لإضافة صورة</a:t>
            </a:r>
            <a:endParaRPr/>
          </a:p>
        </p:txBody>
      </p:sp>
      <p:sp>
        <p:nvSpPr>
          <p:cNvPr id="9" name="Rectangle 6"/>
          <p:cNvSpPr>
            <a:spLocks noGrp="1"/>
          </p:cNvSpPr>
          <p:nvPr>
            <p:ph type="body" sz="quarter" idx="16" hasCustomPrompt="1"/>
          </p:nvPr>
        </p:nvSpPr>
        <p:spPr>
          <a:xfrm>
            <a:off x="228600" y="4419600"/>
            <a:ext cx="2743200" cy="1447800"/>
          </a:xfrm>
        </p:spPr>
        <p:txBody>
          <a:bodyPr anchor="t" anchorCtr="0">
            <a:noAutofit/>
          </a:bodyPr>
          <a:lstStyle>
            <a:lvl1pPr marL="0" marR="0" indent="0" algn="r" rtl="0" eaLnBrk="1" latinLnBrk="0" hangingPunct="1">
              <a:spcBef>
                <a:spcPct val="20000"/>
              </a:spcBef>
              <a:buFontTx/>
              <a:buNone/>
              <a:defRPr kumimoji="0" lang="ar-SA" sz="1800" baseline="0">
                <a:solidFill>
                  <a:schemeClr val="tx1">
                    <a:lumMod val="75000"/>
                    <a:lumOff val="25000"/>
                  </a:schemeClr>
                </a:solidFill>
                <a:latin typeface="+mn-lt"/>
                <a:ea typeface="+mn-ea"/>
                <a:cs typeface="+mn-cs"/>
              </a:defRPr>
            </a:lvl1pPr>
            <a:extLst/>
          </a:lstStyle>
          <a:p>
            <a:pPr lvl="0" algn="r" rtl="1"/>
            <a:r>
              <a:rPr kumimoji="0" lang="ar-SA"/>
              <a:t>انقر لإضافة تسمية توضيحية</a:t>
            </a:r>
          </a:p>
        </p:txBody>
      </p:sp>
      <p:sp>
        <p:nvSpPr>
          <p:cNvPr id="10" name="Rectangle 6"/>
          <p:cNvSpPr>
            <a:spLocks noGrp="1"/>
          </p:cNvSpPr>
          <p:nvPr>
            <p:ph type="body" sz="quarter" idx="17" hasCustomPrompt="1"/>
          </p:nvPr>
        </p:nvSpPr>
        <p:spPr>
          <a:xfrm>
            <a:off x="3200400" y="4419600"/>
            <a:ext cx="2743200" cy="1447800"/>
          </a:xfrm>
        </p:spPr>
        <p:txBody>
          <a:bodyPr anchor="t" anchorCtr="0">
            <a:noAutofit/>
          </a:bodyPr>
          <a:lstStyle>
            <a:lvl1pPr marL="0" marR="0" indent="0" algn="r" rtl="0" eaLnBrk="1" latinLnBrk="0" hangingPunct="1">
              <a:spcBef>
                <a:spcPct val="20000"/>
              </a:spcBef>
              <a:buFontTx/>
              <a:buNone/>
              <a:defRPr kumimoji="0" lang="ar-SA" sz="1800" baseline="0">
                <a:solidFill>
                  <a:schemeClr val="tx1">
                    <a:lumMod val="75000"/>
                    <a:lumOff val="25000"/>
                  </a:schemeClr>
                </a:solidFill>
                <a:latin typeface="+mn-lt"/>
                <a:ea typeface="+mn-ea"/>
                <a:cs typeface="+mn-cs"/>
              </a:defRPr>
            </a:lvl1pPr>
            <a:extLst/>
          </a:lstStyle>
          <a:p>
            <a:pPr lvl="0" algn="r" rtl="1"/>
            <a:r>
              <a:rPr kumimoji="0" lang="ar-SA"/>
              <a:t>انقر لإضافة تسمية توضيحية</a:t>
            </a:r>
          </a:p>
        </p:txBody>
      </p:sp>
      <p:sp>
        <p:nvSpPr>
          <p:cNvPr id="11" name="Rectangle 6"/>
          <p:cNvSpPr>
            <a:spLocks noGrp="1"/>
          </p:cNvSpPr>
          <p:nvPr>
            <p:ph type="body" sz="quarter" idx="18" hasCustomPrompt="1"/>
          </p:nvPr>
        </p:nvSpPr>
        <p:spPr>
          <a:xfrm>
            <a:off x="6172200" y="4419600"/>
            <a:ext cx="2743200" cy="1447800"/>
          </a:xfrm>
        </p:spPr>
        <p:txBody>
          <a:bodyPr anchor="t" anchorCtr="0">
            <a:noAutofit/>
          </a:bodyPr>
          <a:lstStyle>
            <a:lvl1pPr marL="0" marR="0" indent="0" algn="r" rtl="0" eaLnBrk="1" latinLnBrk="0" hangingPunct="1">
              <a:spcBef>
                <a:spcPct val="20000"/>
              </a:spcBef>
              <a:buFontTx/>
              <a:buNone/>
              <a:defRPr kumimoji="0" lang="ar-SA" sz="1800" baseline="0">
                <a:solidFill>
                  <a:schemeClr val="tx1">
                    <a:lumMod val="75000"/>
                    <a:lumOff val="25000"/>
                  </a:schemeClr>
                </a:solidFill>
                <a:latin typeface="+mn-lt"/>
                <a:ea typeface="+mn-ea"/>
                <a:cs typeface="+mn-cs"/>
              </a:defRPr>
            </a:lvl1pPr>
            <a:extLst/>
          </a:lstStyle>
          <a:p>
            <a:pPr lvl="0" algn="r" rtl="1"/>
            <a:r>
              <a:rPr kumimoji="0" lang="ar-SA"/>
              <a:t>انقر لإضافة تسمية توضيحية</a:t>
            </a:r>
          </a:p>
        </p:txBody>
      </p:sp>
      <p:grpSp>
        <p:nvGrpSpPr>
          <p:cNvPr id="12" name="Group 11"/>
          <p:cNvGrpSpPr/>
          <p:nvPr userDrawn="1"/>
        </p:nvGrpSpPr>
        <p:grpSpPr>
          <a:xfrm rot="5400000">
            <a:off x="4277033" y="1991032"/>
            <a:ext cx="589936" cy="9144000"/>
            <a:chOff x="8524568" y="0"/>
            <a:chExt cx="589936" cy="6858000"/>
          </a:xfrm>
        </p:grpSpPr>
        <p:sp>
          <p:nvSpPr>
            <p:cNvPr id="13" name="Rectangle 12"/>
            <p:cNvSpPr/>
            <p:nvPr userDrawn="1"/>
          </p:nvSpPr>
          <p:spPr>
            <a:xfrm>
              <a:off x="8524568"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solidFill>
                  <a:srgbClr val="FC7500"/>
                </a:solidFill>
              </a:endParaRPr>
            </a:p>
          </p:txBody>
        </p:sp>
        <p:cxnSp>
          <p:nvCxnSpPr>
            <p:cNvPr id="14" name="Straight Connector 13"/>
            <p:cNvCxnSpPr/>
            <p:nvPr userDrawn="1"/>
          </p:nvCxnSpPr>
          <p:spPr>
            <a:xfrm rot="5400000">
              <a:off x="5685504"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grpSp>
      <p:sp>
        <p:nvSpPr>
          <p:cNvPr id="15" name="Date Placeholder 2"/>
          <p:cNvSpPr>
            <a:spLocks noGrp="1"/>
          </p:cNvSpPr>
          <p:nvPr>
            <p:ph type="dt" sz="half" idx="10"/>
          </p:nvPr>
        </p:nvSpPr>
        <p:spPr>
          <a:xfrm>
            <a:off x="457200" y="6553200"/>
            <a:ext cx="2133600" cy="304800"/>
          </a:xfrm>
        </p:spPr>
        <p:txBody>
          <a:bodyPr/>
          <a:lstStyle>
            <a:lvl1pPr algn="r" eaLnBrk="1" latinLnBrk="0" hangingPunct="1">
              <a:defRPr kumimoji="0" lang="ar-SA">
                <a:solidFill>
                  <a:schemeClr val="bg1"/>
                </a:solidFill>
              </a:defRPr>
            </a:lvl1pPr>
          </a:lstStyle>
          <a:p>
            <a:pPr algn="r" rtl="1"/>
            <a:fld id="{EFEED2B4-868F-4681-9E70-FF7ECCDC67D4}" type="datetimeFigureOut">
              <a:rPr lang="en-US"/>
              <a:pPr algn="r" rtl="1"/>
              <a:t>10/17/2020</a:t>
            </a:fld>
            <a:endParaRPr kumimoji="0" lang="ar-SA"/>
          </a:p>
        </p:txBody>
      </p:sp>
      <p:sp>
        <p:nvSpPr>
          <p:cNvPr id="16" name="Footer Placeholder 3"/>
          <p:cNvSpPr>
            <a:spLocks noGrp="1"/>
          </p:cNvSpPr>
          <p:nvPr>
            <p:ph type="ftr" sz="quarter" idx="11"/>
          </p:nvPr>
        </p:nvSpPr>
        <p:spPr>
          <a:xfrm>
            <a:off x="3124200" y="6553200"/>
            <a:ext cx="2895600" cy="304800"/>
          </a:xfrm>
        </p:spPr>
        <p:txBody>
          <a:bodyPr/>
          <a:lstStyle>
            <a:lvl1pPr algn="r" eaLnBrk="1" latinLnBrk="0" hangingPunct="1">
              <a:defRPr kumimoji="0" lang="ar-SA">
                <a:solidFill>
                  <a:schemeClr val="bg1"/>
                </a:solidFill>
              </a:defRPr>
            </a:lvl1pPr>
          </a:lstStyle>
          <a:p>
            <a:pPr algn="r" rtl="1"/>
            <a:endParaRPr kumimoji="0" lang="ar-SA"/>
          </a:p>
        </p:txBody>
      </p:sp>
      <p:sp>
        <p:nvSpPr>
          <p:cNvPr id="17" name="Slide Number Placeholder 4"/>
          <p:cNvSpPr>
            <a:spLocks noGrp="1"/>
          </p:cNvSpPr>
          <p:nvPr>
            <p:ph type="sldNum" sz="quarter" idx="12"/>
          </p:nvPr>
        </p:nvSpPr>
        <p:spPr>
          <a:xfrm>
            <a:off x="6553200" y="6553200"/>
            <a:ext cx="2133600" cy="304800"/>
          </a:xfrm>
        </p:spPr>
        <p:txBody>
          <a:bodyPr/>
          <a:lstStyle>
            <a:lvl1pPr algn="r" eaLnBrk="1" latinLnBrk="0" hangingPunct="1">
              <a:defRPr kumimoji="0" lang="ar-SA">
                <a:solidFill>
                  <a:schemeClr val="bg1"/>
                </a:solidFill>
              </a:defRPr>
            </a:lvl1pPr>
          </a:lstStyle>
          <a:p>
            <a:fld id="{80F88FF4-1BD9-4AA8-B980-C7776087ABAF}" type="slidenum">
              <a:rPr/>
              <a:pPr/>
              <a:t>‹#›</a:t>
            </a:fld>
            <a:endParaRPr kumimoji="0" lang="ar-SA"/>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أفقي لأعلى  ذو تسمية">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 y="0"/>
            <a:ext cx="3804047" cy="6858000"/>
          </a:xfrm>
          <a:prstGeom prst="rect">
            <a:avLst/>
          </a:prstGeom>
        </p:spPr>
      </p:pic>
      <p:sp>
        <p:nvSpPr>
          <p:cNvPr id="3" name="Date Placeholder 2"/>
          <p:cNvSpPr>
            <a:spLocks noGrp="1"/>
          </p:cNvSpPr>
          <p:nvPr>
            <p:ph type="dt" sz="half" idx="10"/>
          </p:nvPr>
        </p:nvSpPr>
        <p:spPr/>
        <p:txBody>
          <a:bodyPr/>
          <a:lstStyle/>
          <a:p>
            <a:pPr algn="r" rtl="1"/>
            <a:fld id="{EFEED2B4-868F-4681-9E70-FF7ECCDC67D4}" type="datetimeFigureOut">
              <a:rPr lang="en-US"/>
              <a:pPr algn="r" rtl="1"/>
              <a:t>10/17/2020</a:t>
            </a:fld>
            <a:endParaRPr kumimoji="0" lang="ar-SA"/>
          </a:p>
        </p:txBody>
      </p:sp>
      <p:sp>
        <p:nvSpPr>
          <p:cNvPr id="4" name="Footer Placeholder 3"/>
          <p:cNvSpPr>
            <a:spLocks noGrp="1"/>
          </p:cNvSpPr>
          <p:nvPr>
            <p:ph type="ftr" sz="quarter" idx="11"/>
          </p:nvPr>
        </p:nvSpPr>
        <p:spPr/>
        <p:txBody>
          <a:bodyPr/>
          <a:lstStyle/>
          <a:p>
            <a:pPr algn="r" rtl="1"/>
            <a:endParaRPr kumimoji="0" lang="ar-SA"/>
          </a:p>
        </p:txBody>
      </p:sp>
      <p:sp>
        <p:nvSpPr>
          <p:cNvPr id="5" name="Slide Number Placeholder 4"/>
          <p:cNvSpPr>
            <a:spLocks noGrp="1"/>
          </p:cNvSpPr>
          <p:nvPr>
            <p:ph type="sldNum" sz="quarter" idx="12"/>
          </p:nvPr>
        </p:nvSpPr>
        <p:spPr/>
        <p:txBody>
          <a:bodyPr/>
          <a:lstStyle/>
          <a:p>
            <a:pPr algn="r" rtl="1"/>
            <a:fld id="{80F88FF4-1BD9-4AA8-B980-C7776087ABAF}" type="slidenum">
              <a:rPr/>
              <a:pPr algn="r" rtl="1"/>
              <a:t>‹#›</a:t>
            </a:fld>
            <a:endParaRPr kumimoji="0" lang="ar-SA"/>
          </a:p>
        </p:txBody>
      </p:sp>
      <p:sp>
        <p:nvSpPr>
          <p:cNvPr id="6" name="Rectangle 7"/>
          <p:cNvSpPr>
            <a:spLocks noGrp="1" noChangeAspect="1"/>
          </p:cNvSpPr>
          <p:nvPr>
            <p:ph type="pic" sz="quarter" idx="13"/>
          </p:nvPr>
        </p:nvSpPr>
        <p:spPr>
          <a:xfrm>
            <a:off x="4741633" y="3480024"/>
            <a:ext cx="3792769" cy="2844577"/>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342900" marR="0" indent="-342900" algn="r" defTabSz="914400" rtl="0" eaLnBrk="1" latinLnBrk="0" hangingPunct="1">
              <a:spcBef>
                <a:spcPct val="20000"/>
              </a:spcBef>
              <a:buClr>
                <a:srgbClr val="438086"/>
              </a:buClr>
              <a:buSzPct val="60000"/>
              <a:buFontTx/>
              <a:buNone/>
              <a:defRPr kumimoji="0" lang="ar-SA" sz="2400" i="0" kern="1200">
                <a:solidFill>
                  <a:schemeClr val="tx1">
                    <a:lumMod val="65000"/>
                    <a:lumOff val="35000"/>
                  </a:schemeClr>
                </a:solidFill>
                <a:latin typeface="+mn-lt"/>
                <a:ea typeface="+mn-ea"/>
                <a:cs typeface="+mn-cs"/>
              </a:defRPr>
            </a:lvl1pPr>
            <a:extLst/>
          </a:lstStyle>
          <a:p>
            <a:pPr marL="342900" indent="-342900" algn="ctr" rtl="1" eaLnBrk="1" latinLnBrk="0" hangingPunct="1"/>
            <a:r>
              <a:rPr lang="ar-SA" smtClean="0"/>
              <a:t>انقر فوق الأيقونة لإضافة صورة</a:t>
            </a:r>
            <a:endParaRPr/>
          </a:p>
        </p:txBody>
      </p:sp>
      <p:sp>
        <p:nvSpPr>
          <p:cNvPr id="7" name="Rectangle 7"/>
          <p:cNvSpPr>
            <a:spLocks noGrp="1" noChangeAspect="1"/>
          </p:cNvSpPr>
          <p:nvPr>
            <p:ph type="pic" sz="quarter" idx="14"/>
          </p:nvPr>
        </p:nvSpPr>
        <p:spPr>
          <a:xfrm>
            <a:off x="558801" y="3480024"/>
            <a:ext cx="3792769" cy="2844577"/>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342900" marR="0" indent="-342900" algn="r" defTabSz="914400" rtl="0" eaLnBrk="1" latinLnBrk="0" hangingPunct="1">
              <a:spcBef>
                <a:spcPct val="20000"/>
              </a:spcBef>
              <a:buClr>
                <a:srgbClr val="438086"/>
              </a:buClr>
              <a:buSzPct val="60000"/>
              <a:buFontTx/>
              <a:buNone/>
              <a:defRPr kumimoji="0" lang="ar-SA" sz="2400" i="0" kern="1200">
                <a:solidFill>
                  <a:schemeClr val="tx1">
                    <a:lumMod val="65000"/>
                    <a:lumOff val="35000"/>
                  </a:schemeClr>
                </a:solidFill>
                <a:latin typeface="+mn-lt"/>
                <a:ea typeface="+mn-ea"/>
                <a:cs typeface="+mn-cs"/>
              </a:defRPr>
            </a:lvl1pPr>
            <a:extLst/>
          </a:lstStyle>
          <a:p>
            <a:pPr marL="342900" indent="-342900" algn="ctr" rtl="1" eaLnBrk="1" latinLnBrk="0" hangingPunct="1"/>
            <a:r>
              <a:rPr lang="ar-SA" smtClean="0"/>
              <a:t>انقر فوق الأيقونة لإضافة صورة</a:t>
            </a:r>
            <a:endParaRPr/>
          </a:p>
        </p:txBody>
      </p:sp>
      <p:sp>
        <p:nvSpPr>
          <p:cNvPr id="8" name="Picture Placeholder 7"/>
          <p:cNvSpPr>
            <a:spLocks noGrp="1" noChangeAspect="1"/>
          </p:cNvSpPr>
          <p:nvPr>
            <p:ph type="pic" sz="quarter" idx="15"/>
          </p:nvPr>
        </p:nvSpPr>
        <p:spPr>
          <a:xfrm>
            <a:off x="4741633" y="355824"/>
            <a:ext cx="3792769" cy="2844577"/>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342900" marR="0" indent="-342900" algn="r" defTabSz="914400" rtl="0" eaLnBrk="1" latinLnBrk="0" hangingPunct="1">
              <a:spcBef>
                <a:spcPct val="20000"/>
              </a:spcBef>
              <a:buClr>
                <a:srgbClr val="438086"/>
              </a:buClr>
              <a:buSzPct val="60000"/>
              <a:buFontTx/>
              <a:buNone/>
              <a:defRPr kumimoji="0" lang="ar-SA" sz="2400" i="0" kern="1200">
                <a:solidFill>
                  <a:schemeClr val="tx1">
                    <a:lumMod val="65000"/>
                    <a:lumOff val="35000"/>
                  </a:schemeClr>
                </a:solidFill>
                <a:latin typeface="+mn-lt"/>
                <a:ea typeface="+mn-ea"/>
                <a:cs typeface="+mn-cs"/>
              </a:defRPr>
            </a:lvl1pPr>
            <a:extLst/>
          </a:lstStyle>
          <a:p>
            <a:pPr marL="342900" indent="-342900" algn="ctr" rtl="1" eaLnBrk="1" latinLnBrk="0" hangingPunct="1"/>
            <a:r>
              <a:rPr lang="ar-SA" smtClean="0"/>
              <a:t>انقر فوق الأيقونة لإضافة صورة</a:t>
            </a:r>
            <a:endParaRPr/>
          </a:p>
        </p:txBody>
      </p:sp>
      <p:sp>
        <p:nvSpPr>
          <p:cNvPr id="9" name="Rectangle 11"/>
          <p:cNvSpPr>
            <a:spLocks noGrp="1"/>
          </p:cNvSpPr>
          <p:nvPr>
            <p:ph type="body" sz="quarter" idx="16" hasCustomPrompt="1"/>
          </p:nvPr>
        </p:nvSpPr>
        <p:spPr>
          <a:xfrm>
            <a:off x="558801" y="355824"/>
            <a:ext cx="3792769" cy="2844577"/>
          </a:xfrm>
        </p:spPr>
        <p:txBody>
          <a:bodyPr anchor="b" anchorCtr="0">
            <a:noAutofit/>
          </a:bodyPr>
          <a:lstStyle>
            <a:lvl1pPr marL="0" marR="0" indent="0" algn="r" rtl="0" eaLnBrk="1" latinLnBrk="0" hangingPunct="1">
              <a:spcBef>
                <a:spcPct val="20000"/>
              </a:spcBef>
              <a:buFontTx/>
              <a:buNone/>
              <a:defRPr kumimoji="0" lang="ar-SA" sz="1800" b="1" i="0" baseline="0">
                <a:solidFill>
                  <a:schemeClr val="tx1">
                    <a:lumMod val="75000"/>
                    <a:lumOff val="25000"/>
                  </a:schemeClr>
                </a:solidFill>
                <a:latin typeface="+mn-lt"/>
                <a:ea typeface="+mn-ea"/>
                <a:cs typeface="+mn-cs"/>
              </a:defRPr>
            </a:lvl1pPr>
            <a:extLst/>
          </a:lstStyle>
          <a:p>
            <a:pPr lvl="0" algn="r" rtl="1"/>
            <a:r>
              <a:rPr kumimoji="0" lang="ar-SA"/>
              <a:t>انقر لإضافة تسمية توضيحية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بانوراما مختلط">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 y="0"/>
            <a:ext cx="3804047" cy="6858000"/>
          </a:xfrm>
          <a:prstGeom prst="rect">
            <a:avLst/>
          </a:prstGeom>
        </p:spPr>
      </p:pic>
      <p:sp>
        <p:nvSpPr>
          <p:cNvPr id="4" name="Date Placeholder 3"/>
          <p:cNvSpPr>
            <a:spLocks noGrp="1"/>
          </p:cNvSpPr>
          <p:nvPr>
            <p:ph type="dt" sz="half" idx="10"/>
          </p:nvPr>
        </p:nvSpPr>
        <p:spPr>
          <a:xfrm>
            <a:off x="609600" y="6553200"/>
            <a:ext cx="2133600" cy="304800"/>
          </a:xfrm>
        </p:spPr>
        <p:txBody>
          <a:bodyPr/>
          <a:lstStyle/>
          <a:p>
            <a:pPr algn="r" rtl="1"/>
            <a:fld id="{EFEED2B4-868F-4681-9E70-FF7ECCDC67D4}" type="datetimeFigureOut">
              <a:rPr lang="en-US"/>
              <a:pPr algn="r" rtl="1"/>
              <a:t>10/17/2020</a:t>
            </a:fld>
            <a:endParaRPr kumimoji="0" lang="ar-SA"/>
          </a:p>
        </p:txBody>
      </p:sp>
      <p:sp>
        <p:nvSpPr>
          <p:cNvPr id="5" name="Footer Placeholder 4"/>
          <p:cNvSpPr>
            <a:spLocks noGrp="1"/>
          </p:cNvSpPr>
          <p:nvPr>
            <p:ph type="ftr" sz="quarter" idx="11"/>
          </p:nvPr>
        </p:nvSpPr>
        <p:spPr/>
        <p:txBody>
          <a:bodyPr/>
          <a:lstStyle/>
          <a:p>
            <a:pPr algn="r" rtl="1"/>
            <a:endParaRPr kumimoji="0" lang="ar-SA"/>
          </a:p>
        </p:txBody>
      </p:sp>
      <p:sp>
        <p:nvSpPr>
          <p:cNvPr id="6" name="Slide Number Placeholder 5"/>
          <p:cNvSpPr>
            <a:spLocks noGrp="1"/>
          </p:cNvSpPr>
          <p:nvPr>
            <p:ph type="sldNum" sz="quarter" idx="12"/>
          </p:nvPr>
        </p:nvSpPr>
        <p:spPr>
          <a:xfrm>
            <a:off x="6400800" y="6553200"/>
            <a:ext cx="2057400" cy="304800"/>
          </a:xfrm>
        </p:spPr>
        <p:txBody>
          <a:bodyPr/>
          <a:lstStyle/>
          <a:p>
            <a:pPr algn="r" rtl="1"/>
            <a:fld id="{80F88FF4-1BD9-4AA8-B980-C7776087ABAF}" type="slidenum">
              <a:rPr/>
              <a:pPr algn="r" rtl="1"/>
              <a:t>‹#›</a:t>
            </a:fld>
            <a:endParaRPr kumimoji="0" lang="ar-SA"/>
          </a:p>
        </p:txBody>
      </p:sp>
      <p:sp>
        <p:nvSpPr>
          <p:cNvPr id="11" name="Picture Placeholder 10"/>
          <p:cNvSpPr>
            <a:spLocks noGrp="1"/>
          </p:cNvSpPr>
          <p:nvPr>
            <p:ph type="pic" sz="quarter" idx="13"/>
          </p:nvPr>
        </p:nvSpPr>
        <p:spPr>
          <a:xfrm>
            <a:off x="592392" y="592392"/>
            <a:ext cx="7391400" cy="2286000"/>
          </a:xfrm>
          <a:solidFill>
            <a:srgbClr val="F0F0F0"/>
          </a:solidFill>
          <a:ln w="57150">
            <a:solidFill>
              <a:schemeClr val="bg1"/>
            </a:solidFill>
          </a:ln>
          <a:effectLst>
            <a:outerShdw dist="38100" dir="2700000" algn="tl" rotWithShape="0">
              <a:prstClr val="black">
                <a:alpha val="17000"/>
              </a:prstClr>
            </a:outerShdw>
          </a:effectLst>
        </p:spPr>
        <p:txBody>
          <a:bodyPr>
            <a:normAutofit/>
          </a:bodyPr>
          <a:lstStyle>
            <a:lvl1pPr algn="r" eaLnBrk="1" latinLnBrk="0" hangingPunct="1">
              <a:buNone/>
              <a:defRPr kumimoji="0" lang="ar-SA" sz="2400">
                <a:solidFill>
                  <a:schemeClr val="tx1">
                    <a:lumMod val="65000"/>
                    <a:lumOff val="35000"/>
                  </a:schemeClr>
                </a:solidFill>
              </a:defRPr>
            </a:lvl1pPr>
          </a:lstStyle>
          <a:p>
            <a:pPr algn="r" rtl="1" eaLnBrk="1" latinLnBrk="0" hangingPunct="1"/>
            <a:r>
              <a:rPr lang="ar-SA" smtClean="0"/>
              <a:t>انقر فوق الأيقونة لإضافة صورة</a:t>
            </a:r>
            <a:endParaRPr/>
          </a:p>
        </p:txBody>
      </p:sp>
      <p:sp>
        <p:nvSpPr>
          <p:cNvPr id="13" name="Picture Placeholder 12"/>
          <p:cNvSpPr>
            <a:spLocks noGrp="1"/>
          </p:cNvSpPr>
          <p:nvPr>
            <p:ph type="pic" sz="quarter" idx="14"/>
          </p:nvPr>
        </p:nvSpPr>
        <p:spPr>
          <a:xfrm>
            <a:off x="609600" y="3352800"/>
            <a:ext cx="2286000" cy="2286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342900" indent="-342900" algn="r" defTabSz="914400" rtl="0" eaLnBrk="1" latinLnBrk="0" hangingPunct="1">
              <a:spcBef>
                <a:spcPct val="20000"/>
              </a:spcBef>
              <a:buFont typeface="Arial" pitchFamily="34" charset="0"/>
              <a:buNone/>
              <a:defRPr kumimoji="0" lang="ar-SA" sz="1600" b="0" kern="1200">
                <a:solidFill>
                  <a:schemeClr val="tx1">
                    <a:lumMod val="65000"/>
                    <a:lumOff val="35000"/>
                  </a:schemeClr>
                </a:solidFill>
                <a:latin typeface="+mn-lt"/>
                <a:ea typeface="+mn-ea"/>
                <a:cs typeface="+mn-cs"/>
              </a:defRPr>
            </a:lvl1pPr>
          </a:lstStyle>
          <a:p>
            <a:pPr algn="r" rtl="1" eaLnBrk="1" latinLnBrk="0" hangingPunct="1"/>
            <a:r>
              <a:rPr lang="ar-SA" smtClean="0"/>
              <a:t>انقر فوق الأيقونة لإضافة صورة</a:t>
            </a:r>
            <a:endParaRPr/>
          </a:p>
        </p:txBody>
      </p:sp>
      <p:sp>
        <p:nvSpPr>
          <p:cNvPr id="14" name="Picture Placeholder 12"/>
          <p:cNvSpPr>
            <a:spLocks noGrp="1"/>
          </p:cNvSpPr>
          <p:nvPr>
            <p:ph type="pic" sz="quarter" idx="15"/>
          </p:nvPr>
        </p:nvSpPr>
        <p:spPr>
          <a:xfrm>
            <a:off x="3276600" y="3352800"/>
            <a:ext cx="2286000" cy="2286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342900" indent="-342900" algn="r" defTabSz="914400" rtl="0" eaLnBrk="1" latinLnBrk="0" hangingPunct="1">
              <a:spcBef>
                <a:spcPct val="20000"/>
              </a:spcBef>
              <a:buFont typeface="Arial" pitchFamily="34" charset="0"/>
              <a:buNone/>
              <a:defRPr kumimoji="0" lang="ar-SA" sz="1600" b="0" kern="1200">
                <a:solidFill>
                  <a:schemeClr val="tx1">
                    <a:lumMod val="65000"/>
                    <a:lumOff val="35000"/>
                  </a:schemeClr>
                </a:solidFill>
                <a:latin typeface="+mn-lt"/>
                <a:ea typeface="+mn-ea"/>
                <a:cs typeface="+mn-cs"/>
              </a:defRPr>
            </a:lvl1pPr>
          </a:lstStyle>
          <a:p>
            <a:pPr algn="r" rtl="1" eaLnBrk="1" latinLnBrk="0" hangingPunct="1"/>
            <a:r>
              <a:rPr lang="ar-SA" smtClean="0"/>
              <a:t>انقر فوق الأيقونة لإضافة صورة</a:t>
            </a:r>
            <a:endParaRPr/>
          </a:p>
        </p:txBody>
      </p:sp>
      <p:sp>
        <p:nvSpPr>
          <p:cNvPr id="16" name="Text Placeholder 15"/>
          <p:cNvSpPr>
            <a:spLocks noGrp="1"/>
          </p:cNvSpPr>
          <p:nvPr>
            <p:ph type="body" sz="quarter" idx="16" hasCustomPrompt="1"/>
          </p:nvPr>
        </p:nvSpPr>
        <p:spPr>
          <a:xfrm>
            <a:off x="5791200" y="3352800"/>
            <a:ext cx="2286000" cy="381000"/>
          </a:xfrm>
        </p:spPr>
        <p:txBody>
          <a:bodyPr>
            <a:normAutofit/>
          </a:bodyPr>
          <a:lstStyle>
            <a:lvl1pPr algn="r" eaLnBrk="1" latinLnBrk="0" hangingPunct="1">
              <a:buNone/>
              <a:defRPr kumimoji="0" lang="ar-SA" sz="1800" b="1" baseline="0">
                <a:solidFill>
                  <a:srgbClr val="FC7500"/>
                </a:solidFill>
              </a:defRPr>
            </a:lvl1pPr>
          </a:lstStyle>
          <a:p>
            <a:pPr lvl="0" algn="r" rtl="1"/>
            <a:r>
              <a:rPr kumimoji="0" lang="ar-SA"/>
              <a:t>انقر لإضافة عنوان</a:t>
            </a:r>
          </a:p>
        </p:txBody>
      </p:sp>
      <p:sp>
        <p:nvSpPr>
          <p:cNvPr id="18" name="Text Placeholder 17"/>
          <p:cNvSpPr>
            <a:spLocks noGrp="1"/>
          </p:cNvSpPr>
          <p:nvPr>
            <p:ph type="body" sz="quarter" idx="17" hasCustomPrompt="1"/>
          </p:nvPr>
        </p:nvSpPr>
        <p:spPr>
          <a:xfrm>
            <a:off x="5791200" y="3886200"/>
            <a:ext cx="2286000" cy="1752600"/>
          </a:xfrm>
        </p:spPr>
        <p:txBody>
          <a:bodyPr>
            <a:normAutofit/>
          </a:bodyPr>
          <a:lstStyle>
            <a:lvl1pPr algn="r" eaLnBrk="1" latinLnBrk="0" hangingPunct="1">
              <a:buNone/>
              <a:defRPr kumimoji="0" lang="ar-SA" sz="1800">
                <a:solidFill>
                  <a:schemeClr val="tx1">
                    <a:lumMod val="75000"/>
                    <a:lumOff val="25000"/>
                  </a:schemeClr>
                </a:solidFill>
              </a:defRPr>
            </a:lvl1pPr>
          </a:lstStyle>
          <a:p>
            <a:pPr lvl="0" algn="r" rtl="1"/>
            <a:r>
              <a:rPr kumimoji="0" lang="ar-SA"/>
              <a:t>انقر لإضافة نص فرعي</a:t>
            </a:r>
          </a:p>
        </p:txBody>
      </p:sp>
      <p:sp>
        <p:nvSpPr>
          <p:cNvPr id="12" name="Rectangle 11"/>
          <p:cNvSpPr/>
          <p:nvPr userDrawn="1"/>
        </p:nvSpPr>
        <p:spPr>
          <a:xfrm>
            <a:off x="8524569" y="0"/>
            <a:ext cx="540775" cy="6858000"/>
          </a:xfrm>
          <a:prstGeom prst="rect">
            <a:avLst/>
          </a:prstGeom>
          <a:solidFill>
            <a:srgbClr val="91BED4"/>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solidFill>
                <a:srgbClr val="FC7500"/>
              </a:solidFill>
            </a:endParaRPr>
          </a:p>
        </p:txBody>
      </p:sp>
      <p:cxnSp>
        <p:nvCxnSpPr>
          <p:cNvPr id="15" name="Straight Connector 14"/>
          <p:cNvCxnSpPr/>
          <p:nvPr userDrawn="1"/>
        </p:nvCxnSpPr>
        <p:spPr>
          <a:xfrm rot="5400000">
            <a:off x="5693735" y="3429000"/>
            <a:ext cx="6858000" cy="0"/>
          </a:xfrm>
          <a:prstGeom prst="line">
            <a:avLst/>
          </a:prstGeom>
          <a:ln w="50800">
            <a:solidFill>
              <a:srgbClr val="91BED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 عمودي لأعلى ذو تسميات توضيحية ملونة">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lgn="r" rtl="1"/>
            <a:fld id="{EFEED2B4-868F-4681-9E70-FF7ECCDC67D4}" type="datetimeFigureOut">
              <a:rPr lang="en-US"/>
              <a:pPr algn="r" rtl="1"/>
              <a:t>10/17/2020</a:t>
            </a:fld>
            <a:endParaRPr kumimoji="0" lang="ar-SA"/>
          </a:p>
        </p:txBody>
      </p:sp>
      <p:sp>
        <p:nvSpPr>
          <p:cNvPr id="4" name="Footer Placeholder 3"/>
          <p:cNvSpPr>
            <a:spLocks noGrp="1"/>
          </p:cNvSpPr>
          <p:nvPr>
            <p:ph type="ftr" sz="quarter" idx="11"/>
          </p:nvPr>
        </p:nvSpPr>
        <p:spPr/>
        <p:txBody>
          <a:bodyPr/>
          <a:lstStyle/>
          <a:p>
            <a:pPr algn="r" rtl="1"/>
            <a:endParaRPr kumimoji="0" lang="ar-SA"/>
          </a:p>
        </p:txBody>
      </p:sp>
      <p:sp>
        <p:nvSpPr>
          <p:cNvPr id="5" name="Slide Number Placeholder 4"/>
          <p:cNvSpPr>
            <a:spLocks noGrp="1"/>
          </p:cNvSpPr>
          <p:nvPr>
            <p:ph type="sldNum" sz="quarter" idx="12"/>
          </p:nvPr>
        </p:nvSpPr>
        <p:spPr/>
        <p:txBody>
          <a:bodyPr/>
          <a:lstStyle/>
          <a:p>
            <a:pPr algn="r" rtl="1"/>
            <a:fld id="{80F88FF4-1BD9-4AA8-B980-C7776087ABAF}" type="slidenum">
              <a:rPr/>
              <a:pPr algn="r" rtl="1"/>
              <a:t>‹#›</a:t>
            </a:fld>
            <a:endParaRPr kumimoji="0" lang="ar-SA"/>
          </a:p>
        </p:txBody>
      </p:sp>
      <p:sp>
        <p:nvSpPr>
          <p:cNvPr id="6" name="Rectangle 7"/>
          <p:cNvSpPr>
            <a:spLocks noGrp="1"/>
          </p:cNvSpPr>
          <p:nvPr>
            <p:ph type="pic" sz="quarter" idx="14"/>
          </p:nvPr>
        </p:nvSpPr>
        <p:spPr>
          <a:xfrm>
            <a:off x="2209800" y="2411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i="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7" name="Rectangle 7"/>
          <p:cNvSpPr>
            <a:spLocks noGrp="1"/>
          </p:cNvSpPr>
          <p:nvPr>
            <p:ph type="pic" sz="quarter" idx="26"/>
          </p:nvPr>
        </p:nvSpPr>
        <p:spPr>
          <a:xfrm>
            <a:off x="2209800" y="33653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i="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8" name="Picture Placeholder 7"/>
          <p:cNvSpPr>
            <a:spLocks noGrp="1" noChangeAspect="1"/>
          </p:cNvSpPr>
          <p:nvPr>
            <p:ph type="pic" sz="quarter" idx="25"/>
          </p:nvPr>
        </p:nvSpPr>
        <p:spPr>
          <a:xfrm>
            <a:off x="4652720" y="241192"/>
            <a:ext cx="2217699"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i="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9" name="Rectangle 7"/>
          <p:cNvSpPr>
            <a:spLocks noGrp="1"/>
          </p:cNvSpPr>
          <p:nvPr>
            <p:ph type="pic" sz="quarter" idx="27"/>
          </p:nvPr>
        </p:nvSpPr>
        <p:spPr>
          <a:xfrm>
            <a:off x="4648200" y="33653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i="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10" name="Rectangle 7"/>
          <p:cNvSpPr>
            <a:spLocks noGrp="1"/>
          </p:cNvSpPr>
          <p:nvPr>
            <p:ph type="body" sz="quarter" idx="16" hasCustomPrompt="1"/>
          </p:nvPr>
        </p:nvSpPr>
        <p:spPr>
          <a:xfrm>
            <a:off x="400497" y="1295400"/>
            <a:ext cx="1676400" cy="1905000"/>
          </a:xfrm>
          <a:solidFill>
            <a:srgbClr val="91BED4"/>
          </a:solidFill>
        </p:spPr>
        <p:txBody>
          <a:bodyPr anchor="b" anchorCtr="0">
            <a:noAutofit/>
          </a:bodyPr>
          <a:lstStyle>
            <a:lvl1pPr marL="0" marR="0" indent="0" algn="r" rtl="0" eaLnBrk="1" latinLnBrk="0" hangingPunct="1">
              <a:spcBef>
                <a:spcPct val="20000"/>
              </a:spcBef>
              <a:buFontTx/>
              <a:buNone/>
              <a:defRPr kumimoji="0" lang="ar-SA" sz="1600" baseline="0">
                <a:solidFill>
                  <a:schemeClr val="bg1"/>
                </a:solidFill>
                <a:latin typeface="+mn-lt"/>
                <a:ea typeface="+mn-ea"/>
                <a:cs typeface="+mn-cs"/>
              </a:defRPr>
            </a:lvl1pPr>
            <a:extLst/>
          </a:lstStyle>
          <a:p>
            <a:pPr lvl="0" algn="r" rtl="1"/>
            <a:r>
              <a:rPr kumimoji="0" lang="ar-SA"/>
              <a:t>انقر لإضافة تسمية توضيحية</a:t>
            </a:r>
          </a:p>
        </p:txBody>
      </p:sp>
      <p:sp>
        <p:nvSpPr>
          <p:cNvPr id="11" name="Rectangle 7"/>
          <p:cNvSpPr>
            <a:spLocks noGrp="1"/>
          </p:cNvSpPr>
          <p:nvPr>
            <p:ph type="body" sz="quarter" idx="29" hasCustomPrompt="1"/>
          </p:nvPr>
        </p:nvSpPr>
        <p:spPr>
          <a:xfrm>
            <a:off x="7086600" y="1295400"/>
            <a:ext cx="1676400" cy="1905000"/>
          </a:xfrm>
          <a:solidFill>
            <a:srgbClr val="FC7500"/>
          </a:solidFill>
        </p:spPr>
        <p:txBody>
          <a:bodyPr anchor="b" anchorCtr="0"/>
          <a:lstStyle>
            <a:lvl1pPr marL="0" marR="0" indent="0" algn="r" eaLnBrk="1" latinLnBrk="0" hangingPunct="1">
              <a:buFontTx/>
              <a:buNone/>
              <a:defRPr kumimoji="0" lang="ar-SA" sz="1600" baseline="0">
                <a:solidFill>
                  <a:schemeClr val="bg1"/>
                </a:solidFill>
              </a:defRPr>
            </a:lvl1pPr>
            <a:extLst/>
          </a:lstStyle>
          <a:p>
            <a:pPr lvl="0" algn="r" rtl="1"/>
            <a:r>
              <a:rPr kumimoji="0" lang="ar-SA"/>
              <a:t>انقر لإضافة تسمية توضيحية</a:t>
            </a:r>
          </a:p>
        </p:txBody>
      </p:sp>
      <p:sp>
        <p:nvSpPr>
          <p:cNvPr id="12" name="Rectangle 7"/>
          <p:cNvSpPr>
            <a:spLocks noGrp="1"/>
          </p:cNvSpPr>
          <p:nvPr>
            <p:ph type="body" sz="quarter" idx="28" hasCustomPrompt="1"/>
          </p:nvPr>
        </p:nvSpPr>
        <p:spPr>
          <a:xfrm>
            <a:off x="400497" y="3352800"/>
            <a:ext cx="1676400" cy="1905000"/>
          </a:xfrm>
          <a:solidFill>
            <a:srgbClr val="FC7500"/>
          </a:solidFill>
        </p:spPr>
        <p:txBody>
          <a:bodyPr anchor="t" anchorCtr="0"/>
          <a:lstStyle>
            <a:lvl1pPr marL="0" marR="0" indent="0" algn="r" eaLnBrk="1" latinLnBrk="0" hangingPunct="1">
              <a:buFontTx/>
              <a:buNone/>
              <a:defRPr kumimoji="0" lang="ar-SA" sz="1600" baseline="0">
                <a:solidFill>
                  <a:schemeClr val="bg1"/>
                </a:solidFill>
              </a:defRPr>
            </a:lvl1pPr>
            <a:extLst/>
          </a:lstStyle>
          <a:p>
            <a:pPr lvl="0" algn="r" rtl="1"/>
            <a:r>
              <a:rPr kumimoji="0" lang="ar-SA"/>
              <a:t>انقر لإضافة تسمية توضيحية</a:t>
            </a:r>
          </a:p>
        </p:txBody>
      </p:sp>
      <p:sp>
        <p:nvSpPr>
          <p:cNvPr id="13" name="Rectangle 7"/>
          <p:cNvSpPr>
            <a:spLocks noGrp="1"/>
          </p:cNvSpPr>
          <p:nvPr>
            <p:ph type="body" sz="quarter" idx="30" hasCustomPrompt="1"/>
          </p:nvPr>
        </p:nvSpPr>
        <p:spPr>
          <a:xfrm>
            <a:off x="7086600" y="3352800"/>
            <a:ext cx="1676400" cy="1905000"/>
          </a:xfrm>
          <a:solidFill>
            <a:srgbClr val="91BED4"/>
          </a:solidFill>
        </p:spPr>
        <p:txBody>
          <a:bodyPr anchor="t" anchorCtr="0"/>
          <a:lstStyle>
            <a:lvl1pPr marL="0" marR="0" indent="0" algn="r" eaLnBrk="1" latinLnBrk="0" hangingPunct="1">
              <a:buFontTx/>
              <a:buNone/>
              <a:defRPr kumimoji="0" lang="ar-SA" sz="1600" baseline="0">
                <a:solidFill>
                  <a:schemeClr val="bg1"/>
                </a:solidFill>
              </a:defRPr>
            </a:lvl1pPr>
            <a:extLst/>
          </a:lstStyle>
          <a:p>
            <a:pPr lvl="0" algn="r" rtl="1"/>
            <a:r>
              <a:rPr kumimoji="0" lang="ar-SA"/>
              <a:t>انقر لإضافة تسمية توضيحية</a:t>
            </a:r>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عمودي لأعلى ذو تسمية توضيحية">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lgn="r" rtl="1"/>
            <a:fld id="{EFEED2B4-868F-4681-9E70-FF7ECCDC67D4}" type="datetimeFigureOut">
              <a:rPr lang="en-US"/>
              <a:pPr algn="r" rtl="1"/>
              <a:t>10/17/2020</a:t>
            </a:fld>
            <a:endParaRPr kumimoji="0" lang="ar-SA"/>
          </a:p>
        </p:txBody>
      </p:sp>
      <p:sp>
        <p:nvSpPr>
          <p:cNvPr id="4" name="Footer Placeholder 3"/>
          <p:cNvSpPr>
            <a:spLocks noGrp="1"/>
          </p:cNvSpPr>
          <p:nvPr>
            <p:ph type="ftr" sz="quarter" idx="11"/>
          </p:nvPr>
        </p:nvSpPr>
        <p:spPr/>
        <p:txBody>
          <a:bodyPr/>
          <a:lstStyle/>
          <a:p>
            <a:pPr algn="r" rtl="1"/>
            <a:endParaRPr kumimoji="0" lang="ar-SA"/>
          </a:p>
        </p:txBody>
      </p:sp>
      <p:sp>
        <p:nvSpPr>
          <p:cNvPr id="5" name="Slide Number Placeholder 4"/>
          <p:cNvSpPr>
            <a:spLocks noGrp="1"/>
          </p:cNvSpPr>
          <p:nvPr>
            <p:ph type="sldNum" sz="quarter" idx="12"/>
          </p:nvPr>
        </p:nvSpPr>
        <p:spPr/>
        <p:txBody>
          <a:bodyPr/>
          <a:lstStyle/>
          <a:p>
            <a:pPr algn="r" rtl="1"/>
            <a:fld id="{80F88FF4-1BD9-4AA8-B980-C7776087ABAF}" type="slidenum">
              <a:rPr/>
              <a:pPr algn="r" rtl="1"/>
              <a:t>‹#›</a:t>
            </a:fld>
            <a:endParaRPr kumimoji="0" lang="ar-SA"/>
          </a:p>
        </p:txBody>
      </p:sp>
      <p:sp>
        <p:nvSpPr>
          <p:cNvPr id="6" name="Rectangle 7"/>
          <p:cNvSpPr>
            <a:spLocks noGrp="1"/>
          </p:cNvSpPr>
          <p:nvPr>
            <p:ph type="pic" sz="quarter" idx="14"/>
          </p:nvPr>
        </p:nvSpPr>
        <p:spPr>
          <a:xfrm>
            <a:off x="2247900" y="2411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i="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7" name="Rectangle 7"/>
          <p:cNvSpPr>
            <a:spLocks noGrp="1"/>
          </p:cNvSpPr>
          <p:nvPr>
            <p:ph type="pic" sz="quarter" idx="26"/>
          </p:nvPr>
        </p:nvSpPr>
        <p:spPr>
          <a:xfrm>
            <a:off x="2247900" y="33653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i="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8" name="Picture Placeholder 7"/>
          <p:cNvSpPr>
            <a:spLocks noGrp="1" noChangeAspect="1"/>
          </p:cNvSpPr>
          <p:nvPr>
            <p:ph type="pic" sz="quarter" idx="25"/>
          </p:nvPr>
        </p:nvSpPr>
        <p:spPr>
          <a:xfrm>
            <a:off x="4690820" y="241192"/>
            <a:ext cx="2217699"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i="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9" name="Rectangle 7"/>
          <p:cNvSpPr>
            <a:spLocks noGrp="1"/>
          </p:cNvSpPr>
          <p:nvPr>
            <p:ph type="pic" sz="quarter" idx="27"/>
          </p:nvPr>
        </p:nvSpPr>
        <p:spPr>
          <a:xfrm>
            <a:off x="4686300" y="33653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i="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10" name="Rectangle 7"/>
          <p:cNvSpPr>
            <a:spLocks noGrp="1"/>
          </p:cNvSpPr>
          <p:nvPr>
            <p:ph type="body" sz="quarter" idx="16" hasCustomPrompt="1"/>
          </p:nvPr>
        </p:nvSpPr>
        <p:spPr>
          <a:xfrm>
            <a:off x="342900" y="1257300"/>
            <a:ext cx="1676400" cy="1905000"/>
          </a:xfrm>
          <a:noFill/>
        </p:spPr>
        <p:txBody>
          <a:bodyPr anchor="b" anchorCtr="0">
            <a:noAutofit/>
          </a:bodyPr>
          <a:lstStyle>
            <a:lvl1pPr marL="0" marR="0" indent="0" algn="r" rtl="0" eaLnBrk="1" latinLnBrk="0" hangingPunct="1">
              <a:spcBef>
                <a:spcPct val="20000"/>
              </a:spcBef>
              <a:buFontTx/>
              <a:buNone/>
              <a:defRPr kumimoji="0" lang="ar-SA" sz="1600" baseline="0">
                <a:solidFill>
                  <a:schemeClr val="tx1">
                    <a:lumMod val="50000"/>
                    <a:lumOff val="50000"/>
                  </a:schemeClr>
                </a:solidFill>
                <a:latin typeface="+mn-lt"/>
                <a:ea typeface="+mn-ea"/>
                <a:cs typeface="+mn-cs"/>
              </a:defRPr>
            </a:lvl1pPr>
            <a:extLst/>
          </a:lstStyle>
          <a:p>
            <a:pPr lvl="0" algn="r" rtl="1"/>
            <a:r>
              <a:rPr kumimoji="0" lang="ar-SA"/>
              <a:t>انقر لإضافة تسمية توضيحية</a:t>
            </a:r>
          </a:p>
        </p:txBody>
      </p:sp>
      <p:sp>
        <p:nvSpPr>
          <p:cNvPr id="12" name="Rectangle 7"/>
          <p:cNvSpPr>
            <a:spLocks noGrp="1"/>
          </p:cNvSpPr>
          <p:nvPr>
            <p:ph type="body" sz="quarter" idx="28" hasCustomPrompt="1"/>
          </p:nvPr>
        </p:nvSpPr>
        <p:spPr>
          <a:xfrm>
            <a:off x="342900" y="3352800"/>
            <a:ext cx="1676400" cy="1905000"/>
          </a:xfrm>
          <a:noFill/>
        </p:spPr>
        <p:txBody>
          <a:bodyPr anchor="t" anchorCtr="0"/>
          <a:lstStyle>
            <a:lvl1pPr marL="0" marR="0" indent="0" algn="r" eaLnBrk="1" latinLnBrk="0" hangingPunct="1">
              <a:buFontTx/>
              <a:buNone/>
              <a:defRPr kumimoji="0" lang="ar-SA" sz="1600" baseline="0">
                <a:solidFill>
                  <a:schemeClr val="tx1">
                    <a:lumMod val="50000"/>
                    <a:lumOff val="50000"/>
                  </a:schemeClr>
                </a:solidFill>
              </a:defRPr>
            </a:lvl1pPr>
            <a:extLst/>
          </a:lstStyle>
          <a:p>
            <a:pPr lvl="0" algn="r" rtl="1"/>
            <a:r>
              <a:rPr kumimoji="0" lang="ar-SA"/>
              <a:t>انقر لإضافة تسمية توضيحية</a:t>
            </a:r>
          </a:p>
        </p:txBody>
      </p:sp>
      <p:sp>
        <p:nvSpPr>
          <p:cNvPr id="13" name="Rectangle 7"/>
          <p:cNvSpPr>
            <a:spLocks noGrp="1"/>
          </p:cNvSpPr>
          <p:nvPr>
            <p:ph type="body" sz="quarter" idx="30" hasCustomPrompt="1"/>
          </p:nvPr>
        </p:nvSpPr>
        <p:spPr>
          <a:xfrm>
            <a:off x="7124700" y="3352800"/>
            <a:ext cx="1676400" cy="1905000"/>
          </a:xfrm>
          <a:noFill/>
        </p:spPr>
        <p:txBody>
          <a:bodyPr anchor="t" anchorCtr="0"/>
          <a:lstStyle>
            <a:lvl1pPr marL="0" marR="0" indent="0" algn="r" eaLnBrk="1" latinLnBrk="0" hangingPunct="1">
              <a:buFontTx/>
              <a:buNone/>
              <a:defRPr kumimoji="0" lang="ar-SA" sz="1600" baseline="0">
                <a:solidFill>
                  <a:schemeClr val="tx1">
                    <a:lumMod val="50000"/>
                    <a:lumOff val="50000"/>
                  </a:schemeClr>
                </a:solidFill>
              </a:defRPr>
            </a:lvl1pPr>
            <a:extLst/>
          </a:lstStyle>
          <a:p>
            <a:pPr lvl="0" algn="r" rtl="1"/>
            <a:r>
              <a:rPr kumimoji="0" lang="ar-SA"/>
              <a:t>انقر لإضافة تسمية توضيحية</a:t>
            </a:r>
          </a:p>
        </p:txBody>
      </p:sp>
      <p:sp>
        <p:nvSpPr>
          <p:cNvPr id="14" name="Rectangle 7"/>
          <p:cNvSpPr>
            <a:spLocks noGrp="1"/>
          </p:cNvSpPr>
          <p:nvPr>
            <p:ph type="body" sz="quarter" idx="31" hasCustomPrompt="1"/>
          </p:nvPr>
        </p:nvSpPr>
        <p:spPr>
          <a:xfrm>
            <a:off x="7124700" y="1257300"/>
            <a:ext cx="1676400" cy="1905000"/>
          </a:xfrm>
        </p:spPr>
        <p:txBody>
          <a:bodyPr anchor="b" anchorCtr="0"/>
          <a:lstStyle>
            <a:lvl1pPr marL="0" marR="0" indent="0" algn="r" eaLnBrk="1" latinLnBrk="0" hangingPunct="1">
              <a:buFontTx/>
              <a:buNone/>
              <a:defRPr kumimoji="0" lang="ar-SA" sz="1600" baseline="0">
                <a:solidFill>
                  <a:schemeClr val="tx1">
                    <a:lumMod val="50000"/>
                    <a:lumOff val="50000"/>
                  </a:schemeClr>
                </a:solidFill>
              </a:defRPr>
            </a:lvl1pPr>
            <a:extLst/>
          </a:lstStyle>
          <a:p>
            <a:pPr lvl="0" algn="r" rtl="1"/>
            <a:r>
              <a:rPr kumimoji="0" lang="ar-SA"/>
              <a:t>انقر لإضافة تسمية توضيحية</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 عمودي لأعلى ذو عنوان وتسمية توضيحية كبيرة">
    <p:spTree>
      <p:nvGrpSpPr>
        <p:cNvPr id="1" name=""/>
        <p:cNvGrpSpPr/>
        <p:nvPr/>
      </p:nvGrpSpPr>
      <p:grpSpPr>
        <a:xfrm>
          <a:off x="0" y="0"/>
          <a:ext cx="0" cy="0"/>
          <a:chOff x="0" y="0"/>
          <a:chExt cx="0" cy="0"/>
        </a:xfrm>
      </p:grpSpPr>
      <p:sp>
        <p:nvSpPr>
          <p:cNvPr id="6" name="Rectangle 7"/>
          <p:cNvSpPr>
            <a:spLocks noGrp="1"/>
          </p:cNvSpPr>
          <p:nvPr>
            <p:ph type="pic" sz="quarter" idx="14"/>
          </p:nvPr>
        </p:nvSpPr>
        <p:spPr>
          <a:xfrm>
            <a:off x="228601" y="838200"/>
            <a:ext cx="2000252" cy="26670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1588" algn="r" defTabSz="914400" rtl="0" eaLnBrk="1" latinLnBrk="0" hangingPunct="1">
              <a:spcBef>
                <a:spcPct val="20000"/>
              </a:spcBef>
              <a:buFontTx/>
              <a:buNone/>
              <a:defRPr kumimoji="0" lang="ar-SA" sz="2000" i="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7" name="Rectangle 7"/>
          <p:cNvSpPr>
            <a:spLocks noGrp="1"/>
          </p:cNvSpPr>
          <p:nvPr>
            <p:ph type="pic" sz="quarter" idx="31"/>
          </p:nvPr>
        </p:nvSpPr>
        <p:spPr>
          <a:xfrm>
            <a:off x="4622801" y="838200"/>
            <a:ext cx="2000252" cy="26670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i="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8" name="Picture Placeholder 7"/>
          <p:cNvSpPr>
            <a:spLocks noGrp="1"/>
          </p:cNvSpPr>
          <p:nvPr>
            <p:ph type="pic" sz="quarter" idx="30"/>
          </p:nvPr>
        </p:nvSpPr>
        <p:spPr>
          <a:xfrm>
            <a:off x="2425261" y="838200"/>
            <a:ext cx="2000252" cy="26670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i="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9" name="Rectangle 7"/>
          <p:cNvSpPr>
            <a:spLocks noGrp="1"/>
          </p:cNvSpPr>
          <p:nvPr>
            <p:ph type="pic" sz="quarter" idx="32"/>
          </p:nvPr>
        </p:nvSpPr>
        <p:spPr>
          <a:xfrm>
            <a:off x="6816367" y="838200"/>
            <a:ext cx="2000252" cy="26670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i="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10" name="Rectangle 7"/>
          <p:cNvSpPr>
            <a:spLocks noGrp="1"/>
          </p:cNvSpPr>
          <p:nvPr>
            <p:ph type="body" sz="quarter" idx="29" hasCustomPrompt="1"/>
          </p:nvPr>
        </p:nvSpPr>
        <p:spPr>
          <a:xfrm>
            <a:off x="228600" y="3733799"/>
            <a:ext cx="8610600" cy="457200"/>
          </a:xfrm>
        </p:spPr>
        <p:txBody>
          <a:bodyPr anchor="t" anchorCtr="0">
            <a:noAutofit/>
          </a:bodyPr>
          <a:lstStyle>
            <a:lvl1pPr marL="0" marR="0" indent="0" algn="r" eaLnBrk="1" latinLnBrk="0" hangingPunct="1">
              <a:buFontTx/>
              <a:buNone/>
              <a:defRPr kumimoji="0" lang="ar-SA" sz="2600" b="1" baseline="0">
                <a:solidFill>
                  <a:srgbClr val="FC7500"/>
                </a:solidFill>
              </a:defRPr>
            </a:lvl1pPr>
            <a:extLst/>
          </a:lstStyle>
          <a:p>
            <a:pPr lvl="0" algn="r" rtl="1"/>
            <a:r>
              <a:rPr kumimoji="0" lang="ar-SA"/>
              <a:t>انقر لإضافة نمط عنوان</a:t>
            </a:r>
          </a:p>
        </p:txBody>
      </p:sp>
      <p:sp>
        <p:nvSpPr>
          <p:cNvPr id="12" name="Text Placeholder 11"/>
          <p:cNvSpPr>
            <a:spLocks noGrp="1"/>
          </p:cNvSpPr>
          <p:nvPr>
            <p:ph type="body" sz="quarter" idx="33" hasCustomPrompt="1"/>
          </p:nvPr>
        </p:nvSpPr>
        <p:spPr>
          <a:xfrm>
            <a:off x="228600" y="4343399"/>
            <a:ext cx="8610600" cy="1600200"/>
          </a:xfrm>
        </p:spPr>
        <p:txBody>
          <a:bodyPr>
            <a:normAutofit/>
          </a:bodyPr>
          <a:lstStyle>
            <a:lvl1pPr algn="r" eaLnBrk="1" latinLnBrk="0" hangingPunct="1">
              <a:buNone/>
              <a:defRPr kumimoji="0" lang="ar-SA" sz="2000">
                <a:solidFill>
                  <a:schemeClr val="tx1">
                    <a:lumMod val="75000"/>
                    <a:lumOff val="25000"/>
                  </a:schemeClr>
                </a:solidFill>
              </a:defRPr>
            </a:lvl1pPr>
          </a:lstStyle>
          <a:p>
            <a:pPr lvl="0" algn="r" rtl="1"/>
            <a:r>
              <a:rPr kumimoji="0" lang="ar-SA"/>
              <a:t>انقر لإضافة نص تسمية توضيحية</a:t>
            </a:r>
          </a:p>
        </p:txBody>
      </p:sp>
      <p:grpSp>
        <p:nvGrpSpPr>
          <p:cNvPr id="11" name="Group 10"/>
          <p:cNvGrpSpPr/>
          <p:nvPr userDrawn="1"/>
        </p:nvGrpSpPr>
        <p:grpSpPr>
          <a:xfrm rot="5400000">
            <a:off x="4277033" y="1991032"/>
            <a:ext cx="589936" cy="9144000"/>
            <a:chOff x="8524568" y="0"/>
            <a:chExt cx="589936" cy="6858000"/>
          </a:xfrm>
        </p:grpSpPr>
        <p:sp>
          <p:nvSpPr>
            <p:cNvPr id="13" name="Rectangle 12"/>
            <p:cNvSpPr/>
            <p:nvPr userDrawn="1"/>
          </p:nvSpPr>
          <p:spPr>
            <a:xfrm>
              <a:off x="8524568"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solidFill>
                  <a:srgbClr val="FC7500"/>
                </a:solidFill>
              </a:endParaRPr>
            </a:p>
          </p:txBody>
        </p:sp>
        <p:cxnSp>
          <p:nvCxnSpPr>
            <p:cNvPr id="14" name="Straight Connector 13"/>
            <p:cNvCxnSpPr/>
            <p:nvPr userDrawn="1"/>
          </p:nvCxnSpPr>
          <p:spPr>
            <a:xfrm rot="5400000">
              <a:off x="5685504"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grpSp>
      <p:sp>
        <p:nvSpPr>
          <p:cNvPr id="15" name="Date Placeholder 2"/>
          <p:cNvSpPr>
            <a:spLocks noGrp="1"/>
          </p:cNvSpPr>
          <p:nvPr>
            <p:ph type="dt" sz="half" idx="10"/>
          </p:nvPr>
        </p:nvSpPr>
        <p:spPr>
          <a:xfrm>
            <a:off x="457200" y="6553200"/>
            <a:ext cx="2133600" cy="304800"/>
          </a:xfrm>
        </p:spPr>
        <p:txBody>
          <a:bodyPr/>
          <a:lstStyle>
            <a:lvl1pPr algn="r" eaLnBrk="1" latinLnBrk="0" hangingPunct="1">
              <a:defRPr kumimoji="0" lang="ar-SA">
                <a:solidFill>
                  <a:schemeClr val="bg1"/>
                </a:solidFill>
              </a:defRPr>
            </a:lvl1pPr>
          </a:lstStyle>
          <a:p>
            <a:pPr algn="r" rtl="1"/>
            <a:fld id="{EFEED2B4-868F-4681-9E70-FF7ECCDC67D4}" type="datetimeFigureOut">
              <a:rPr lang="en-US"/>
              <a:pPr algn="r" rtl="1"/>
              <a:t>10/17/2020</a:t>
            </a:fld>
            <a:endParaRPr kumimoji="0" lang="ar-SA"/>
          </a:p>
        </p:txBody>
      </p:sp>
      <p:sp>
        <p:nvSpPr>
          <p:cNvPr id="16" name="Footer Placeholder 3"/>
          <p:cNvSpPr>
            <a:spLocks noGrp="1"/>
          </p:cNvSpPr>
          <p:nvPr>
            <p:ph type="ftr" sz="quarter" idx="11"/>
          </p:nvPr>
        </p:nvSpPr>
        <p:spPr>
          <a:xfrm>
            <a:off x="3124200" y="6553200"/>
            <a:ext cx="2895600" cy="304800"/>
          </a:xfrm>
        </p:spPr>
        <p:txBody>
          <a:bodyPr/>
          <a:lstStyle>
            <a:lvl1pPr algn="r" eaLnBrk="1" latinLnBrk="0" hangingPunct="1">
              <a:defRPr kumimoji="0" lang="ar-SA">
                <a:solidFill>
                  <a:schemeClr val="bg1"/>
                </a:solidFill>
              </a:defRPr>
            </a:lvl1pPr>
          </a:lstStyle>
          <a:p>
            <a:pPr algn="r" rtl="1"/>
            <a:endParaRPr kumimoji="0" lang="ar-SA"/>
          </a:p>
        </p:txBody>
      </p:sp>
      <p:sp>
        <p:nvSpPr>
          <p:cNvPr id="17" name="Slide Number Placeholder 4"/>
          <p:cNvSpPr>
            <a:spLocks noGrp="1"/>
          </p:cNvSpPr>
          <p:nvPr>
            <p:ph type="sldNum" sz="quarter" idx="12"/>
          </p:nvPr>
        </p:nvSpPr>
        <p:spPr>
          <a:xfrm>
            <a:off x="6553200" y="6553200"/>
            <a:ext cx="2133600" cy="304800"/>
          </a:xfrm>
        </p:spPr>
        <p:txBody>
          <a:bodyPr/>
          <a:lstStyle>
            <a:lvl1pPr algn="r" eaLnBrk="1" latinLnBrk="0" hangingPunct="1">
              <a:defRPr kumimoji="0" lang="ar-SA">
                <a:solidFill>
                  <a:schemeClr val="bg1"/>
                </a:solidFill>
              </a:defRPr>
            </a:lvl1pPr>
          </a:lstStyle>
          <a:p>
            <a:fld id="{80F88FF4-1BD9-4AA8-B980-C7776087ABAF}" type="slidenum">
              <a:rPr/>
              <a:pPr/>
              <a:t>‹#›</a:t>
            </a:fld>
            <a:endParaRPr kumimoji="0" lang="ar-SA"/>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لأعلى مختلط">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 y="0"/>
            <a:ext cx="3804047" cy="6858000"/>
          </a:xfrm>
          <a:prstGeom prst="rect">
            <a:avLst/>
          </a:prstGeom>
        </p:spPr>
      </p:pic>
      <p:sp>
        <p:nvSpPr>
          <p:cNvPr id="6" name="Rectangle 7"/>
          <p:cNvSpPr>
            <a:spLocks noGrp="1"/>
          </p:cNvSpPr>
          <p:nvPr>
            <p:ph type="pic" sz="quarter" idx="14"/>
          </p:nvPr>
        </p:nvSpPr>
        <p:spPr>
          <a:xfrm>
            <a:off x="762000" y="257666"/>
            <a:ext cx="4481957" cy="5990735"/>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40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7" name="Rectangle 7"/>
          <p:cNvSpPr>
            <a:spLocks noGrp="1" noChangeAspect="1"/>
          </p:cNvSpPr>
          <p:nvPr>
            <p:ph type="pic" sz="quarter" idx="18"/>
          </p:nvPr>
        </p:nvSpPr>
        <p:spPr>
          <a:xfrm>
            <a:off x="5655440" y="257666"/>
            <a:ext cx="2366713" cy="1775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8" name="Picture Placeholder 7"/>
          <p:cNvSpPr>
            <a:spLocks noGrp="1" noChangeAspect="1"/>
          </p:cNvSpPr>
          <p:nvPr>
            <p:ph type="pic" sz="quarter" idx="22"/>
          </p:nvPr>
        </p:nvSpPr>
        <p:spPr>
          <a:xfrm>
            <a:off x="5655440" y="2362201"/>
            <a:ext cx="2366713" cy="1775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9" name="Rectangle 7"/>
          <p:cNvSpPr>
            <a:spLocks noGrp="1" noChangeAspect="1"/>
          </p:cNvSpPr>
          <p:nvPr>
            <p:ph type="pic" sz="quarter" idx="23"/>
          </p:nvPr>
        </p:nvSpPr>
        <p:spPr>
          <a:xfrm>
            <a:off x="5655440" y="4495801"/>
            <a:ext cx="2366713" cy="1775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12" name="Date Placeholder 3"/>
          <p:cNvSpPr>
            <a:spLocks noGrp="1"/>
          </p:cNvSpPr>
          <p:nvPr>
            <p:ph type="dt" sz="half" idx="10"/>
          </p:nvPr>
        </p:nvSpPr>
        <p:spPr>
          <a:xfrm>
            <a:off x="457200" y="6553200"/>
            <a:ext cx="2133600" cy="304800"/>
          </a:xfrm>
        </p:spPr>
        <p:txBody>
          <a:bodyPr/>
          <a:lstStyle/>
          <a:p>
            <a:pPr algn="r" rtl="1"/>
            <a:fld id="{EFEED2B4-868F-4681-9E70-FF7ECCDC67D4}" type="datetimeFigureOut">
              <a:rPr lang="en-US"/>
              <a:pPr algn="r" rtl="1"/>
              <a:t>10/17/2020</a:t>
            </a:fld>
            <a:endParaRPr kumimoji="0" lang="ar-SA"/>
          </a:p>
        </p:txBody>
      </p:sp>
      <p:sp>
        <p:nvSpPr>
          <p:cNvPr id="13" name="Footer Placeholder 4"/>
          <p:cNvSpPr>
            <a:spLocks noGrp="1"/>
          </p:cNvSpPr>
          <p:nvPr>
            <p:ph type="ftr" sz="quarter" idx="11"/>
          </p:nvPr>
        </p:nvSpPr>
        <p:spPr>
          <a:xfrm>
            <a:off x="2971800" y="6553200"/>
            <a:ext cx="2895600" cy="304800"/>
          </a:xfrm>
        </p:spPr>
        <p:txBody>
          <a:bodyPr/>
          <a:lstStyle/>
          <a:p>
            <a:pPr algn="r" rtl="1"/>
            <a:endParaRPr kumimoji="0" lang="ar-SA"/>
          </a:p>
        </p:txBody>
      </p:sp>
      <p:sp>
        <p:nvSpPr>
          <p:cNvPr id="14" name="Slide Number Placeholder 5"/>
          <p:cNvSpPr>
            <a:spLocks noGrp="1"/>
          </p:cNvSpPr>
          <p:nvPr>
            <p:ph type="sldNum" sz="quarter" idx="12"/>
          </p:nvPr>
        </p:nvSpPr>
        <p:spPr>
          <a:xfrm>
            <a:off x="6248400" y="6553200"/>
            <a:ext cx="2057400" cy="304800"/>
          </a:xfrm>
        </p:spPr>
        <p:txBody>
          <a:bodyPr/>
          <a:lstStyle/>
          <a:p>
            <a:pPr algn="r" rtl="1"/>
            <a:fld id="{80F88FF4-1BD9-4AA8-B980-C7776087ABAF}" type="slidenum">
              <a:rPr/>
              <a:pPr algn="r" rtl="1"/>
              <a:t>‹#›</a:t>
            </a:fld>
            <a:endParaRPr kumimoji="0" lang="ar-SA"/>
          </a:p>
        </p:txBody>
      </p:sp>
      <p:sp>
        <p:nvSpPr>
          <p:cNvPr id="15" name="Rectangle 14"/>
          <p:cNvSpPr/>
          <p:nvPr userDrawn="1"/>
        </p:nvSpPr>
        <p:spPr>
          <a:xfrm>
            <a:off x="8524569" y="0"/>
            <a:ext cx="540775" cy="6858000"/>
          </a:xfrm>
          <a:prstGeom prst="rect">
            <a:avLst/>
          </a:prstGeom>
          <a:solidFill>
            <a:srgbClr val="91BED4"/>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solidFill>
                <a:srgbClr val="FC7500"/>
              </a:solidFill>
            </a:endParaRPr>
          </a:p>
        </p:txBody>
      </p:sp>
      <p:cxnSp>
        <p:nvCxnSpPr>
          <p:cNvPr id="16" name="Straight Connector 15"/>
          <p:cNvCxnSpPr/>
          <p:nvPr userDrawn="1"/>
        </p:nvCxnSpPr>
        <p:spPr>
          <a:xfrm rot="5400000">
            <a:off x="5693735" y="3429000"/>
            <a:ext cx="6858000" cy="0"/>
          </a:xfrm>
          <a:prstGeom prst="line">
            <a:avLst/>
          </a:prstGeom>
          <a:ln w="50800">
            <a:solidFill>
              <a:srgbClr val="91BED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مقطع ألبوم ">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 y="0"/>
            <a:ext cx="3804047" cy="6858000"/>
          </a:xfrm>
          <a:prstGeom prst="rect">
            <a:avLst/>
          </a:prstGeom>
        </p:spPr>
      </p:pic>
      <p:sp>
        <p:nvSpPr>
          <p:cNvPr id="2" name="Title 1"/>
          <p:cNvSpPr>
            <a:spLocks noGrp="1"/>
          </p:cNvSpPr>
          <p:nvPr>
            <p:ph type="title"/>
          </p:nvPr>
        </p:nvSpPr>
        <p:spPr>
          <a:xfrm>
            <a:off x="609600" y="4646840"/>
            <a:ext cx="7772400" cy="1362075"/>
          </a:xfrm>
        </p:spPr>
        <p:txBody>
          <a:bodyPr anchor="t"/>
          <a:lstStyle>
            <a:lvl1pPr algn="r" eaLnBrk="1" latinLnBrk="0" hangingPunct="1">
              <a:defRPr kumimoji="0" lang="ar-SA" sz="4000" b="1" cap="all">
                <a:solidFill>
                  <a:schemeClr val="tx1">
                    <a:lumMod val="85000"/>
                    <a:lumOff val="15000"/>
                  </a:schemeClr>
                </a:solidFill>
              </a:defRPr>
            </a:lvl1pPr>
          </a:lstStyle>
          <a:p>
            <a:pPr algn="r" rtl="1" eaLnBrk="1" latinLnBrk="0" hangingPunct="1"/>
            <a:r>
              <a:rPr lang="ar-SA" smtClean="0"/>
              <a:t>انقر لتحرير نمط العنوان الرئيسي</a:t>
            </a:r>
            <a:endParaRPr/>
          </a:p>
        </p:txBody>
      </p:sp>
      <p:sp>
        <p:nvSpPr>
          <p:cNvPr id="3" name="Text Placeholder 2"/>
          <p:cNvSpPr>
            <a:spLocks noGrp="1"/>
          </p:cNvSpPr>
          <p:nvPr>
            <p:ph type="body" idx="1"/>
          </p:nvPr>
        </p:nvSpPr>
        <p:spPr>
          <a:xfrm>
            <a:off x="609600" y="3146653"/>
            <a:ext cx="7772400" cy="1500187"/>
          </a:xfrm>
        </p:spPr>
        <p:txBody>
          <a:bodyPr anchor="b"/>
          <a:lstStyle>
            <a:lvl1pPr marL="0" indent="0" algn="r" eaLnBrk="1" latinLnBrk="0" hangingPunct="1">
              <a:buNone/>
              <a:defRPr kumimoji="0" lang="ar-SA" sz="2000">
                <a:solidFill>
                  <a:schemeClr val="tx1">
                    <a:tint val="75000"/>
                  </a:schemeClr>
                </a:solidFill>
              </a:defRPr>
            </a:lvl1pPr>
            <a:lvl2pPr marL="457200" indent="0" algn="r" eaLnBrk="1" latinLnBrk="0" hangingPunct="1">
              <a:buNone/>
              <a:defRPr kumimoji="0" lang="ar-SA" sz="1800">
                <a:solidFill>
                  <a:schemeClr val="tx1">
                    <a:tint val="75000"/>
                  </a:schemeClr>
                </a:solidFill>
              </a:defRPr>
            </a:lvl2pPr>
            <a:lvl3pPr marL="914400" indent="0" algn="r" eaLnBrk="1" latinLnBrk="0" hangingPunct="1">
              <a:buNone/>
              <a:defRPr kumimoji="0" lang="ar-SA" sz="1600">
                <a:solidFill>
                  <a:schemeClr val="tx1">
                    <a:tint val="75000"/>
                  </a:schemeClr>
                </a:solidFill>
              </a:defRPr>
            </a:lvl3pPr>
            <a:lvl4pPr marL="1371600" indent="0" algn="r" eaLnBrk="1" latinLnBrk="0" hangingPunct="1">
              <a:buNone/>
              <a:defRPr kumimoji="0" lang="ar-SA" sz="1400">
                <a:solidFill>
                  <a:schemeClr val="tx1">
                    <a:tint val="75000"/>
                  </a:schemeClr>
                </a:solidFill>
              </a:defRPr>
            </a:lvl4pPr>
            <a:lvl5pPr marL="1828800" indent="0" algn="r" eaLnBrk="1" latinLnBrk="0" hangingPunct="1">
              <a:buNone/>
              <a:defRPr kumimoji="0" lang="ar-SA" sz="1400">
                <a:solidFill>
                  <a:schemeClr val="tx1">
                    <a:tint val="75000"/>
                  </a:schemeClr>
                </a:solidFill>
              </a:defRPr>
            </a:lvl5pPr>
            <a:lvl6pPr marL="2286000" indent="0" algn="r" eaLnBrk="1" latinLnBrk="0" hangingPunct="1">
              <a:buNone/>
              <a:defRPr kumimoji="0" lang="ar-SA" sz="1400">
                <a:solidFill>
                  <a:schemeClr val="tx1">
                    <a:tint val="75000"/>
                  </a:schemeClr>
                </a:solidFill>
              </a:defRPr>
            </a:lvl6pPr>
            <a:lvl7pPr marL="2743200" indent="0" algn="r" eaLnBrk="1" latinLnBrk="0" hangingPunct="1">
              <a:buNone/>
              <a:defRPr kumimoji="0" lang="ar-SA" sz="1400">
                <a:solidFill>
                  <a:schemeClr val="tx1">
                    <a:tint val="75000"/>
                  </a:schemeClr>
                </a:solidFill>
              </a:defRPr>
            </a:lvl7pPr>
            <a:lvl8pPr marL="3200400" indent="0" algn="r" eaLnBrk="1" latinLnBrk="0" hangingPunct="1">
              <a:buNone/>
              <a:defRPr kumimoji="0" lang="ar-SA" sz="1400">
                <a:solidFill>
                  <a:schemeClr val="tx1">
                    <a:tint val="75000"/>
                  </a:schemeClr>
                </a:solidFill>
              </a:defRPr>
            </a:lvl8pPr>
            <a:lvl9pPr marL="3657600" indent="0" algn="r" eaLnBrk="1" latinLnBrk="0" hangingPunct="1">
              <a:buNone/>
              <a:defRPr kumimoji="0" lang="ar-SA" sz="1400">
                <a:solidFill>
                  <a:schemeClr val="tx1">
                    <a:tint val="75000"/>
                  </a:schemeClr>
                </a:solidFill>
              </a:defRPr>
            </a:lvl9pPr>
          </a:lstStyle>
          <a:p>
            <a:pPr lvl="0" algn="r" rtl="1" eaLnBrk="1" latinLnBrk="0" hangingPunct="1"/>
            <a:r>
              <a:rPr lang="ar-SA" smtClean="0"/>
              <a:t>انقر لتحرير أنماط النص الرئيسي</a:t>
            </a:r>
          </a:p>
        </p:txBody>
      </p:sp>
      <p:sp>
        <p:nvSpPr>
          <p:cNvPr id="9" name="Date Placeholder 3"/>
          <p:cNvSpPr>
            <a:spLocks noGrp="1"/>
          </p:cNvSpPr>
          <p:nvPr>
            <p:ph type="dt" sz="half" idx="10"/>
          </p:nvPr>
        </p:nvSpPr>
        <p:spPr>
          <a:xfrm>
            <a:off x="457200" y="6553200"/>
            <a:ext cx="2133600" cy="304800"/>
          </a:xfrm>
        </p:spPr>
        <p:txBody>
          <a:bodyPr/>
          <a:lstStyle/>
          <a:p>
            <a:pPr algn="r" rtl="1"/>
            <a:fld id="{EFEED2B4-868F-4681-9E70-FF7ECCDC67D4}" type="datetimeFigureOut">
              <a:rPr lang="en-US"/>
              <a:pPr algn="r" rtl="1"/>
              <a:t>10/17/2020</a:t>
            </a:fld>
            <a:endParaRPr kumimoji="0" lang="ar-SA"/>
          </a:p>
        </p:txBody>
      </p:sp>
      <p:sp>
        <p:nvSpPr>
          <p:cNvPr id="10" name="Footer Placeholder 4"/>
          <p:cNvSpPr>
            <a:spLocks noGrp="1"/>
          </p:cNvSpPr>
          <p:nvPr>
            <p:ph type="ftr" sz="quarter" idx="11"/>
          </p:nvPr>
        </p:nvSpPr>
        <p:spPr>
          <a:xfrm>
            <a:off x="2971800" y="6553200"/>
            <a:ext cx="2895600" cy="304800"/>
          </a:xfrm>
        </p:spPr>
        <p:txBody>
          <a:bodyPr/>
          <a:lstStyle/>
          <a:p>
            <a:pPr algn="r" rtl="1"/>
            <a:endParaRPr kumimoji="0" lang="ar-SA"/>
          </a:p>
        </p:txBody>
      </p:sp>
      <p:sp>
        <p:nvSpPr>
          <p:cNvPr id="11" name="Slide Number Placeholder 5"/>
          <p:cNvSpPr>
            <a:spLocks noGrp="1"/>
          </p:cNvSpPr>
          <p:nvPr>
            <p:ph type="sldNum" sz="quarter" idx="12"/>
          </p:nvPr>
        </p:nvSpPr>
        <p:spPr>
          <a:xfrm>
            <a:off x="6248400" y="6553200"/>
            <a:ext cx="2057400" cy="304800"/>
          </a:xfrm>
        </p:spPr>
        <p:txBody>
          <a:bodyPr/>
          <a:lstStyle/>
          <a:p>
            <a:pPr algn="r" rtl="1"/>
            <a:fld id="{80F88FF4-1BD9-4AA8-B980-C7776087ABAF}" type="slidenum">
              <a:rPr/>
              <a:pPr algn="r" rtl="1"/>
              <a:t>‹#›</a:t>
            </a:fld>
            <a:endParaRPr kumimoji="0"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5 لأعلى: 3 أفقي مع 2 عمودي">
    <p:spTree>
      <p:nvGrpSpPr>
        <p:cNvPr id="1" name=""/>
        <p:cNvGrpSpPr/>
        <p:nvPr/>
      </p:nvGrpSpPr>
      <p:grpSpPr>
        <a:xfrm>
          <a:off x="0" y="0"/>
          <a:ext cx="0" cy="0"/>
          <a:chOff x="0" y="0"/>
          <a:chExt cx="0" cy="0"/>
        </a:xfrm>
      </p:grpSpPr>
      <p:sp>
        <p:nvSpPr>
          <p:cNvPr id="6" name="Rectangle 7"/>
          <p:cNvSpPr>
            <a:spLocks noGrp="1"/>
          </p:cNvSpPr>
          <p:nvPr>
            <p:ph type="pic" sz="quarter" idx="14"/>
          </p:nvPr>
        </p:nvSpPr>
        <p:spPr>
          <a:xfrm>
            <a:off x="609601" y="3480499"/>
            <a:ext cx="1920956" cy="275762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7" name="Rectangle 7"/>
          <p:cNvSpPr>
            <a:spLocks noGrp="1"/>
          </p:cNvSpPr>
          <p:nvPr>
            <p:ph type="pic" sz="quarter" idx="17"/>
          </p:nvPr>
        </p:nvSpPr>
        <p:spPr>
          <a:xfrm>
            <a:off x="2881448" y="228601"/>
            <a:ext cx="5259411" cy="394455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40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8" name="Picture Placeholder 7"/>
          <p:cNvSpPr>
            <a:spLocks noGrp="1"/>
          </p:cNvSpPr>
          <p:nvPr>
            <p:ph type="pic" sz="quarter" idx="26"/>
          </p:nvPr>
        </p:nvSpPr>
        <p:spPr>
          <a:xfrm>
            <a:off x="609601" y="228601"/>
            <a:ext cx="1920956" cy="275762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9" name="Rectangle 7"/>
          <p:cNvSpPr>
            <a:spLocks noGrp="1" noChangeAspect="1"/>
          </p:cNvSpPr>
          <p:nvPr>
            <p:ph type="pic" sz="quarter" idx="27"/>
          </p:nvPr>
        </p:nvSpPr>
        <p:spPr>
          <a:xfrm>
            <a:off x="5799895" y="4563307"/>
            <a:ext cx="2429707" cy="1707737"/>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10" name="Rectangle 7"/>
          <p:cNvSpPr>
            <a:spLocks noGrp="1" noChangeAspect="1"/>
          </p:cNvSpPr>
          <p:nvPr>
            <p:ph type="pic" sz="quarter" idx="28"/>
          </p:nvPr>
        </p:nvSpPr>
        <p:spPr>
          <a:xfrm>
            <a:off x="2895601" y="4563307"/>
            <a:ext cx="2512020" cy="1707737"/>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13" name="Date Placeholder 3"/>
          <p:cNvSpPr>
            <a:spLocks noGrp="1"/>
          </p:cNvSpPr>
          <p:nvPr>
            <p:ph type="dt" sz="half" idx="10"/>
          </p:nvPr>
        </p:nvSpPr>
        <p:spPr>
          <a:xfrm>
            <a:off x="457200" y="6553200"/>
            <a:ext cx="2133600" cy="304800"/>
          </a:xfrm>
        </p:spPr>
        <p:txBody>
          <a:bodyPr/>
          <a:lstStyle/>
          <a:p>
            <a:pPr algn="r" rtl="1"/>
            <a:fld id="{EFEED2B4-868F-4681-9E70-FF7ECCDC67D4}" type="datetimeFigureOut">
              <a:rPr lang="en-US"/>
              <a:pPr algn="r" rtl="1"/>
              <a:t>10/17/2020</a:t>
            </a:fld>
            <a:endParaRPr kumimoji="0" lang="ar-SA"/>
          </a:p>
        </p:txBody>
      </p:sp>
      <p:sp>
        <p:nvSpPr>
          <p:cNvPr id="14" name="Footer Placeholder 4"/>
          <p:cNvSpPr>
            <a:spLocks noGrp="1"/>
          </p:cNvSpPr>
          <p:nvPr>
            <p:ph type="ftr" sz="quarter" idx="11"/>
          </p:nvPr>
        </p:nvSpPr>
        <p:spPr>
          <a:xfrm>
            <a:off x="2971800" y="6553200"/>
            <a:ext cx="2895600" cy="304800"/>
          </a:xfrm>
        </p:spPr>
        <p:txBody>
          <a:bodyPr/>
          <a:lstStyle/>
          <a:p>
            <a:pPr algn="r" rtl="1"/>
            <a:endParaRPr kumimoji="0" lang="ar-SA"/>
          </a:p>
        </p:txBody>
      </p:sp>
      <p:sp>
        <p:nvSpPr>
          <p:cNvPr id="15" name="Slide Number Placeholder 5"/>
          <p:cNvSpPr>
            <a:spLocks noGrp="1"/>
          </p:cNvSpPr>
          <p:nvPr>
            <p:ph type="sldNum" sz="quarter" idx="12"/>
          </p:nvPr>
        </p:nvSpPr>
        <p:spPr>
          <a:xfrm>
            <a:off x="6248400" y="6553200"/>
            <a:ext cx="2057400" cy="304800"/>
          </a:xfrm>
        </p:spPr>
        <p:txBody>
          <a:bodyPr/>
          <a:lstStyle/>
          <a:p>
            <a:pPr algn="r" rtl="1"/>
            <a:fld id="{80F88FF4-1BD9-4AA8-B980-C7776087ABAF}" type="slidenum">
              <a:rPr/>
              <a:pPr algn="r" rtl="1"/>
              <a:t>‹#›</a:t>
            </a:fld>
            <a:endParaRPr kumimoji="0" lang="ar-SA"/>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5 لأعلى: 2 أفقي مع 3 عمودي">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pPr algn="r" rtl="1"/>
            <a:fld id="{EFEED2B4-868F-4681-9E70-FF7ECCDC67D4}" type="datetimeFigureOut">
              <a:rPr lang="en-US"/>
              <a:pPr algn="r" rtl="1"/>
              <a:t>10/17/2020</a:t>
            </a:fld>
            <a:endParaRPr kumimoji="0" lang="ar-SA"/>
          </a:p>
        </p:txBody>
      </p:sp>
      <p:sp>
        <p:nvSpPr>
          <p:cNvPr id="8" name="Footer Placeholder 7"/>
          <p:cNvSpPr>
            <a:spLocks noGrp="1"/>
          </p:cNvSpPr>
          <p:nvPr>
            <p:ph type="ftr" sz="quarter" idx="11"/>
          </p:nvPr>
        </p:nvSpPr>
        <p:spPr/>
        <p:txBody>
          <a:bodyPr/>
          <a:lstStyle/>
          <a:p>
            <a:pPr algn="r" rtl="1"/>
            <a:endParaRPr kumimoji="0" lang="ar-SA"/>
          </a:p>
        </p:txBody>
      </p:sp>
      <p:sp>
        <p:nvSpPr>
          <p:cNvPr id="9" name="Slide Number Placeholder 8"/>
          <p:cNvSpPr>
            <a:spLocks noGrp="1"/>
          </p:cNvSpPr>
          <p:nvPr>
            <p:ph type="sldNum" sz="quarter" idx="12"/>
          </p:nvPr>
        </p:nvSpPr>
        <p:spPr/>
        <p:txBody>
          <a:bodyPr/>
          <a:lstStyle/>
          <a:p>
            <a:pPr algn="r" rtl="1"/>
            <a:fld id="{80F88FF4-1BD9-4AA8-B980-C7776087ABAF}" type="slidenum">
              <a:rPr/>
              <a:pPr algn="r" rtl="1"/>
              <a:t>‹#›</a:t>
            </a:fld>
            <a:endParaRPr kumimoji="0" lang="ar-SA"/>
          </a:p>
        </p:txBody>
      </p:sp>
      <p:sp>
        <p:nvSpPr>
          <p:cNvPr id="10" name="Rectangle 7"/>
          <p:cNvSpPr>
            <a:spLocks noGrp="1"/>
          </p:cNvSpPr>
          <p:nvPr>
            <p:ph type="pic" sz="quarter" idx="26"/>
          </p:nvPr>
        </p:nvSpPr>
        <p:spPr>
          <a:xfrm>
            <a:off x="529106" y="3124201"/>
            <a:ext cx="2518895" cy="3167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40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11" name="Rectangle 7"/>
          <p:cNvSpPr>
            <a:spLocks noGrp="1"/>
          </p:cNvSpPr>
          <p:nvPr>
            <p:ph type="pic" sz="quarter" idx="29"/>
          </p:nvPr>
        </p:nvSpPr>
        <p:spPr>
          <a:xfrm>
            <a:off x="511375" y="228602"/>
            <a:ext cx="3829900" cy="2651469"/>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342900" marR="0" indent="-342900" algn="r" defTabSz="914400" rtl="0" eaLnBrk="1" latinLnBrk="0" hangingPunct="1">
              <a:spcBef>
                <a:spcPct val="20000"/>
              </a:spcBef>
              <a:buFont typeface="Arial" pitchFamily="34" charset="0"/>
              <a:buNone/>
              <a:defRPr kumimoji="0" lang="ar-SA" sz="240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12" name="Rectangle 7"/>
          <p:cNvSpPr>
            <a:spLocks noGrp="1"/>
          </p:cNvSpPr>
          <p:nvPr>
            <p:ph type="pic" sz="quarter" idx="30"/>
          </p:nvPr>
        </p:nvSpPr>
        <p:spPr>
          <a:xfrm>
            <a:off x="4780701" y="228602"/>
            <a:ext cx="3829900" cy="2651469"/>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40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13" name="Rectangle 7"/>
          <p:cNvSpPr>
            <a:spLocks noGrp="1"/>
          </p:cNvSpPr>
          <p:nvPr>
            <p:ph type="pic" sz="quarter" idx="27"/>
          </p:nvPr>
        </p:nvSpPr>
        <p:spPr>
          <a:xfrm>
            <a:off x="3310406" y="3124201"/>
            <a:ext cx="2518895" cy="3167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40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14" name="Rectangle 7"/>
          <p:cNvSpPr>
            <a:spLocks noGrp="1"/>
          </p:cNvSpPr>
          <p:nvPr>
            <p:ph type="pic" sz="quarter" idx="28"/>
          </p:nvPr>
        </p:nvSpPr>
        <p:spPr>
          <a:xfrm>
            <a:off x="6091706" y="3124201"/>
            <a:ext cx="2518895" cy="3167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40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شبكة صور ذات تسميات توضيحية">
    <p:spTree>
      <p:nvGrpSpPr>
        <p:cNvPr id="1" name=""/>
        <p:cNvGrpSpPr/>
        <p:nvPr/>
      </p:nvGrpSpPr>
      <p:grpSpPr>
        <a:xfrm>
          <a:off x="0" y="0"/>
          <a:ext cx="0" cy="0"/>
          <a:chOff x="0" y="0"/>
          <a:chExt cx="0" cy="0"/>
        </a:xfrm>
      </p:grpSpPr>
      <p:sp>
        <p:nvSpPr>
          <p:cNvPr id="65" name="Rectangle 64"/>
          <p:cNvSpPr/>
          <p:nvPr userDrawn="1"/>
        </p:nvSpPr>
        <p:spPr>
          <a:xfrm>
            <a:off x="4648200" y="45582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66" name="Text Placeholder 25"/>
          <p:cNvSpPr>
            <a:spLocks noGrp="1"/>
          </p:cNvSpPr>
          <p:nvPr>
            <p:ph type="body" sz="quarter" idx="31" hasCustomPrompt="1"/>
          </p:nvPr>
        </p:nvSpPr>
        <p:spPr>
          <a:xfrm>
            <a:off x="4724400" y="4710611"/>
            <a:ext cx="1905000" cy="366889"/>
          </a:xfrm>
        </p:spPr>
        <p:txBody>
          <a:bodyPr>
            <a:normAutofit/>
          </a:bodyPr>
          <a:lstStyle>
            <a:lvl1pPr algn="r" eaLnBrk="1" latinLnBrk="0" hangingPunct="1">
              <a:buNone/>
              <a:defRPr kumimoji="0" lang="ar-SA" sz="1600" b="1" baseline="0">
                <a:solidFill>
                  <a:srgbClr val="FC7500"/>
                </a:solidFill>
              </a:defRPr>
            </a:lvl1pPr>
          </a:lstStyle>
          <a:p>
            <a:pPr lvl="0" algn="r" rtl="1"/>
            <a:r>
              <a:rPr kumimoji="0" lang="ar-SA"/>
              <a:t>CLICK TO ADD TITLE</a:t>
            </a:r>
          </a:p>
        </p:txBody>
      </p:sp>
      <p:sp>
        <p:nvSpPr>
          <p:cNvPr id="67" name="Text Placeholder 28"/>
          <p:cNvSpPr>
            <a:spLocks noGrp="1"/>
          </p:cNvSpPr>
          <p:nvPr>
            <p:ph type="body" sz="quarter" idx="32" hasCustomPrompt="1"/>
          </p:nvPr>
        </p:nvSpPr>
        <p:spPr>
          <a:xfrm>
            <a:off x="4724400" y="5167811"/>
            <a:ext cx="1905000" cy="1247422"/>
          </a:xfrm>
        </p:spPr>
        <p:txBody>
          <a:bodyPr>
            <a:normAutofit/>
          </a:bodyPr>
          <a:lstStyle>
            <a:lvl1pPr marL="0" indent="0" algn="r" eaLnBrk="1" latinLnBrk="0" hangingPunct="1">
              <a:buNone/>
              <a:defRPr kumimoji="0" lang="ar-SA" sz="1800" baseline="0">
                <a:solidFill>
                  <a:schemeClr val="tx1">
                    <a:lumMod val="65000"/>
                    <a:lumOff val="35000"/>
                  </a:schemeClr>
                </a:solidFill>
              </a:defRPr>
            </a:lvl1pPr>
          </a:lstStyle>
          <a:p>
            <a:pPr lvl="0" algn="r" rtl="1"/>
            <a:r>
              <a:rPr kumimoji="0" lang="ar-SA"/>
              <a:t>انقر لإضافة نص إلى الصورة إلى اليمين</a:t>
            </a:r>
          </a:p>
        </p:txBody>
      </p:sp>
      <p:sp>
        <p:nvSpPr>
          <p:cNvPr id="33" name="Rectangle 32"/>
          <p:cNvSpPr/>
          <p:nvPr userDrawn="1"/>
        </p:nvSpPr>
        <p:spPr>
          <a:xfrm>
            <a:off x="4648200" y="2910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34" name="Text Placeholder 25"/>
          <p:cNvSpPr>
            <a:spLocks noGrp="1"/>
          </p:cNvSpPr>
          <p:nvPr>
            <p:ph type="body" sz="quarter" idx="19" hasCustomPrompt="1"/>
          </p:nvPr>
        </p:nvSpPr>
        <p:spPr>
          <a:xfrm>
            <a:off x="4724400" y="443411"/>
            <a:ext cx="1905000" cy="366889"/>
          </a:xfrm>
        </p:spPr>
        <p:txBody>
          <a:bodyPr>
            <a:normAutofit/>
          </a:bodyPr>
          <a:lstStyle>
            <a:lvl1pPr algn="r" eaLnBrk="1" latinLnBrk="0" hangingPunct="1">
              <a:buNone/>
              <a:defRPr kumimoji="0" lang="ar-SA" sz="1600" b="1" baseline="0">
                <a:solidFill>
                  <a:srgbClr val="FC7500"/>
                </a:solidFill>
              </a:defRPr>
            </a:lvl1pPr>
          </a:lstStyle>
          <a:p>
            <a:pPr lvl="0" algn="r" rtl="1"/>
            <a:r>
              <a:rPr kumimoji="0" lang="ar-SA"/>
              <a:t>انقر لإضافة عنوان</a:t>
            </a:r>
          </a:p>
        </p:txBody>
      </p:sp>
      <p:sp>
        <p:nvSpPr>
          <p:cNvPr id="35" name="Text Placeholder 28"/>
          <p:cNvSpPr>
            <a:spLocks noGrp="1"/>
          </p:cNvSpPr>
          <p:nvPr>
            <p:ph type="body" sz="quarter" idx="20" hasCustomPrompt="1"/>
          </p:nvPr>
        </p:nvSpPr>
        <p:spPr>
          <a:xfrm>
            <a:off x="4724400" y="900611"/>
            <a:ext cx="1905000" cy="1247422"/>
          </a:xfrm>
        </p:spPr>
        <p:txBody>
          <a:bodyPr>
            <a:normAutofit/>
          </a:bodyPr>
          <a:lstStyle>
            <a:lvl1pPr marL="0" indent="0" algn="r" eaLnBrk="1" latinLnBrk="0" hangingPunct="1">
              <a:buNone/>
              <a:defRPr kumimoji="0" lang="ar-SA" sz="1800" baseline="0">
                <a:solidFill>
                  <a:schemeClr val="tx1">
                    <a:lumMod val="65000"/>
                    <a:lumOff val="35000"/>
                  </a:schemeClr>
                </a:solidFill>
              </a:defRPr>
            </a:lvl1pPr>
          </a:lstStyle>
          <a:p>
            <a:pPr lvl="0" algn="r" rtl="1"/>
            <a:r>
              <a:rPr kumimoji="0" lang="ar-SA"/>
              <a:t>انقر لإضافة نص إلى الصورة إلى اليمين</a:t>
            </a:r>
          </a:p>
        </p:txBody>
      </p:sp>
      <p:sp>
        <p:nvSpPr>
          <p:cNvPr id="27" name="Rectangle 26"/>
          <p:cNvSpPr/>
          <p:nvPr userDrawn="1"/>
        </p:nvSpPr>
        <p:spPr>
          <a:xfrm>
            <a:off x="228600" y="2910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12" name="Picture Placeholder 11"/>
          <p:cNvSpPr>
            <a:spLocks noGrp="1"/>
          </p:cNvSpPr>
          <p:nvPr>
            <p:ph type="pic" sz="quarter" idx="13"/>
          </p:nvPr>
        </p:nvSpPr>
        <p:spPr>
          <a:xfrm>
            <a:off x="2438400" y="291010"/>
            <a:ext cx="2059859" cy="1981200"/>
          </a:xfrm>
          <a:solidFill>
            <a:srgbClr val="F0F0F0"/>
          </a:solidFill>
        </p:spPr>
        <p:txBody>
          <a:bodyPr>
            <a:normAutofit/>
          </a:bodyPr>
          <a:lstStyle>
            <a:lvl1pPr algn="r" eaLnBrk="1" latinLnBrk="0" hangingPunct="1">
              <a:buNone/>
              <a:defRPr kumimoji="0" lang="ar-SA" sz="1800">
                <a:solidFill>
                  <a:schemeClr val="tx1">
                    <a:lumMod val="75000"/>
                    <a:lumOff val="25000"/>
                  </a:schemeClr>
                </a:solidFill>
              </a:defRPr>
            </a:lvl1pPr>
          </a:lstStyle>
          <a:p>
            <a:pPr algn="r" rtl="1" eaLnBrk="1" latinLnBrk="0" hangingPunct="1"/>
            <a:r>
              <a:rPr lang="ar-SA" smtClean="0"/>
              <a:t>انقر فوق الأيقونة لإضافة صورة</a:t>
            </a:r>
            <a:endParaRPr/>
          </a:p>
        </p:txBody>
      </p:sp>
      <p:sp>
        <p:nvSpPr>
          <p:cNvPr id="24" name="Picture Placeholder 11"/>
          <p:cNvSpPr>
            <a:spLocks noGrp="1"/>
          </p:cNvSpPr>
          <p:nvPr>
            <p:ph type="pic" sz="quarter" idx="16"/>
          </p:nvPr>
        </p:nvSpPr>
        <p:spPr>
          <a:xfrm>
            <a:off x="6858000" y="291010"/>
            <a:ext cx="2059859" cy="1981200"/>
          </a:xfrm>
          <a:solidFill>
            <a:srgbClr val="F0F0F0"/>
          </a:solidFill>
        </p:spPr>
        <p:txBody>
          <a:bodyPr>
            <a:normAutofit/>
          </a:bodyPr>
          <a:lstStyle>
            <a:lvl1pPr algn="r" eaLnBrk="1" latinLnBrk="0" hangingPunct="1">
              <a:buNone/>
              <a:defRPr kumimoji="0" lang="ar-SA" sz="1800">
                <a:solidFill>
                  <a:schemeClr val="tx1">
                    <a:lumMod val="75000"/>
                    <a:lumOff val="25000"/>
                  </a:schemeClr>
                </a:solidFill>
              </a:defRPr>
            </a:lvl1pPr>
          </a:lstStyle>
          <a:p>
            <a:pPr algn="r" rtl="1" eaLnBrk="1" latinLnBrk="0" hangingPunct="1"/>
            <a:r>
              <a:rPr lang="ar-SA" smtClean="0"/>
              <a:t>انقر فوق الأيقونة لإضافة صورة</a:t>
            </a:r>
            <a:endParaRPr/>
          </a:p>
        </p:txBody>
      </p:sp>
      <p:sp>
        <p:nvSpPr>
          <p:cNvPr id="26" name="Text Placeholder 25"/>
          <p:cNvSpPr>
            <a:spLocks noGrp="1"/>
          </p:cNvSpPr>
          <p:nvPr>
            <p:ph type="body" sz="quarter" idx="17" hasCustomPrompt="1"/>
          </p:nvPr>
        </p:nvSpPr>
        <p:spPr>
          <a:xfrm>
            <a:off x="304800" y="443411"/>
            <a:ext cx="1905000" cy="366889"/>
          </a:xfrm>
        </p:spPr>
        <p:txBody>
          <a:bodyPr>
            <a:normAutofit/>
          </a:bodyPr>
          <a:lstStyle>
            <a:lvl1pPr algn="r" eaLnBrk="1" latinLnBrk="0" hangingPunct="1">
              <a:buNone/>
              <a:defRPr kumimoji="0" lang="ar-SA" sz="1600" b="1" baseline="0">
                <a:solidFill>
                  <a:srgbClr val="FC7500"/>
                </a:solidFill>
              </a:defRPr>
            </a:lvl1pPr>
          </a:lstStyle>
          <a:p>
            <a:pPr lvl="0" algn="r" rtl="1"/>
            <a:r>
              <a:rPr kumimoji="0" lang="ar-SA"/>
              <a:t>انقر لإضافة عنوان</a:t>
            </a:r>
          </a:p>
        </p:txBody>
      </p:sp>
      <p:sp>
        <p:nvSpPr>
          <p:cNvPr id="29" name="Text Placeholder 28"/>
          <p:cNvSpPr>
            <a:spLocks noGrp="1"/>
          </p:cNvSpPr>
          <p:nvPr>
            <p:ph type="body" sz="quarter" idx="18" hasCustomPrompt="1"/>
          </p:nvPr>
        </p:nvSpPr>
        <p:spPr>
          <a:xfrm>
            <a:off x="304800" y="900611"/>
            <a:ext cx="1905000" cy="1247422"/>
          </a:xfrm>
        </p:spPr>
        <p:txBody>
          <a:bodyPr>
            <a:normAutofit/>
          </a:bodyPr>
          <a:lstStyle>
            <a:lvl1pPr marL="0" indent="0" algn="r" eaLnBrk="1" latinLnBrk="0" hangingPunct="1">
              <a:buNone/>
              <a:defRPr kumimoji="0" lang="ar-SA" sz="1800" baseline="0">
                <a:solidFill>
                  <a:schemeClr val="tx1">
                    <a:lumMod val="65000"/>
                    <a:lumOff val="35000"/>
                  </a:schemeClr>
                </a:solidFill>
              </a:defRPr>
            </a:lvl1pPr>
          </a:lstStyle>
          <a:p>
            <a:pPr lvl="0" algn="r" rtl="1"/>
            <a:r>
              <a:rPr kumimoji="0" lang="ar-SA"/>
              <a:t>انقر لإضافة نص إلى الصورة إلى اليمين</a:t>
            </a:r>
          </a:p>
        </p:txBody>
      </p:sp>
      <p:sp>
        <p:nvSpPr>
          <p:cNvPr id="52" name="Rectangle 51"/>
          <p:cNvSpPr/>
          <p:nvPr userDrawn="1"/>
        </p:nvSpPr>
        <p:spPr>
          <a:xfrm>
            <a:off x="2440857" y="24246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53" name="Picture Placeholder 11"/>
          <p:cNvSpPr>
            <a:spLocks noGrp="1"/>
          </p:cNvSpPr>
          <p:nvPr>
            <p:ph type="pic" sz="quarter" idx="21"/>
          </p:nvPr>
        </p:nvSpPr>
        <p:spPr>
          <a:xfrm>
            <a:off x="228600" y="2424610"/>
            <a:ext cx="2059859" cy="1981200"/>
          </a:xfrm>
          <a:solidFill>
            <a:srgbClr val="F0F0F0"/>
          </a:solidFill>
        </p:spPr>
        <p:txBody>
          <a:bodyPr>
            <a:normAutofit/>
          </a:bodyPr>
          <a:lstStyle>
            <a:lvl1pPr algn="r" eaLnBrk="1" latinLnBrk="0" hangingPunct="1">
              <a:buNone/>
              <a:defRPr kumimoji="0" lang="ar-SA" sz="1800">
                <a:solidFill>
                  <a:schemeClr val="tx1">
                    <a:lumMod val="75000"/>
                    <a:lumOff val="25000"/>
                  </a:schemeClr>
                </a:solidFill>
              </a:defRPr>
            </a:lvl1pPr>
          </a:lstStyle>
          <a:p>
            <a:pPr algn="r" rtl="1" eaLnBrk="1" latinLnBrk="0" hangingPunct="1"/>
            <a:r>
              <a:rPr lang="ar-SA" smtClean="0"/>
              <a:t>انقر فوق الأيقونة لإضافة صورة</a:t>
            </a:r>
            <a:endParaRPr/>
          </a:p>
        </p:txBody>
      </p:sp>
      <p:sp>
        <p:nvSpPr>
          <p:cNvPr id="54" name="Picture Placeholder 11"/>
          <p:cNvSpPr>
            <a:spLocks noGrp="1"/>
          </p:cNvSpPr>
          <p:nvPr>
            <p:ph type="pic" sz="quarter" idx="22"/>
          </p:nvPr>
        </p:nvSpPr>
        <p:spPr>
          <a:xfrm>
            <a:off x="4650657" y="2424610"/>
            <a:ext cx="2059859" cy="1981200"/>
          </a:xfrm>
          <a:solidFill>
            <a:srgbClr val="F0F0F0"/>
          </a:solidFill>
        </p:spPr>
        <p:txBody>
          <a:bodyPr>
            <a:normAutofit/>
          </a:bodyPr>
          <a:lstStyle>
            <a:lvl1pPr algn="r" eaLnBrk="1" latinLnBrk="0" hangingPunct="1">
              <a:buNone/>
              <a:defRPr kumimoji="0" lang="ar-SA" sz="1800">
                <a:solidFill>
                  <a:schemeClr val="tx1">
                    <a:lumMod val="75000"/>
                    <a:lumOff val="25000"/>
                  </a:schemeClr>
                </a:solidFill>
              </a:defRPr>
            </a:lvl1pPr>
          </a:lstStyle>
          <a:p>
            <a:pPr algn="r" rtl="1" eaLnBrk="1" latinLnBrk="0" hangingPunct="1"/>
            <a:r>
              <a:rPr lang="ar-SA" smtClean="0"/>
              <a:t>انقر فوق الأيقونة لإضافة صورة</a:t>
            </a:r>
            <a:endParaRPr/>
          </a:p>
        </p:txBody>
      </p:sp>
      <p:sp>
        <p:nvSpPr>
          <p:cNvPr id="55" name="Text Placeholder 25"/>
          <p:cNvSpPr>
            <a:spLocks noGrp="1"/>
          </p:cNvSpPr>
          <p:nvPr>
            <p:ph type="body" sz="quarter" idx="23" hasCustomPrompt="1"/>
          </p:nvPr>
        </p:nvSpPr>
        <p:spPr>
          <a:xfrm>
            <a:off x="2517057" y="2577011"/>
            <a:ext cx="1905000" cy="366889"/>
          </a:xfrm>
        </p:spPr>
        <p:txBody>
          <a:bodyPr>
            <a:normAutofit/>
          </a:bodyPr>
          <a:lstStyle>
            <a:lvl1pPr algn="r" eaLnBrk="1" latinLnBrk="0" hangingPunct="1">
              <a:buNone/>
              <a:defRPr kumimoji="0" lang="ar-SA" sz="1600" b="1" baseline="0">
                <a:solidFill>
                  <a:srgbClr val="FC7500"/>
                </a:solidFill>
              </a:defRPr>
            </a:lvl1pPr>
          </a:lstStyle>
          <a:p>
            <a:pPr lvl="0" algn="r" rtl="1"/>
            <a:r>
              <a:rPr kumimoji="0" lang="ar-SA"/>
              <a:t>انقر لإضافة عنوان</a:t>
            </a:r>
          </a:p>
        </p:txBody>
      </p:sp>
      <p:sp>
        <p:nvSpPr>
          <p:cNvPr id="56" name="Text Placeholder 28"/>
          <p:cNvSpPr>
            <a:spLocks noGrp="1"/>
          </p:cNvSpPr>
          <p:nvPr>
            <p:ph type="body" sz="quarter" idx="24" hasCustomPrompt="1"/>
          </p:nvPr>
        </p:nvSpPr>
        <p:spPr>
          <a:xfrm>
            <a:off x="2517057" y="3034211"/>
            <a:ext cx="1905000" cy="1247422"/>
          </a:xfrm>
        </p:spPr>
        <p:txBody>
          <a:bodyPr>
            <a:normAutofit/>
          </a:bodyPr>
          <a:lstStyle>
            <a:lvl1pPr marL="0" indent="0" algn="r" eaLnBrk="1" latinLnBrk="0" hangingPunct="1">
              <a:buNone/>
              <a:defRPr kumimoji="0" lang="ar-SA" sz="1800" baseline="0">
                <a:solidFill>
                  <a:schemeClr val="tx1">
                    <a:lumMod val="65000"/>
                    <a:lumOff val="35000"/>
                  </a:schemeClr>
                </a:solidFill>
              </a:defRPr>
            </a:lvl1pPr>
          </a:lstStyle>
          <a:p>
            <a:pPr lvl="0" algn="r" rtl="1"/>
            <a:r>
              <a:rPr kumimoji="0" lang="ar-SA"/>
              <a:t>انقر لإضافة نص إلى الصورة إلى اليسار</a:t>
            </a:r>
          </a:p>
        </p:txBody>
      </p:sp>
      <p:sp>
        <p:nvSpPr>
          <p:cNvPr id="57" name="Rectangle 56"/>
          <p:cNvSpPr/>
          <p:nvPr userDrawn="1"/>
        </p:nvSpPr>
        <p:spPr>
          <a:xfrm>
            <a:off x="6860457" y="24246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58" name="Text Placeholder 25"/>
          <p:cNvSpPr>
            <a:spLocks noGrp="1"/>
          </p:cNvSpPr>
          <p:nvPr>
            <p:ph type="body" sz="quarter" idx="25" hasCustomPrompt="1"/>
          </p:nvPr>
        </p:nvSpPr>
        <p:spPr>
          <a:xfrm>
            <a:off x="6936657" y="2577011"/>
            <a:ext cx="1905000" cy="366889"/>
          </a:xfrm>
        </p:spPr>
        <p:txBody>
          <a:bodyPr>
            <a:normAutofit/>
          </a:bodyPr>
          <a:lstStyle>
            <a:lvl1pPr algn="r" eaLnBrk="1" latinLnBrk="0" hangingPunct="1">
              <a:buNone/>
              <a:defRPr kumimoji="0" lang="ar-SA" sz="1600" b="1" baseline="0">
                <a:solidFill>
                  <a:srgbClr val="FC7500"/>
                </a:solidFill>
              </a:defRPr>
            </a:lvl1pPr>
          </a:lstStyle>
          <a:p>
            <a:pPr lvl="0" algn="r" rtl="1"/>
            <a:r>
              <a:rPr kumimoji="0" lang="ar-SA"/>
              <a:t>انقر لإضافة عنوان</a:t>
            </a:r>
          </a:p>
        </p:txBody>
      </p:sp>
      <p:sp>
        <p:nvSpPr>
          <p:cNvPr id="59" name="Text Placeholder 28"/>
          <p:cNvSpPr>
            <a:spLocks noGrp="1"/>
          </p:cNvSpPr>
          <p:nvPr>
            <p:ph type="body" sz="quarter" idx="26" hasCustomPrompt="1"/>
          </p:nvPr>
        </p:nvSpPr>
        <p:spPr>
          <a:xfrm>
            <a:off x="6936657" y="3034211"/>
            <a:ext cx="1905000" cy="1247422"/>
          </a:xfrm>
        </p:spPr>
        <p:txBody>
          <a:bodyPr>
            <a:normAutofit/>
          </a:bodyPr>
          <a:lstStyle>
            <a:lvl1pPr marL="0" indent="0" algn="r" eaLnBrk="1" latinLnBrk="0" hangingPunct="1">
              <a:buNone/>
              <a:defRPr kumimoji="0" lang="ar-SA" sz="1800" baseline="0">
                <a:solidFill>
                  <a:schemeClr val="tx1">
                    <a:lumMod val="65000"/>
                    <a:lumOff val="35000"/>
                  </a:schemeClr>
                </a:solidFill>
              </a:defRPr>
            </a:lvl1pPr>
          </a:lstStyle>
          <a:p>
            <a:pPr lvl="0" algn="r" rtl="1"/>
            <a:r>
              <a:rPr kumimoji="0" lang="ar-SA"/>
              <a:t>انقر لإضافة نص إلى الصورة إلى اليسار</a:t>
            </a:r>
          </a:p>
        </p:txBody>
      </p:sp>
      <p:sp>
        <p:nvSpPr>
          <p:cNvPr id="60" name="Rectangle 59"/>
          <p:cNvSpPr/>
          <p:nvPr userDrawn="1"/>
        </p:nvSpPr>
        <p:spPr>
          <a:xfrm>
            <a:off x="228600" y="45582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61" name="Picture Placeholder 11"/>
          <p:cNvSpPr>
            <a:spLocks noGrp="1"/>
          </p:cNvSpPr>
          <p:nvPr>
            <p:ph type="pic" sz="quarter" idx="27"/>
          </p:nvPr>
        </p:nvSpPr>
        <p:spPr>
          <a:xfrm>
            <a:off x="2435941" y="4558210"/>
            <a:ext cx="2059859" cy="1981200"/>
          </a:xfrm>
          <a:solidFill>
            <a:srgbClr val="F0F0F0"/>
          </a:solidFill>
        </p:spPr>
        <p:txBody>
          <a:bodyPr>
            <a:normAutofit/>
          </a:bodyPr>
          <a:lstStyle>
            <a:lvl1pPr algn="r" eaLnBrk="1" latinLnBrk="0" hangingPunct="1">
              <a:buNone/>
              <a:defRPr kumimoji="0" lang="ar-SA" sz="1800">
                <a:solidFill>
                  <a:schemeClr val="tx1">
                    <a:lumMod val="75000"/>
                    <a:lumOff val="25000"/>
                  </a:schemeClr>
                </a:solidFill>
              </a:defRPr>
            </a:lvl1pPr>
          </a:lstStyle>
          <a:p>
            <a:pPr algn="r" rtl="1" eaLnBrk="1" latinLnBrk="0" hangingPunct="1"/>
            <a:r>
              <a:rPr lang="ar-SA" smtClean="0"/>
              <a:t>انقر فوق الأيقونة لإضافة صورة</a:t>
            </a:r>
            <a:endParaRPr/>
          </a:p>
        </p:txBody>
      </p:sp>
      <p:sp>
        <p:nvSpPr>
          <p:cNvPr id="62" name="Picture Placeholder 11"/>
          <p:cNvSpPr>
            <a:spLocks noGrp="1"/>
          </p:cNvSpPr>
          <p:nvPr>
            <p:ph type="pic" sz="quarter" idx="28"/>
          </p:nvPr>
        </p:nvSpPr>
        <p:spPr>
          <a:xfrm>
            <a:off x="6855541" y="4558210"/>
            <a:ext cx="2059859" cy="1981200"/>
          </a:xfrm>
          <a:solidFill>
            <a:srgbClr val="F0F0F0"/>
          </a:solidFill>
        </p:spPr>
        <p:txBody>
          <a:bodyPr>
            <a:normAutofit/>
          </a:bodyPr>
          <a:lstStyle>
            <a:lvl1pPr algn="r" eaLnBrk="1" latinLnBrk="0" hangingPunct="1">
              <a:buNone/>
              <a:defRPr kumimoji="0" lang="ar-SA" sz="1800">
                <a:solidFill>
                  <a:schemeClr val="tx1">
                    <a:lumMod val="75000"/>
                    <a:lumOff val="25000"/>
                  </a:schemeClr>
                </a:solidFill>
              </a:defRPr>
            </a:lvl1pPr>
          </a:lstStyle>
          <a:p>
            <a:pPr algn="r" rtl="1" eaLnBrk="1" latinLnBrk="0" hangingPunct="1"/>
            <a:r>
              <a:rPr lang="ar-SA" smtClean="0"/>
              <a:t>انقر فوق الأيقونة لإضافة صورة</a:t>
            </a:r>
            <a:endParaRPr/>
          </a:p>
        </p:txBody>
      </p:sp>
      <p:sp>
        <p:nvSpPr>
          <p:cNvPr id="63" name="Text Placeholder 25"/>
          <p:cNvSpPr>
            <a:spLocks noGrp="1"/>
          </p:cNvSpPr>
          <p:nvPr>
            <p:ph type="body" sz="quarter" idx="29" hasCustomPrompt="1"/>
          </p:nvPr>
        </p:nvSpPr>
        <p:spPr>
          <a:xfrm>
            <a:off x="304800" y="4710611"/>
            <a:ext cx="1905000" cy="366889"/>
          </a:xfrm>
        </p:spPr>
        <p:txBody>
          <a:bodyPr>
            <a:normAutofit/>
          </a:bodyPr>
          <a:lstStyle>
            <a:lvl1pPr algn="r" eaLnBrk="1" latinLnBrk="0" hangingPunct="1">
              <a:buNone/>
              <a:defRPr kumimoji="0" lang="ar-SA" sz="1600" b="1" baseline="0">
                <a:solidFill>
                  <a:srgbClr val="FC7500"/>
                </a:solidFill>
              </a:defRPr>
            </a:lvl1pPr>
          </a:lstStyle>
          <a:p>
            <a:pPr lvl="0" algn="r" rtl="1"/>
            <a:r>
              <a:rPr kumimoji="0" lang="ar-SA"/>
              <a:t>انقر لإضافة عنوان</a:t>
            </a:r>
          </a:p>
        </p:txBody>
      </p:sp>
      <p:sp>
        <p:nvSpPr>
          <p:cNvPr id="64" name="Text Placeholder 28"/>
          <p:cNvSpPr>
            <a:spLocks noGrp="1"/>
          </p:cNvSpPr>
          <p:nvPr>
            <p:ph type="body" sz="quarter" idx="30" hasCustomPrompt="1"/>
          </p:nvPr>
        </p:nvSpPr>
        <p:spPr>
          <a:xfrm>
            <a:off x="304800" y="5167811"/>
            <a:ext cx="1905000" cy="1247422"/>
          </a:xfrm>
        </p:spPr>
        <p:txBody>
          <a:bodyPr>
            <a:normAutofit/>
          </a:bodyPr>
          <a:lstStyle>
            <a:lvl1pPr marL="0" indent="0" algn="r" eaLnBrk="1" latinLnBrk="0" hangingPunct="1">
              <a:buNone/>
              <a:defRPr kumimoji="0" lang="ar-SA" sz="1800" baseline="0">
                <a:solidFill>
                  <a:schemeClr val="tx1">
                    <a:lumMod val="65000"/>
                    <a:lumOff val="35000"/>
                  </a:schemeClr>
                </a:solidFill>
              </a:defRPr>
            </a:lvl1pPr>
          </a:lstStyle>
          <a:p>
            <a:pPr lvl="0" algn="r" rtl="1"/>
            <a:r>
              <a:rPr kumimoji="0" lang="ar-SA"/>
              <a:t>انقر لإضافة نص إلى الصورة إلى اليمين</a:t>
            </a:r>
          </a:p>
        </p:txBody>
      </p:sp>
      <p:sp>
        <p:nvSpPr>
          <p:cNvPr id="28" name="Date Placeholder 6"/>
          <p:cNvSpPr>
            <a:spLocks noGrp="1"/>
          </p:cNvSpPr>
          <p:nvPr>
            <p:ph type="dt" sz="half" idx="10"/>
          </p:nvPr>
        </p:nvSpPr>
        <p:spPr>
          <a:xfrm>
            <a:off x="457200" y="6553200"/>
            <a:ext cx="2133600" cy="304800"/>
          </a:xfrm>
        </p:spPr>
        <p:txBody>
          <a:bodyPr/>
          <a:lstStyle/>
          <a:p>
            <a:pPr algn="r" rtl="1"/>
            <a:fld id="{EFEED2B4-868F-4681-9E70-FF7ECCDC67D4}" type="datetimeFigureOut">
              <a:rPr lang="en-US"/>
              <a:pPr algn="r" rtl="1"/>
              <a:t>10/17/2020</a:t>
            </a:fld>
            <a:endParaRPr kumimoji="0" lang="ar-SA"/>
          </a:p>
        </p:txBody>
      </p:sp>
      <p:sp>
        <p:nvSpPr>
          <p:cNvPr id="30" name="Footer Placeholder 7"/>
          <p:cNvSpPr>
            <a:spLocks noGrp="1"/>
          </p:cNvSpPr>
          <p:nvPr>
            <p:ph type="ftr" sz="quarter" idx="11"/>
          </p:nvPr>
        </p:nvSpPr>
        <p:spPr>
          <a:xfrm>
            <a:off x="3124200" y="6553200"/>
            <a:ext cx="2895600" cy="304800"/>
          </a:xfrm>
        </p:spPr>
        <p:txBody>
          <a:bodyPr/>
          <a:lstStyle/>
          <a:p>
            <a:pPr algn="r" rtl="1"/>
            <a:endParaRPr kumimoji="0" lang="ar-SA"/>
          </a:p>
        </p:txBody>
      </p:sp>
      <p:sp>
        <p:nvSpPr>
          <p:cNvPr id="31" name="Slide Number Placeholder 8"/>
          <p:cNvSpPr>
            <a:spLocks noGrp="1"/>
          </p:cNvSpPr>
          <p:nvPr>
            <p:ph type="sldNum" sz="quarter" idx="12"/>
          </p:nvPr>
        </p:nvSpPr>
        <p:spPr>
          <a:xfrm>
            <a:off x="6553200" y="6553200"/>
            <a:ext cx="2133600" cy="304800"/>
          </a:xfrm>
        </p:spPr>
        <p:txBody>
          <a:bodyPr/>
          <a:lstStyle/>
          <a:p>
            <a:pPr algn="r" rtl="1"/>
            <a:fld id="{80F88FF4-1BD9-4AA8-B980-C7776087ABAF}" type="slidenum">
              <a:rPr/>
              <a:pPr algn="r" rtl="1"/>
              <a:t>‹#›</a:t>
            </a:fld>
            <a:endParaRPr kumimoji="0" lang="ar-SA"/>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شبكة صور ذات تسميات توضيحية ملونة">
    <p:spTree>
      <p:nvGrpSpPr>
        <p:cNvPr id="1" name=""/>
        <p:cNvGrpSpPr/>
        <p:nvPr/>
      </p:nvGrpSpPr>
      <p:grpSpPr>
        <a:xfrm>
          <a:off x="0" y="0"/>
          <a:ext cx="0" cy="0"/>
          <a:chOff x="0" y="0"/>
          <a:chExt cx="0" cy="0"/>
        </a:xfrm>
      </p:grpSpPr>
      <p:sp>
        <p:nvSpPr>
          <p:cNvPr id="51" name="Rectangle 50"/>
          <p:cNvSpPr/>
          <p:nvPr userDrawn="1"/>
        </p:nvSpPr>
        <p:spPr>
          <a:xfrm>
            <a:off x="4648200" y="4558210"/>
            <a:ext cx="2057400" cy="199499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52" name="Text Placeholder 25"/>
          <p:cNvSpPr>
            <a:spLocks noGrp="1"/>
          </p:cNvSpPr>
          <p:nvPr>
            <p:ph type="body" sz="quarter" idx="31" hasCustomPrompt="1"/>
          </p:nvPr>
        </p:nvSpPr>
        <p:spPr>
          <a:xfrm>
            <a:off x="4724400" y="4710611"/>
            <a:ext cx="1905000" cy="366889"/>
          </a:xfrm>
        </p:spPr>
        <p:txBody>
          <a:bodyPr>
            <a:normAutofit/>
          </a:bodyPr>
          <a:lstStyle>
            <a:lvl1pPr algn="r" eaLnBrk="1" latinLnBrk="0" hangingPunct="1">
              <a:buNone/>
              <a:defRPr kumimoji="0" lang="ar-SA" sz="1600" b="1" baseline="0">
                <a:solidFill>
                  <a:schemeClr val="bg1"/>
                </a:solidFill>
              </a:defRPr>
            </a:lvl1pPr>
          </a:lstStyle>
          <a:p>
            <a:pPr lvl="0" algn="r" rtl="1"/>
            <a:r>
              <a:rPr kumimoji="0" lang="ar-SA"/>
              <a:t>انقر لإضافة عنوان</a:t>
            </a:r>
          </a:p>
        </p:txBody>
      </p:sp>
      <p:sp>
        <p:nvSpPr>
          <p:cNvPr id="53" name="Text Placeholder 28"/>
          <p:cNvSpPr>
            <a:spLocks noGrp="1"/>
          </p:cNvSpPr>
          <p:nvPr>
            <p:ph type="body" sz="quarter" idx="32" hasCustomPrompt="1"/>
          </p:nvPr>
        </p:nvSpPr>
        <p:spPr>
          <a:xfrm>
            <a:off x="4724400" y="5167811"/>
            <a:ext cx="1905000" cy="1247422"/>
          </a:xfrm>
        </p:spPr>
        <p:txBody>
          <a:bodyPr>
            <a:normAutofit/>
          </a:bodyPr>
          <a:lstStyle>
            <a:lvl1pPr marL="0" indent="0" algn="r" eaLnBrk="1" latinLnBrk="0" hangingPunct="1">
              <a:buNone/>
              <a:defRPr kumimoji="0" lang="ar-SA" sz="1800" baseline="0">
                <a:solidFill>
                  <a:schemeClr val="bg1"/>
                </a:solidFill>
              </a:defRPr>
            </a:lvl1pPr>
          </a:lstStyle>
          <a:p>
            <a:pPr lvl="0" algn="r" rtl="1"/>
            <a:r>
              <a:rPr kumimoji="0" lang="ar-SA"/>
              <a:t>انقر لإضافة نص إلى الصورة إلى اليمين</a:t>
            </a:r>
          </a:p>
        </p:txBody>
      </p:sp>
      <p:sp>
        <p:nvSpPr>
          <p:cNvPr id="35" name="Rectangle 34"/>
          <p:cNvSpPr/>
          <p:nvPr userDrawn="1"/>
        </p:nvSpPr>
        <p:spPr>
          <a:xfrm>
            <a:off x="4648200" y="291010"/>
            <a:ext cx="2057400" cy="1994990"/>
          </a:xfrm>
          <a:prstGeom prst="rect">
            <a:avLst/>
          </a:prstGeom>
          <a:solidFill>
            <a:srgbClr val="D9E8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36" name="Text Placeholder 25"/>
          <p:cNvSpPr>
            <a:spLocks noGrp="1"/>
          </p:cNvSpPr>
          <p:nvPr>
            <p:ph type="body" sz="quarter" idx="19" hasCustomPrompt="1"/>
          </p:nvPr>
        </p:nvSpPr>
        <p:spPr>
          <a:xfrm>
            <a:off x="4724400" y="443411"/>
            <a:ext cx="1905000" cy="366889"/>
          </a:xfrm>
        </p:spPr>
        <p:txBody>
          <a:bodyPr>
            <a:normAutofit/>
          </a:bodyPr>
          <a:lstStyle>
            <a:lvl1pPr algn="r" eaLnBrk="1" latinLnBrk="0" hangingPunct="1">
              <a:buNone/>
              <a:defRPr kumimoji="0" lang="ar-SA" sz="1600" b="1" baseline="0">
                <a:solidFill>
                  <a:schemeClr val="accent1">
                    <a:lumMod val="75000"/>
                  </a:schemeClr>
                </a:solidFill>
              </a:defRPr>
            </a:lvl1pPr>
          </a:lstStyle>
          <a:p>
            <a:pPr lvl="0" algn="r" rtl="1"/>
            <a:r>
              <a:rPr kumimoji="0" lang="ar-SA"/>
              <a:t>انقر لإضافة عنوان</a:t>
            </a:r>
          </a:p>
        </p:txBody>
      </p:sp>
      <p:sp>
        <p:nvSpPr>
          <p:cNvPr id="37" name="Text Placeholder 28"/>
          <p:cNvSpPr>
            <a:spLocks noGrp="1"/>
          </p:cNvSpPr>
          <p:nvPr>
            <p:ph type="body" sz="quarter" idx="20" hasCustomPrompt="1"/>
          </p:nvPr>
        </p:nvSpPr>
        <p:spPr>
          <a:xfrm>
            <a:off x="4724400" y="900611"/>
            <a:ext cx="1905000" cy="1247422"/>
          </a:xfrm>
        </p:spPr>
        <p:txBody>
          <a:bodyPr>
            <a:normAutofit/>
          </a:bodyPr>
          <a:lstStyle>
            <a:lvl1pPr marL="0" indent="0" algn="r" eaLnBrk="1" latinLnBrk="0" hangingPunct="1">
              <a:buNone/>
              <a:defRPr kumimoji="0" lang="ar-SA" sz="1800" baseline="0">
                <a:solidFill>
                  <a:schemeClr val="tx1">
                    <a:lumMod val="65000"/>
                    <a:lumOff val="35000"/>
                  </a:schemeClr>
                </a:solidFill>
              </a:defRPr>
            </a:lvl1pPr>
          </a:lstStyle>
          <a:p>
            <a:pPr lvl="0" algn="r" rtl="1"/>
            <a:r>
              <a:rPr kumimoji="0" lang="ar-SA"/>
              <a:t>انقر لإضافة نص إلى الصورة إلى اليمين</a:t>
            </a:r>
          </a:p>
        </p:txBody>
      </p:sp>
      <p:sp>
        <p:nvSpPr>
          <p:cNvPr id="30" name="Rectangle 29"/>
          <p:cNvSpPr/>
          <p:nvPr userDrawn="1"/>
        </p:nvSpPr>
        <p:spPr>
          <a:xfrm>
            <a:off x="228600" y="291010"/>
            <a:ext cx="2057400" cy="199499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solidFill>
                <a:srgbClr val="FC7500"/>
              </a:solidFill>
            </a:endParaRPr>
          </a:p>
        </p:txBody>
      </p:sp>
      <p:sp>
        <p:nvSpPr>
          <p:cNvPr id="31" name="Picture Placeholder 11"/>
          <p:cNvSpPr>
            <a:spLocks noGrp="1"/>
          </p:cNvSpPr>
          <p:nvPr>
            <p:ph type="pic" sz="quarter" idx="13"/>
          </p:nvPr>
        </p:nvSpPr>
        <p:spPr>
          <a:xfrm>
            <a:off x="2435941" y="295275"/>
            <a:ext cx="2059859" cy="1981200"/>
          </a:xfrm>
          <a:solidFill>
            <a:srgbClr val="F0F0F0"/>
          </a:solidFill>
        </p:spPr>
        <p:txBody>
          <a:bodyPr>
            <a:normAutofit/>
          </a:bodyPr>
          <a:lstStyle>
            <a:lvl1pPr algn="r" eaLnBrk="1" latinLnBrk="0" hangingPunct="1">
              <a:buNone/>
              <a:defRPr kumimoji="0" lang="ar-SA" sz="1800">
                <a:solidFill>
                  <a:schemeClr val="tx1">
                    <a:lumMod val="75000"/>
                    <a:lumOff val="25000"/>
                  </a:schemeClr>
                </a:solidFill>
              </a:defRPr>
            </a:lvl1pPr>
          </a:lstStyle>
          <a:p>
            <a:pPr algn="r" rtl="1" eaLnBrk="1" latinLnBrk="0" hangingPunct="1"/>
            <a:r>
              <a:rPr lang="ar-SA" smtClean="0"/>
              <a:t>انقر فوق الأيقونة لإضافة صورة</a:t>
            </a:r>
            <a:endParaRPr/>
          </a:p>
        </p:txBody>
      </p:sp>
      <p:sp>
        <p:nvSpPr>
          <p:cNvPr id="32" name="Picture Placeholder 11"/>
          <p:cNvSpPr>
            <a:spLocks noGrp="1"/>
          </p:cNvSpPr>
          <p:nvPr>
            <p:ph type="pic" sz="quarter" idx="16"/>
          </p:nvPr>
        </p:nvSpPr>
        <p:spPr>
          <a:xfrm>
            <a:off x="6855541" y="291010"/>
            <a:ext cx="2059859" cy="1981200"/>
          </a:xfrm>
          <a:solidFill>
            <a:srgbClr val="F0F0F0"/>
          </a:solidFill>
        </p:spPr>
        <p:txBody>
          <a:bodyPr>
            <a:normAutofit/>
          </a:bodyPr>
          <a:lstStyle>
            <a:lvl1pPr algn="r" eaLnBrk="1" latinLnBrk="0" hangingPunct="1">
              <a:buNone/>
              <a:defRPr kumimoji="0" lang="ar-SA" sz="1800">
                <a:solidFill>
                  <a:schemeClr val="tx1">
                    <a:lumMod val="75000"/>
                    <a:lumOff val="25000"/>
                  </a:schemeClr>
                </a:solidFill>
              </a:defRPr>
            </a:lvl1pPr>
          </a:lstStyle>
          <a:p>
            <a:pPr algn="r" rtl="1" eaLnBrk="1" latinLnBrk="0" hangingPunct="1"/>
            <a:r>
              <a:rPr lang="ar-SA" smtClean="0"/>
              <a:t>انقر فوق الأيقونة لإضافة صورة</a:t>
            </a:r>
            <a:endParaRPr/>
          </a:p>
        </p:txBody>
      </p:sp>
      <p:sp>
        <p:nvSpPr>
          <p:cNvPr id="33" name="Text Placeholder 25"/>
          <p:cNvSpPr>
            <a:spLocks noGrp="1"/>
          </p:cNvSpPr>
          <p:nvPr>
            <p:ph type="body" sz="quarter" idx="17" hasCustomPrompt="1"/>
          </p:nvPr>
        </p:nvSpPr>
        <p:spPr>
          <a:xfrm>
            <a:off x="304800" y="443411"/>
            <a:ext cx="1905000" cy="366889"/>
          </a:xfrm>
        </p:spPr>
        <p:txBody>
          <a:bodyPr>
            <a:normAutofit/>
          </a:bodyPr>
          <a:lstStyle>
            <a:lvl1pPr algn="r" eaLnBrk="1" latinLnBrk="0" hangingPunct="1">
              <a:buNone/>
              <a:defRPr kumimoji="0" lang="ar-SA" sz="1600" b="1" baseline="0">
                <a:solidFill>
                  <a:schemeClr val="bg1"/>
                </a:solidFill>
              </a:defRPr>
            </a:lvl1pPr>
          </a:lstStyle>
          <a:p>
            <a:pPr lvl="0" algn="r" rtl="1"/>
            <a:r>
              <a:rPr kumimoji="0" lang="ar-SA"/>
              <a:t>انقر لإضافة عنوان</a:t>
            </a:r>
          </a:p>
        </p:txBody>
      </p:sp>
      <p:sp>
        <p:nvSpPr>
          <p:cNvPr id="34" name="Text Placeholder 28"/>
          <p:cNvSpPr>
            <a:spLocks noGrp="1"/>
          </p:cNvSpPr>
          <p:nvPr>
            <p:ph type="body" sz="quarter" idx="18" hasCustomPrompt="1"/>
          </p:nvPr>
        </p:nvSpPr>
        <p:spPr>
          <a:xfrm>
            <a:off x="304800" y="900611"/>
            <a:ext cx="1905000" cy="1247422"/>
          </a:xfrm>
        </p:spPr>
        <p:txBody>
          <a:bodyPr>
            <a:normAutofit/>
          </a:bodyPr>
          <a:lstStyle>
            <a:lvl1pPr marL="0" indent="0" algn="r" eaLnBrk="1" latinLnBrk="0" hangingPunct="1">
              <a:buNone/>
              <a:defRPr kumimoji="0" lang="ar-SA" sz="1800" baseline="0">
                <a:solidFill>
                  <a:schemeClr val="bg1"/>
                </a:solidFill>
              </a:defRPr>
            </a:lvl1pPr>
          </a:lstStyle>
          <a:p>
            <a:pPr lvl="0" algn="r" rtl="1"/>
            <a:r>
              <a:rPr kumimoji="0" lang="ar-SA"/>
              <a:t>انقر لإضافة نص إلى الصورة إلى اليمين</a:t>
            </a:r>
          </a:p>
        </p:txBody>
      </p:sp>
      <p:sp>
        <p:nvSpPr>
          <p:cNvPr id="38" name="Rectangle 37"/>
          <p:cNvSpPr/>
          <p:nvPr userDrawn="1"/>
        </p:nvSpPr>
        <p:spPr>
          <a:xfrm>
            <a:off x="2440857" y="2424610"/>
            <a:ext cx="2057400" cy="1994990"/>
          </a:xfrm>
          <a:prstGeom prst="rect">
            <a:avLst/>
          </a:prstGeom>
          <a:solidFill>
            <a:srgbClr val="91BED4"/>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39" name="Picture Placeholder 11"/>
          <p:cNvSpPr>
            <a:spLocks noGrp="1"/>
          </p:cNvSpPr>
          <p:nvPr>
            <p:ph type="pic" sz="quarter" idx="21"/>
          </p:nvPr>
        </p:nvSpPr>
        <p:spPr>
          <a:xfrm>
            <a:off x="228600" y="2424610"/>
            <a:ext cx="2059859" cy="1981200"/>
          </a:xfrm>
          <a:solidFill>
            <a:srgbClr val="F0F0F0"/>
          </a:solidFill>
        </p:spPr>
        <p:txBody>
          <a:bodyPr>
            <a:normAutofit/>
          </a:bodyPr>
          <a:lstStyle>
            <a:lvl1pPr algn="r" eaLnBrk="1" latinLnBrk="0" hangingPunct="1">
              <a:buNone/>
              <a:defRPr kumimoji="0" lang="ar-SA" sz="1800">
                <a:solidFill>
                  <a:schemeClr val="tx1">
                    <a:lumMod val="75000"/>
                    <a:lumOff val="25000"/>
                  </a:schemeClr>
                </a:solidFill>
              </a:defRPr>
            </a:lvl1pPr>
          </a:lstStyle>
          <a:p>
            <a:pPr algn="r" rtl="1" eaLnBrk="1" latinLnBrk="0" hangingPunct="1"/>
            <a:r>
              <a:rPr lang="ar-SA" smtClean="0"/>
              <a:t>انقر فوق الأيقونة لإضافة صورة</a:t>
            </a:r>
            <a:endParaRPr/>
          </a:p>
        </p:txBody>
      </p:sp>
      <p:sp>
        <p:nvSpPr>
          <p:cNvPr id="40" name="Picture Placeholder 11"/>
          <p:cNvSpPr>
            <a:spLocks noGrp="1"/>
          </p:cNvSpPr>
          <p:nvPr>
            <p:ph type="pic" sz="quarter" idx="22"/>
          </p:nvPr>
        </p:nvSpPr>
        <p:spPr>
          <a:xfrm>
            <a:off x="4650657" y="2424610"/>
            <a:ext cx="2059859" cy="1981200"/>
          </a:xfrm>
          <a:solidFill>
            <a:srgbClr val="F0F0F0"/>
          </a:solidFill>
        </p:spPr>
        <p:txBody>
          <a:bodyPr>
            <a:normAutofit/>
          </a:bodyPr>
          <a:lstStyle>
            <a:lvl1pPr algn="r" eaLnBrk="1" latinLnBrk="0" hangingPunct="1">
              <a:buNone/>
              <a:defRPr kumimoji="0" lang="ar-SA" sz="1800">
                <a:solidFill>
                  <a:schemeClr val="tx1">
                    <a:lumMod val="75000"/>
                    <a:lumOff val="25000"/>
                  </a:schemeClr>
                </a:solidFill>
              </a:defRPr>
            </a:lvl1pPr>
          </a:lstStyle>
          <a:p>
            <a:pPr algn="r" rtl="1" eaLnBrk="1" latinLnBrk="0" hangingPunct="1"/>
            <a:r>
              <a:rPr lang="ar-SA" smtClean="0"/>
              <a:t>انقر فوق الأيقونة لإضافة صورة</a:t>
            </a:r>
            <a:endParaRPr/>
          </a:p>
        </p:txBody>
      </p:sp>
      <p:sp>
        <p:nvSpPr>
          <p:cNvPr id="41" name="Text Placeholder 25"/>
          <p:cNvSpPr>
            <a:spLocks noGrp="1"/>
          </p:cNvSpPr>
          <p:nvPr>
            <p:ph type="body" sz="quarter" idx="23" hasCustomPrompt="1"/>
          </p:nvPr>
        </p:nvSpPr>
        <p:spPr>
          <a:xfrm>
            <a:off x="2517057" y="2577011"/>
            <a:ext cx="1905000" cy="366889"/>
          </a:xfrm>
        </p:spPr>
        <p:txBody>
          <a:bodyPr>
            <a:normAutofit/>
          </a:bodyPr>
          <a:lstStyle>
            <a:lvl1pPr algn="r" eaLnBrk="1" latinLnBrk="0" hangingPunct="1">
              <a:buNone/>
              <a:defRPr kumimoji="0" lang="ar-SA" sz="1600" b="1" baseline="0">
                <a:solidFill>
                  <a:schemeClr val="bg1"/>
                </a:solidFill>
              </a:defRPr>
            </a:lvl1pPr>
          </a:lstStyle>
          <a:p>
            <a:pPr lvl="0" algn="r" rtl="1"/>
            <a:r>
              <a:rPr kumimoji="0" lang="ar-SA"/>
              <a:t>انقر لإضافة عنوان</a:t>
            </a:r>
          </a:p>
        </p:txBody>
      </p:sp>
      <p:sp>
        <p:nvSpPr>
          <p:cNvPr id="42" name="Text Placeholder 28"/>
          <p:cNvSpPr>
            <a:spLocks noGrp="1"/>
          </p:cNvSpPr>
          <p:nvPr>
            <p:ph type="body" sz="quarter" idx="24" hasCustomPrompt="1"/>
          </p:nvPr>
        </p:nvSpPr>
        <p:spPr>
          <a:xfrm>
            <a:off x="2517057" y="3034211"/>
            <a:ext cx="1905000" cy="1247422"/>
          </a:xfrm>
        </p:spPr>
        <p:txBody>
          <a:bodyPr>
            <a:normAutofit/>
          </a:bodyPr>
          <a:lstStyle>
            <a:lvl1pPr marL="0" indent="0" algn="r" eaLnBrk="1" latinLnBrk="0" hangingPunct="1">
              <a:buNone/>
              <a:defRPr kumimoji="0" lang="ar-SA" sz="1800" baseline="0">
                <a:solidFill>
                  <a:schemeClr val="bg1"/>
                </a:solidFill>
              </a:defRPr>
            </a:lvl1pPr>
          </a:lstStyle>
          <a:p>
            <a:pPr lvl="0" algn="r" rtl="1"/>
            <a:r>
              <a:rPr kumimoji="0" lang="ar-SA"/>
              <a:t>انقر لإضافة نص إلى الصورة إلى اليسار</a:t>
            </a:r>
          </a:p>
        </p:txBody>
      </p:sp>
      <p:sp>
        <p:nvSpPr>
          <p:cNvPr id="43" name="Rectangle 42"/>
          <p:cNvSpPr/>
          <p:nvPr userDrawn="1"/>
        </p:nvSpPr>
        <p:spPr>
          <a:xfrm>
            <a:off x="6860457" y="2424610"/>
            <a:ext cx="2057400" cy="199499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44" name="Text Placeholder 25"/>
          <p:cNvSpPr>
            <a:spLocks noGrp="1"/>
          </p:cNvSpPr>
          <p:nvPr>
            <p:ph type="body" sz="quarter" idx="25" hasCustomPrompt="1"/>
          </p:nvPr>
        </p:nvSpPr>
        <p:spPr>
          <a:xfrm>
            <a:off x="6936657" y="2577011"/>
            <a:ext cx="1905000" cy="366889"/>
          </a:xfrm>
        </p:spPr>
        <p:txBody>
          <a:bodyPr>
            <a:normAutofit/>
          </a:bodyPr>
          <a:lstStyle>
            <a:lvl1pPr algn="r" eaLnBrk="1" latinLnBrk="0" hangingPunct="1">
              <a:buNone/>
              <a:defRPr kumimoji="0" lang="ar-SA" sz="1600" b="1" baseline="0">
                <a:solidFill>
                  <a:schemeClr val="bg1"/>
                </a:solidFill>
              </a:defRPr>
            </a:lvl1pPr>
          </a:lstStyle>
          <a:p>
            <a:pPr lvl="0" algn="r" rtl="1"/>
            <a:r>
              <a:rPr kumimoji="0" lang="ar-SA"/>
              <a:t>انقر لإضافة عنوان</a:t>
            </a:r>
          </a:p>
        </p:txBody>
      </p:sp>
      <p:sp>
        <p:nvSpPr>
          <p:cNvPr id="45" name="Text Placeholder 28"/>
          <p:cNvSpPr>
            <a:spLocks noGrp="1"/>
          </p:cNvSpPr>
          <p:nvPr>
            <p:ph type="body" sz="quarter" idx="26" hasCustomPrompt="1"/>
          </p:nvPr>
        </p:nvSpPr>
        <p:spPr>
          <a:xfrm>
            <a:off x="6936657" y="3034211"/>
            <a:ext cx="1905000" cy="1247422"/>
          </a:xfrm>
        </p:spPr>
        <p:txBody>
          <a:bodyPr>
            <a:normAutofit/>
          </a:bodyPr>
          <a:lstStyle>
            <a:lvl1pPr marL="0" indent="0" algn="r" eaLnBrk="1" latinLnBrk="0" hangingPunct="1">
              <a:buNone/>
              <a:defRPr kumimoji="0" lang="ar-SA" sz="1800" baseline="0">
                <a:solidFill>
                  <a:schemeClr val="bg1"/>
                </a:solidFill>
              </a:defRPr>
            </a:lvl1pPr>
          </a:lstStyle>
          <a:p>
            <a:pPr lvl="0" algn="r" rtl="1"/>
            <a:r>
              <a:rPr kumimoji="0" lang="ar-SA"/>
              <a:t>انقر لإضافة نص إلى الصورة إلى اليسار</a:t>
            </a:r>
          </a:p>
        </p:txBody>
      </p:sp>
      <p:sp>
        <p:nvSpPr>
          <p:cNvPr id="46" name="Rectangle 45"/>
          <p:cNvSpPr/>
          <p:nvPr userDrawn="1"/>
        </p:nvSpPr>
        <p:spPr>
          <a:xfrm>
            <a:off x="228600" y="4558210"/>
            <a:ext cx="2057400" cy="1994990"/>
          </a:xfrm>
          <a:prstGeom prst="rect">
            <a:avLst/>
          </a:prstGeom>
          <a:solidFill>
            <a:srgbClr val="D9E8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47" name="Picture Placeholder 11"/>
          <p:cNvSpPr>
            <a:spLocks noGrp="1"/>
          </p:cNvSpPr>
          <p:nvPr>
            <p:ph type="pic" sz="quarter" idx="27"/>
          </p:nvPr>
        </p:nvSpPr>
        <p:spPr>
          <a:xfrm>
            <a:off x="2438400" y="4558210"/>
            <a:ext cx="2059859" cy="1981200"/>
          </a:xfrm>
          <a:solidFill>
            <a:srgbClr val="F0F0F0"/>
          </a:solidFill>
        </p:spPr>
        <p:txBody>
          <a:bodyPr>
            <a:normAutofit/>
          </a:bodyPr>
          <a:lstStyle>
            <a:lvl1pPr algn="r" eaLnBrk="1" latinLnBrk="0" hangingPunct="1">
              <a:buNone/>
              <a:defRPr kumimoji="0" lang="ar-SA" sz="1800">
                <a:solidFill>
                  <a:schemeClr val="tx1">
                    <a:lumMod val="75000"/>
                    <a:lumOff val="25000"/>
                  </a:schemeClr>
                </a:solidFill>
              </a:defRPr>
            </a:lvl1pPr>
          </a:lstStyle>
          <a:p>
            <a:pPr algn="r" rtl="1" eaLnBrk="1" latinLnBrk="0" hangingPunct="1"/>
            <a:r>
              <a:rPr lang="ar-SA" smtClean="0"/>
              <a:t>انقر فوق الأيقونة لإضافة صورة</a:t>
            </a:r>
            <a:endParaRPr/>
          </a:p>
        </p:txBody>
      </p:sp>
      <p:sp>
        <p:nvSpPr>
          <p:cNvPr id="48" name="Picture Placeholder 11"/>
          <p:cNvSpPr>
            <a:spLocks noGrp="1"/>
          </p:cNvSpPr>
          <p:nvPr>
            <p:ph type="pic" sz="quarter" idx="28"/>
          </p:nvPr>
        </p:nvSpPr>
        <p:spPr>
          <a:xfrm>
            <a:off x="6858000" y="4558210"/>
            <a:ext cx="2059859" cy="1981200"/>
          </a:xfrm>
          <a:solidFill>
            <a:srgbClr val="F0F0F0"/>
          </a:solidFill>
        </p:spPr>
        <p:txBody>
          <a:bodyPr>
            <a:normAutofit/>
          </a:bodyPr>
          <a:lstStyle>
            <a:lvl1pPr algn="r" eaLnBrk="1" latinLnBrk="0" hangingPunct="1">
              <a:buNone/>
              <a:defRPr kumimoji="0" lang="ar-SA" sz="1800">
                <a:solidFill>
                  <a:schemeClr val="tx1">
                    <a:lumMod val="75000"/>
                    <a:lumOff val="25000"/>
                  </a:schemeClr>
                </a:solidFill>
              </a:defRPr>
            </a:lvl1pPr>
          </a:lstStyle>
          <a:p>
            <a:pPr algn="r" rtl="1" eaLnBrk="1" latinLnBrk="0" hangingPunct="1"/>
            <a:r>
              <a:rPr lang="ar-SA" smtClean="0"/>
              <a:t>انقر فوق الأيقونة لإضافة صورة</a:t>
            </a:r>
            <a:endParaRPr/>
          </a:p>
        </p:txBody>
      </p:sp>
      <p:sp>
        <p:nvSpPr>
          <p:cNvPr id="49" name="Text Placeholder 25"/>
          <p:cNvSpPr>
            <a:spLocks noGrp="1"/>
          </p:cNvSpPr>
          <p:nvPr>
            <p:ph type="body" sz="quarter" idx="29" hasCustomPrompt="1"/>
          </p:nvPr>
        </p:nvSpPr>
        <p:spPr>
          <a:xfrm>
            <a:off x="304800" y="4710611"/>
            <a:ext cx="1905000" cy="366889"/>
          </a:xfrm>
        </p:spPr>
        <p:txBody>
          <a:bodyPr>
            <a:normAutofit/>
          </a:bodyPr>
          <a:lstStyle>
            <a:lvl1pPr algn="r" eaLnBrk="1" latinLnBrk="0" hangingPunct="1">
              <a:buNone/>
              <a:defRPr kumimoji="0" lang="ar-SA" sz="1600" b="1" baseline="0">
                <a:solidFill>
                  <a:schemeClr val="accent1">
                    <a:lumMod val="75000"/>
                  </a:schemeClr>
                </a:solidFill>
              </a:defRPr>
            </a:lvl1pPr>
          </a:lstStyle>
          <a:p>
            <a:pPr lvl="0" algn="r" rtl="1"/>
            <a:r>
              <a:rPr kumimoji="0" lang="ar-SA"/>
              <a:t>انقر لإضافة عنوان</a:t>
            </a:r>
          </a:p>
        </p:txBody>
      </p:sp>
      <p:sp>
        <p:nvSpPr>
          <p:cNvPr id="50" name="Text Placeholder 28"/>
          <p:cNvSpPr>
            <a:spLocks noGrp="1"/>
          </p:cNvSpPr>
          <p:nvPr>
            <p:ph type="body" sz="quarter" idx="30" hasCustomPrompt="1"/>
          </p:nvPr>
        </p:nvSpPr>
        <p:spPr>
          <a:xfrm>
            <a:off x="304800" y="5167811"/>
            <a:ext cx="1905000" cy="1247422"/>
          </a:xfrm>
        </p:spPr>
        <p:txBody>
          <a:bodyPr>
            <a:normAutofit/>
          </a:bodyPr>
          <a:lstStyle>
            <a:lvl1pPr marL="0" indent="0" algn="r" eaLnBrk="1" latinLnBrk="0" hangingPunct="1">
              <a:buNone/>
              <a:defRPr kumimoji="0" lang="ar-SA" sz="1800" baseline="0">
                <a:solidFill>
                  <a:schemeClr val="tx1">
                    <a:lumMod val="65000"/>
                    <a:lumOff val="35000"/>
                  </a:schemeClr>
                </a:solidFill>
              </a:defRPr>
            </a:lvl1pPr>
          </a:lstStyle>
          <a:p>
            <a:pPr lvl="0" algn="r" rtl="1"/>
            <a:r>
              <a:rPr kumimoji="0" lang="ar-SA"/>
              <a:t>انقر لإضافة نص إلى الصورة إلى اليمين</a:t>
            </a:r>
          </a:p>
        </p:txBody>
      </p:sp>
      <p:sp>
        <p:nvSpPr>
          <p:cNvPr id="29" name="Date Placeholder 6"/>
          <p:cNvSpPr>
            <a:spLocks noGrp="1"/>
          </p:cNvSpPr>
          <p:nvPr>
            <p:ph type="dt" sz="half" idx="10"/>
          </p:nvPr>
        </p:nvSpPr>
        <p:spPr>
          <a:xfrm>
            <a:off x="457200" y="6553200"/>
            <a:ext cx="2133600" cy="304800"/>
          </a:xfrm>
        </p:spPr>
        <p:txBody>
          <a:bodyPr/>
          <a:lstStyle/>
          <a:p>
            <a:pPr algn="r" rtl="1"/>
            <a:fld id="{EFEED2B4-868F-4681-9E70-FF7ECCDC67D4}" type="datetimeFigureOut">
              <a:rPr lang="en-US"/>
              <a:pPr algn="r" rtl="1"/>
              <a:t>10/17/2020</a:t>
            </a:fld>
            <a:endParaRPr kumimoji="0" lang="ar-SA"/>
          </a:p>
        </p:txBody>
      </p:sp>
      <p:sp>
        <p:nvSpPr>
          <p:cNvPr id="54" name="Footer Placeholder 7"/>
          <p:cNvSpPr>
            <a:spLocks noGrp="1"/>
          </p:cNvSpPr>
          <p:nvPr>
            <p:ph type="ftr" sz="quarter" idx="11"/>
          </p:nvPr>
        </p:nvSpPr>
        <p:spPr>
          <a:xfrm>
            <a:off x="3124200" y="6553200"/>
            <a:ext cx="2895600" cy="304800"/>
          </a:xfrm>
        </p:spPr>
        <p:txBody>
          <a:bodyPr/>
          <a:lstStyle/>
          <a:p>
            <a:pPr algn="r" rtl="1"/>
            <a:endParaRPr kumimoji="0" lang="ar-SA"/>
          </a:p>
        </p:txBody>
      </p:sp>
      <p:sp>
        <p:nvSpPr>
          <p:cNvPr id="55" name="Slide Number Placeholder 8"/>
          <p:cNvSpPr>
            <a:spLocks noGrp="1"/>
          </p:cNvSpPr>
          <p:nvPr>
            <p:ph type="sldNum" sz="quarter" idx="12"/>
          </p:nvPr>
        </p:nvSpPr>
        <p:spPr>
          <a:xfrm>
            <a:off x="6553200" y="6553200"/>
            <a:ext cx="2133600" cy="304800"/>
          </a:xfrm>
        </p:spPr>
        <p:txBody>
          <a:bodyPr/>
          <a:lstStyle/>
          <a:p>
            <a:pPr algn="r" rtl="1"/>
            <a:fld id="{80F88FF4-1BD9-4AA8-B980-C7776087ABAF}" type="slidenum">
              <a:rPr/>
              <a:pPr algn="r" rtl="1"/>
              <a:t>‹#›</a:t>
            </a:fld>
            <a:endParaRPr kumimoji="0" lang="ar-SA"/>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بانورامي ذو تسمية توضيحية">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 y="0"/>
            <a:ext cx="3804047" cy="6858000"/>
          </a:xfrm>
          <a:prstGeom prst="rect">
            <a:avLst/>
          </a:prstGeom>
        </p:spPr>
      </p:pic>
      <p:sp>
        <p:nvSpPr>
          <p:cNvPr id="7" name="W¥ل云玗İαЂôÁûÂÚ丫:Pïçtúrê Plå¢éhõlðér 表¥鷗字㌍ 表_W 2"/>
          <p:cNvSpPr>
            <a:spLocks noGrp="1"/>
          </p:cNvSpPr>
          <p:nvPr>
            <p:ph type="pic" sz="quarter" idx="30"/>
          </p:nvPr>
        </p:nvSpPr>
        <p:spPr>
          <a:xfrm>
            <a:off x="466724" y="1371600"/>
            <a:ext cx="8191501" cy="2771776"/>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1588" algn="r" defTabSz="914400" rtl="0" eaLnBrk="1" latinLnBrk="0" hangingPunct="1">
              <a:spcBef>
                <a:spcPct val="20000"/>
              </a:spcBef>
              <a:buFontTx/>
              <a:buNone/>
              <a:defRPr kumimoji="0" lang="ar-SA" sz="2000" i="0" kern="1200">
                <a:solidFill>
                  <a:schemeClr val="tx1">
                    <a:lumMod val="65000"/>
                    <a:lumOff val="3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8" name="W¥ل云玗İαЂÕØÚáÛ丫:Téxt Plàçèhòlðêr 表¥鷗字㌍_W 3"/>
          <p:cNvSpPr>
            <a:spLocks noGrp="1"/>
          </p:cNvSpPr>
          <p:nvPr>
            <p:ph type="body" sz="quarter" idx="31" hasCustomPrompt="1"/>
          </p:nvPr>
        </p:nvSpPr>
        <p:spPr>
          <a:xfrm>
            <a:off x="457200" y="4343400"/>
            <a:ext cx="8229600" cy="1447800"/>
          </a:xfrm>
          <a:solidFill>
            <a:schemeClr val="bg1"/>
          </a:solidFill>
        </p:spPr>
        <p:txBody>
          <a:bodyPr tIns="91440" rIns="9144" bIns="91440" anchor="t"/>
          <a:lstStyle>
            <a:lvl1pPr marL="0" marR="0" indent="0" algn="r" eaLnBrk="1" latinLnBrk="0" hangingPunct="1">
              <a:buFontTx/>
              <a:buNone/>
              <a:defRPr kumimoji="0" lang="ar-SA" sz="1800" i="0">
                <a:solidFill>
                  <a:schemeClr val="tx1">
                    <a:lumMod val="75000"/>
                    <a:lumOff val="25000"/>
                  </a:schemeClr>
                </a:solidFill>
              </a:defRPr>
            </a:lvl1pPr>
            <a:extLst/>
          </a:lstStyle>
          <a:p>
            <a:pPr lvl="0" algn="r" rtl="1"/>
            <a:r>
              <a:rPr kumimoji="0" lang="ar-SA"/>
              <a:t>انقر لإضافة تسمية توضيحية</a:t>
            </a:r>
          </a:p>
        </p:txBody>
      </p:sp>
      <p:grpSp>
        <p:nvGrpSpPr>
          <p:cNvPr id="9" name="Group 8"/>
          <p:cNvGrpSpPr/>
          <p:nvPr userDrawn="1"/>
        </p:nvGrpSpPr>
        <p:grpSpPr>
          <a:xfrm rot="5400000">
            <a:off x="4277033" y="1991032"/>
            <a:ext cx="589936" cy="9144000"/>
            <a:chOff x="8524568" y="0"/>
            <a:chExt cx="589936" cy="6858000"/>
          </a:xfrm>
        </p:grpSpPr>
        <p:sp>
          <p:nvSpPr>
            <p:cNvPr id="10" name="Rectangle 9"/>
            <p:cNvSpPr/>
            <p:nvPr userDrawn="1"/>
          </p:nvSpPr>
          <p:spPr>
            <a:xfrm>
              <a:off x="8524568"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solidFill>
                  <a:srgbClr val="FC7500"/>
                </a:solidFill>
              </a:endParaRPr>
            </a:p>
          </p:txBody>
        </p:sp>
        <p:cxnSp>
          <p:nvCxnSpPr>
            <p:cNvPr id="11" name="Straight Connector 10"/>
            <p:cNvCxnSpPr/>
            <p:nvPr userDrawn="1"/>
          </p:nvCxnSpPr>
          <p:spPr>
            <a:xfrm rot="5400000">
              <a:off x="5685504"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grpSp>
      <p:sp>
        <p:nvSpPr>
          <p:cNvPr id="12" name="Date Placeholder 2"/>
          <p:cNvSpPr>
            <a:spLocks noGrp="1"/>
          </p:cNvSpPr>
          <p:nvPr>
            <p:ph type="dt" sz="half" idx="10"/>
          </p:nvPr>
        </p:nvSpPr>
        <p:spPr>
          <a:xfrm>
            <a:off x="457200" y="6553200"/>
            <a:ext cx="2133600" cy="304800"/>
          </a:xfrm>
        </p:spPr>
        <p:txBody>
          <a:bodyPr/>
          <a:lstStyle>
            <a:lvl1pPr algn="r" eaLnBrk="1" latinLnBrk="0" hangingPunct="1">
              <a:defRPr kumimoji="0" lang="ar-SA">
                <a:solidFill>
                  <a:schemeClr val="bg1"/>
                </a:solidFill>
              </a:defRPr>
            </a:lvl1pPr>
          </a:lstStyle>
          <a:p>
            <a:pPr algn="r" rtl="1"/>
            <a:fld id="{EFEED2B4-868F-4681-9E70-FF7ECCDC67D4}" type="datetimeFigureOut">
              <a:rPr lang="en-US"/>
              <a:pPr algn="r" rtl="1"/>
              <a:t>10/17/2020</a:t>
            </a:fld>
            <a:endParaRPr kumimoji="0" lang="ar-SA"/>
          </a:p>
        </p:txBody>
      </p:sp>
      <p:sp>
        <p:nvSpPr>
          <p:cNvPr id="13" name="Footer Placeholder 3"/>
          <p:cNvSpPr>
            <a:spLocks noGrp="1"/>
          </p:cNvSpPr>
          <p:nvPr>
            <p:ph type="ftr" sz="quarter" idx="11"/>
          </p:nvPr>
        </p:nvSpPr>
        <p:spPr>
          <a:xfrm>
            <a:off x="3124200" y="6553200"/>
            <a:ext cx="2895600" cy="304800"/>
          </a:xfrm>
        </p:spPr>
        <p:txBody>
          <a:bodyPr/>
          <a:lstStyle>
            <a:lvl1pPr algn="r" eaLnBrk="1" latinLnBrk="0" hangingPunct="1">
              <a:defRPr kumimoji="0" lang="ar-SA">
                <a:solidFill>
                  <a:schemeClr val="bg1"/>
                </a:solidFill>
              </a:defRPr>
            </a:lvl1pPr>
          </a:lstStyle>
          <a:p>
            <a:pPr algn="r" rtl="1"/>
            <a:endParaRPr kumimoji="0" lang="ar-SA"/>
          </a:p>
        </p:txBody>
      </p:sp>
      <p:sp>
        <p:nvSpPr>
          <p:cNvPr id="14" name="Slide Number Placeholder 4"/>
          <p:cNvSpPr>
            <a:spLocks noGrp="1"/>
          </p:cNvSpPr>
          <p:nvPr>
            <p:ph type="sldNum" sz="quarter" idx="12"/>
          </p:nvPr>
        </p:nvSpPr>
        <p:spPr>
          <a:xfrm>
            <a:off x="6553200" y="6553200"/>
            <a:ext cx="2133600" cy="304800"/>
          </a:xfrm>
        </p:spPr>
        <p:txBody>
          <a:bodyPr/>
          <a:lstStyle>
            <a:lvl1pPr algn="r" eaLnBrk="1" latinLnBrk="0" hangingPunct="1">
              <a:defRPr kumimoji="0" lang="ar-SA">
                <a:solidFill>
                  <a:schemeClr val="bg1"/>
                </a:solidFill>
              </a:defRPr>
            </a:lvl1pPr>
          </a:lstStyle>
          <a:p>
            <a:fld id="{80F88FF4-1BD9-4AA8-B980-C7776087ABAF}" type="slidenum">
              <a:rPr/>
              <a:pPr/>
              <a:t>‹#›</a:t>
            </a:fld>
            <a:endParaRPr kumimoji="0"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مربع ذو تسمية توضيحية">
    <p:spTree>
      <p:nvGrpSpPr>
        <p:cNvPr id="1" name=""/>
        <p:cNvGrpSpPr/>
        <p:nvPr/>
      </p:nvGrpSpPr>
      <p:grpSpPr>
        <a:xfrm>
          <a:off x="0" y="0"/>
          <a:ext cx="0" cy="0"/>
          <a:chOff x="0" y="0"/>
          <a:chExt cx="0" cy="0"/>
        </a:xfrm>
      </p:grpSpPr>
      <p:sp>
        <p:nvSpPr>
          <p:cNvPr id="8" name="Rectangle 7"/>
          <p:cNvSpPr/>
          <p:nvPr userDrawn="1"/>
        </p:nvSpPr>
        <p:spPr>
          <a:xfrm rot="5400000">
            <a:off x="4301613" y="1966451"/>
            <a:ext cx="540774" cy="9144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solidFill>
                <a:srgbClr val="FC7500"/>
              </a:solidFill>
            </a:endParaRPr>
          </a:p>
        </p:txBody>
      </p:sp>
      <p:cxnSp>
        <p:nvCxnSpPr>
          <p:cNvPr id="9" name="Straight Connector 8"/>
          <p:cNvCxnSpPr/>
          <p:nvPr userDrawn="1"/>
        </p:nvCxnSpPr>
        <p:spPr>
          <a:xfrm rot="10800000">
            <a:off x="0" y="6858000"/>
            <a:ext cx="9144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userDrawn="1">
            <p:ph type="dt" sz="half" idx="10"/>
          </p:nvPr>
        </p:nvSpPr>
        <p:spPr/>
        <p:txBody>
          <a:bodyPr/>
          <a:lstStyle>
            <a:lvl1pPr algn="r" eaLnBrk="1" latinLnBrk="0" hangingPunct="1">
              <a:defRPr kumimoji="0" lang="ar-SA">
                <a:solidFill>
                  <a:schemeClr val="bg1"/>
                </a:solidFill>
              </a:defRPr>
            </a:lvl1pPr>
          </a:lstStyle>
          <a:p>
            <a:pPr algn="r" rtl="1"/>
            <a:fld id="{EFEED2B4-868F-4681-9E70-FF7ECCDC67D4}" type="datetimeFigureOut">
              <a:rPr lang="en-US"/>
              <a:pPr algn="r" rtl="1"/>
              <a:t>10/17/2020</a:t>
            </a:fld>
            <a:endParaRPr kumimoji="0" lang="ar-SA"/>
          </a:p>
        </p:txBody>
      </p:sp>
      <p:sp>
        <p:nvSpPr>
          <p:cNvPr id="4" name="Footer Placeholder 3"/>
          <p:cNvSpPr>
            <a:spLocks noGrp="1"/>
          </p:cNvSpPr>
          <p:nvPr userDrawn="1">
            <p:ph type="ftr" sz="quarter" idx="11"/>
          </p:nvPr>
        </p:nvSpPr>
        <p:spPr/>
        <p:txBody>
          <a:bodyPr/>
          <a:lstStyle>
            <a:lvl1pPr algn="r" eaLnBrk="1" latinLnBrk="0" hangingPunct="1">
              <a:defRPr kumimoji="0" lang="ar-SA">
                <a:solidFill>
                  <a:schemeClr val="bg1"/>
                </a:solidFill>
              </a:defRPr>
            </a:lvl1pPr>
          </a:lstStyle>
          <a:p>
            <a:pPr algn="r" rtl="1"/>
            <a:endParaRPr kumimoji="0" lang="ar-SA"/>
          </a:p>
        </p:txBody>
      </p:sp>
      <p:sp>
        <p:nvSpPr>
          <p:cNvPr id="5" name="Slide Number Placeholder 4"/>
          <p:cNvSpPr>
            <a:spLocks noGrp="1"/>
          </p:cNvSpPr>
          <p:nvPr userDrawn="1">
            <p:ph type="sldNum" sz="quarter" idx="12"/>
          </p:nvPr>
        </p:nvSpPr>
        <p:spPr/>
        <p:txBody>
          <a:bodyPr/>
          <a:lstStyle>
            <a:lvl1pPr algn="r" eaLnBrk="1" latinLnBrk="0" hangingPunct="1">
              <a:defRPr kumimoji="0" lang="ar-SA">
                <a:solidFill>
                  <a:schemeClr val="bg1"/>
                </a:solidFill>
              </a:defRPr>
            </a:lvl1pPr>
          </a:lstStyle>
          <a:p>
            <a:fld id="{80F88FF4-1BD9-4AA8-B980-C7776087ABAF}" type="slidenum">
              <a:rPr/>
              <a:pPr/>
              <a:t>‹#›</a:t>
            </a:fld>
            <a:endParaRPr kumimoji="0" lang="ar-SA"/>
          </a:p>
        </p:txBody>
      </p:sp>
      <p:sp>
        <p:nvSpPr>
          <p:cNvPr id="6" name="W¥ل云玗İαЂôÁûÂÚ丫:Pïçtúrê Plå¢éhõlðér 表¥鷗字㌍ 表_W 3"/>
          <p:cNvSpPr>
            <a:spLocks noGrp="1" noChangeAspect="1"/>
          </p:cNvSpPr>
          <p:nvPr userDrawn="1">
            <p:ph type="pic" sz="quarter" idx="13"/>
          </p:nvPr>
        </p:nvSpPr>
        <p:spPr>
          <a:xfrm>
            <a:off x="2974074" y="609600"/>
            <a:ext cx="3198127" cy="32004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000" kern="1200">
                <a:solidFill>
                  <a:schemeClr val="tx1">
                    <a:lumMod val="65000"/>
                    <a:lumOff val="35000"/>
                  </a:schemeClr>
                </a:solidFill>
                <a:latin typeface="+mn-lt"/>
                <a:ea typeface="+mn-ea"/>
                <a:cs typeface="+mn-cs"/>
              </a:defRPr>
            </a:lvl1pPr>
            <a:extLst/>
          </a:lstStyle>
          <a:p>
            <a:pPr marL="0" marR="0" indent="1588" algn="ctr" rtl="1" eaLnBrk="1" latinLnBrk="0" hangingPunct="1"/>
            <a:r>
              <a:rPr lang="ar-SA" smtClean="0"/>
              <a:t>انقر فوق الأيقونة لإضافة صورة</a:t>
            </a:r>
            <a:endParaRPr/>
          </a:p>
        </p:txBody>
      </p:sp>
      <p:sp>
        <p:nvSpPr>
          <p:cNvPr id="7" name="W¥ل云玗İαЂÕØÚáÛ丫:Téxt Plàçèhòlðêr 表¥鷗字㌍_W 6"/>
          <p:cNvSpPr>
            <a:spLocks noGrp="1"/>
          </p:cNvSpPr>
          <p:nvPr userDrawn="1">
            <p:ph type="body" sz="quarter" idx="15" hasCustomPrompt="1"/>
          </p:nvPr>
        </p:nvSpPr>
        <p:spPr>
          <a:xfrm>
            <a:off x="2971800" y="4038600"/>
            <a:ext cx="3200400" cy="1600200"/>
          </a:xfrm>
        </p:spPr>
        <p:txBody>
          <a:bodyPr tIns="91440" rIns="9144" bIns="91440" anchor="t"/>
          <a:lstStyle>
            <a:lvl1pPr marL="0" marR="0" indent="0" algn="r" eaLnBrk="1" latinLnBrk="0" hangingPunct="1">
              <a:buFontTx/>
              <a:buNone/>
              <a:defRPr kumimoji="0" lang="ar-SA" sz="1800" i="0">
                <a:solidFill>
                  <a:schemeClr val="tx1">
                    <a:lumMod val="75000"/>
                    <a:lumOff val="25000"/>
                  </a:schemeClr>
                </a:solidFill>
              </a:defRPr>
            </a:lvl1pPr>
            <a:extLst/>
          </a:lstStyle>
          <a:p>
            <a:pPr lvl="0" algn="r" rtl="1"/>
            <a:r>
              <a:rPr kumimoji="0" lang="ar-SA"/>
              <a:t>انقر لإضافة تسمية توضيحية</a:t>
            </a:r>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عمودي ذو تسمية توضيحية">
    <p:spTree>
      <p:nvGrpSpPr>
        <p:cNvPr id="1" name=""/>
        <p:cNvGrpSpPr/>
        <p:nvPr/>
      </p:nvGrpSpPr>
      <p:grpSpPr>
        <a:xfrm>
          <a:off x="0" y="0"/>
          <a:ext cx="0" cy="0"/>
          <a:chOff x="0" y="0"/>
          <a:chExt cx="0" cy="0"/>
        </a:xfrm>
      </p:grpSpPr>
      <p:sp>
        <p:nvSpPr>
          <p:cNvPr id="6" name="Rectangle 8"/>
          <p:cNvSpPr>
            <a:spLocks noGrp="1"/>
          </p:cNvSpPr>
          <p:nvPr>
            <p:ph type="pic" sz="quarter" idx="13"/>
          </p:nvPr>
        </p:nvSpPr>
        <p:spPr>
          <a:xfrm>
            <a:off x="645701" y="290541"/>
            <a:ext cx="4307299" cy="572926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1588" algn="r" defTabSz="914400" rtl="0" eaLnBrk="1" latinLnBrk="0" hangingPunct="1">
              <a:spcBef>
                <a:spcPct val="20000"/>
              </a:spcBef>
              <a:buFontTx/>
              <a:buNone/>
              <a:defRPr kumimoji="0" lang="ar-SA" sz="2000" i="0" kern="1200">
                <a:solidFill>
                  <a:schemeClr val="tx1">
                    <a:lumMod val="65000"/>
                    <a:lumOff val="35000"/>
                  </a:schemeClr>
                </a:solidFill>
                <a:latin typeface="+mn-lt"/>
                <a:ea typeface="+mn-ea"/>
                <a:cs typeface="+mn-cs"/>
              </a:defRPr>
            </a:lvl1pPr>
            <a:extLst/>
          </a:lstStyle>
          <a:p>
            <a:pPr marL="0" marR="0" indent="1588" algn="ctr" rtl="1" eaLnBrk="1" latinLnBrk="0" hangingPunct="1"/>
            <a:r>
              <a:rPr lang="ar-SA" smtClean="0"/>
              <a:t>انقر فوق الأيقونة لإضافة صورة</a:t>
            </a:r>
            <a:endParaRPr/>
          </a:p>
        </p:txBody>
      </p:sp>
      <p:sp>
        <p:nvSpPr>
          <p:cNvPr id="10" name="Rectangle 6"/>
          <p:cNvSpPr>
            <a:spLocks noGrp="1"/>
          </p:cNvSpPr>
          <p:nvPr>
            <p:ph type="body" sz="quarter" idx="14" hasCustomPrompt="1"/>
          </p:nvPr>
        </p:nvSpPr>
        <p:spPr>
          <a:xfrm>
            <a:off x="5343526" y="2859716"/>
            <a:ext cx="3181351" cy="3181350"/>
          </a:xfrm>
        </p:spPr>
        <p:txBody>
          <a:bodyPr tIns="91440" bIns="91440" anchor="b" anchorCtr="0">
            <a:noAutofit/>
          </a:bodyPr>
          <a:lstStyle>
            <a:lvl1pPr marL="0" marR="0" indent="0" algn="r" rtl="0" eaLnBrk="1" latinLnBrk="0" hangingPunct="1">
              <a:spcBef>
                <a:spcPct val="20000"/>
              </a:spcBef>
              <a:buFontTx/>
              <a:buNone/>
              <a:defRPr kumimoji="0" lang="ar-SA" sz="1800" i="0" baseline="0">
                <a:solidFill>
                  <a:schemeClr val="tx1">
                    <a:lumMod val="75000"/>
                    <a:lumOff val="25000"/>
                  </a:schemeClr>
                </a:solidFill>
                <a:latin typeface="+mn-lt"/>
                <a:ea typeface="+mn-ea"/>
                <a:cs typeface="+mn-cs"/>
              </a:defRPr>
            </a:lvl1pPr>
            <a:extLst/>
          </a:lstStyle>
          <a:p>
            <a:pPr lvl="0" algn="r" rtl="1"/>
            <a:r>
              <a:rPr kumimoji="0" lang="ar-SA"/>
              <a:t>انقر لإضافة تسمية توضيحية</a:t>
            </a:r>
          </a:p>
        </p:txBody>
      </p:sp>
      <p:grpSp>
        <p:nvGrpSpPr>
          <p:cNvPr id="13" name="Group 12"/>
          <p:cNvGrpSpPr/>
          <p:nvPr userDrawn="1"/>
        </p:nvGrpSpPr>
        <p:grpSpPr>
          <a:xfrm rot="5400000">
            <a:off x="4277033" y="1991032"/>
            <a:ext cx="589936" cy="9144000"/>
            <a:chOff x="8524568" y="0"/>
            <a:chExt cx="589936" cy="6858000"/>
          </a:xfrm>
        </p:grpSpPr>
        <p:sp>
          <p:nvSpPr>
            <p:cNvPr id="14" name="Rectangle 13"/>
            <p:cNvSpPr/>
            <p:nvPr userDrawn="1"/>
          </p:nvSpPr>
          <p:spPr>
            <a:xfrm>
              <a:off x="8524568"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solidFill>
                  <a:srgbClr val="FC7500"/>
                </a:solidFill>
              </a:endParaRPr>
            </a:p>
          </p:txBody>
        </p:sp>
        <p:cxnSp>
          <p:nvCxnSpPr>
            <p:cNvPr id="15" name="Straight Connector 14"/>
            <p:cNvCxnSpPr/>
            <p:nvPr userDrawn="1"/>
          </p:nvCxnSpPr>
          <p:spPr>
            <a:xfrm rot="5400000">
              <a:off x="5685504"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grpSp>
      <p:sp>
        <p:nvSpPr>
          <p:cNvPr id="16" name="Date Placeholder 2"/>
          <p:cNvSpPr>
            <a:spLocks noGrp="1"/>
          </p:cNvSpPr>
          <p:nvPr>
            <p:ph type="dt" sz="half" idx="10"/>
          </p:nvPr>
        </p:nvSpPr>
        <p:spPr>
          <a:xfrm>
            <a:off x="457200" y="6553200"/>
            <a:ext cx="2133600" cy="304800"/>
          </a:xfrm>
        </p:spPr>
        <p:txBody>
          <a:bodyPr/>
          <a:lstStyle>
            <a:lvl1pPr algn="r" eaLnBrk="1" latinLnBrk="0" hangingPunct="1">
              <a:defRPr kumimoji="0" lang="ar-SA">
                <a:solidFill>
                  <a:schemeClr val="bg1"/>
                </a:solidFill>
              </a:defRPr>
            </a:lvl1pPr>
          </a:lstStyle>
          <a:p>
            <a:pPr algn="r" rtl="1"/>
            <a:fld id="{EFEED2B4-868F-4681-9E70-FF7ECCDC67D4}" type="datetimeFigureOut">
              <a:rPr lang="en-US"/>
              <a:pPr algn="r" rtl="1"/>
              <a:t>10/17/2020</a:t>
            </a:fld>
            <a:endParaRPr kumimoji="0" lang="ar-SA"/>
          </a:p>
        </p:txBody>
      </p:sp>
      <p:sp>
        <p:nvSpPr>
          <p:cNvPr id="17" name="Footer Placeholder 3"/>
          <p:cNvSpPr>
            <a:spLocks noGrp="1"/>
          </p:cNvSpPr>
          <p:nvPr>
            <p:ph type="ftr" sz="quarter" idx="11"/>
          </p:nvPr>
        </p:nvSpPr>
        <p:spPr>
          <a:xfrm>
            <a:off x="3124200" y="6553200"/>
            <a:ext cx="2895600" cy="304800"/>
          </a:xfrm>
        </p:spPr>
        <p:txBody>
          <a:bodyPr/>
          <a:lstStyle>
            <a:lvl1pPr algn="r" eaLnBrk="1" latinLnBrk="0" hangingPunct="1">
              <a:defRPr kumimoji="0" lang="ar-SA">
                <a:solidFill>
                  <a:schemeClr val="bg1"/>
                </a:solidFill>
              </a:defRPr>
            </a:lvl1pPr>
          </a:lstStyle>
          <a:p>
            <a:pPr algn="r" rtl="1"/>
            <a:endParaRPr kumimoji="0" lang="ar-SA"/>
          </a:p>
        </p:txBody>
      </p:sp>
      <p:sp>
        <p:nvSpPr>
          <p:cNvPr id="18" name="Slide Number Placeholder 4"/>
          <p:cNvSpPr>
            <a:spLocks noGrp="1"/>
          </p:cNvSpPr>
          <p:nvPr>
            <p:ph type="sldNum" sz="quarter" idx="12"/>
          </p:nvPr>
        </p:nvSpPr>
        <p:spPr>
          <a:xfrm>
            <a:off x="6553200" y="6553200"/>
            <a:ext cx="2133600" cy="304800"/>
          </a:xfrm>
        </p:spPr>
        <p:txBody>
          <a:bodyPr/>
          <a:lstStyle>
            <a:lvl1pPr algn="r" eaLnBrk="1" latinLnBrk="0" hangingPunct="1">
              <a:defRPr kumimoji="0" lang="ar-SA">
                <a:solidFill>
                  <a:schemeClr val="bg1"/>
                </a:solidFill>
              </a:defRPr>
            </a:lvl1pPr>
          </a:lstStyle>
          <a:p>
            <a:fld id="{80F88FF4-1BD9-4AA8-B980-C7776087ABAF}" type="slidenum">
              <a:rPr/>
              <a:pPr/>
              <a:t>‹#›</a:t>
            </a:fld>
            <a:endParaRPr kumimoji="0" lang="ar-SA"/>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صورة مع عنوان">
    <p:spTree>
      <p:nvGrpSpPr>
        <p:cNvPr id="1" name=""/>
        <p:cNvGrpSpPr/>
        <p:nvPr/>
      </p:nvGrpSpPr>
      <p:grpSpPr>
        <a:xfrm>
          <a:off x="0" y="0"/>
          <a:ext cx="0" cy="0"/>
          <a:chOff x="0" y="0"/>
          <a:chExt cx="0" cy="0"/>
        </a:xfrm>
      </p:grpSpPr>
      <p:sp>
        <p:nvSpPr>
          <p:cNvPr id="8" name="Rectangle 7"/>
          <p:cNvSpPr/>
          <p:nvPr userDrawn="1"/>
        </p:nvSpPr>
        <p:spPr>
          <a:xfrm>
            <a:off x="0" y="6096000"/>
            <a:ext cx="8534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7" name="Picture Placeholder 6"/>
          <p:cNvSpPr>
            <a:spLocks noGrp="1"/>
          </p:cNvSpPr>
          <p:nvPr>
            <p:ph type="pic" sz="quarter" idx="10"/>
          </p:nvPr>
        </p:nvSpPr>
        <p:spPr>
          <a:xfrm>
            <a:off x="0" y="0"/>
            <a:ext cx="8534400" cy="6096000"/>
          </a:xfrm>
        </p:spPr>
        <p:txBody>
          <a:bodyPr/>
          <a:lstStyle>
            <a:lvl1pPr algn="r" eaLnBrk="1" latinLnBrk="0" hangingPunct="1">
              <a:buNone/>
              <a:defRPr kumimoji="0" lang="ar-SA">
                <a:solidFill>
                  <a:schemeClr val="tx1">
                    <a:lumMod val="85000"/>
                    <a:lumOff val="15000"/>
                  </a:schemeClr>
                </a:solidFill>
              </a:defRPr>
            </a:lvl1pPr>
          </a:lstStyle>
          <a:p>
            <a:pPr algn="r" rtl="1" eaLnBrk="1" latinLnBrk="0" hangingPunct="1"/>
            <a:r>
              <a:rPr lang="ar-SA" smtClean="0"/>
              <a:t>انقر فوق الأيقونة لإضافة صورة</a:t>
            </a:r>
            <a:endParaRPr/>
          </a:p>
        </p:txBody>
      </p:sp>
      <p:sp>
        <p:nvSpPr>
          <p:cNvPr id="2" name="Title 1"/>
          <p:cNvSpPr>
            <a:spLocks noGrp="1"/>
          </p:cNvSpPr>
          <p:nvPr>
            <p:ph type="title"/>
          </p:nvPr>
        </p:nvSpPr>
        <p:spPr>
          <a:xfrm>
            <a:off x="152400" y="6172200"/>
            <a:ext cx="8229600" cy="571500"/>
          </a:xfrm>
        </p:spPr>
        <p:txBody>
          <a:bodyPr>
            <a:noAutofit/>
          </a:bodyPr>
          <a:lstStyle>
            <a:lvl1pPr algn="r" eaLnBrk="1" latinLnBrk="0" hangingPunct="1">
              <a:defRPr kumimoji="0" lang="ar-SA" sz="3600" b="1">
                <a:solidFill>
                  <a:schemeClr val="tx1">
                    <a:lumMod val="85000"/>
                    <a:lumOff val="15000"/>
                  </a:schemeClr>
                </a:solidFill>
              </a:defRPr>
            </a:lvl1pPr>
          </a:lstStyle>
          <a:p>
            <a:pPr algn="r" rtl="1" eaLnBrk="1" latinLnBrk="0" hangingPunct="1"/>
            <a:r>
              <a:rPr lang="ar-SA" smtClean="0"/>
              <a:t>انقر لتحرير نمط العنوان الرئيسي</a:t>
            </a:r>
            <a:endParaRPr/>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صورة بحجم صفحة كاملة مع عنوا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r" rtl="1"/>
            <a:fld id="{EFEED2B4-868F-4681-9E70-FF7ECCDC67D4}" type="datetimeFigureOut">
              <a:rPr lang="en-US"/>
              <a:pPr algn="r" rtl="1"/>
              <a:t>10/17/2020</a:t>
            </a:fld>
            <a:endParaRPr kumimoji="0" lang="ar-SA"/>
          </a:p>
        </p:txBody>
      </p:sp>
      <p:sp>
        <p:nvSpPr>
          <p:cNvPr id="6" name="Footer Placeholder 5"/>
          <p:cNvSpPr>
            <a:spLocks noGrp="1"/>
          </p:cNvSpPr>
          <p:nvPr>
            <p:ph type="ftr" sz="quarter" idx="11"/>
          </p:nvPr>
        </p:nvSpPr>
        <p:spPr/>
        <p:txBody>
          <a:bodyPr/>
          <a:lstStyle/>
          <a:p>
            <a:pPr algn="r" rtl="1"/>
            <a:endParaRPr kumimoji="0" lang="ar-SA"/>
          </a:p>
        </p:txBody>
      </p:sp>
      <p:sp>
        <p:nvSpPr>
          <p:cNvPr id="7" name="Slide Number Placeholder 6"/>
          <p:cNvSpPr>
            <a:spLocks noGrp="1"/>
          </p:cNvSpPr>
          <p:nvPr>
            <p:ph type="sldNum" sz="quarter" idx="12"/>
          </p:nvPr>
        </p:nvSpPr>
        <p:spPr/>
        <p:txBody>
          <a:bodyPr/>
          <a:lstStyle/>
          <a:p>
            <a:pPr algn="r" rtl="1"/>
            <a:fld id="{80F88FF4-1BD9-4AA8-B980-C7776087ABAF}" type="slidenum">
              <a:rPr/>
              <a:pPr algn="r" rtl="1"/>
              <a:t>‹#›</a:t>
            </a:fld>
            <a:endParaRPr kumimoji="0" lang="ar-SA"/>
          </a:p>
        </p:txBody>
      </p:sp>
      <p:sp>
        <p:nvSpPr>
          <p:cNvPr id="8" name="Rectangle 6"/>
          <p:cNvSpPr>
            <a:spLocks noGrp="1" noChangeAspect="1"/>
          </p:cNvSpPr>
          <p:nvPr>
            <p:ph type="pic" sz="quarter" idx="13"/>
          </p:nvPr>
        </p:nvSpPr>
        <p:spPr>
          <a:xfrm>
            <a:off x="0" y="0"/>
            <a:ext cx="9144000" cy="6858000"/>
          </a:xfrm>
          <a:no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r" rtl="0" eaLnBrk="1" latinLnBrk="0" hangingPunct="1">
              <a:spcBef>
                <a:spcPct val="20000"/>
              </a:spcBef>
              <a:buFontTx/>
              <a:buNone/>
              <a:defRPr kumimoji="0" lang="ar-SA" sz="2400" i="0">
                <a:solidFill>
                  <a:schemeClr val="tx1">
                    <a:lumMod val="75000"/>
                    <a:lumOff val="25000"/>
                  </a:schemeClr>
                </a:solidFill>
                <a:latin typeface="+mn-lt"/>
                <a:ea typeface="+mn-ea"/>
                <a:cs typeface="+mn-cs"/>
              </a:defRPr>
            </a:lvl1pPr>
            <a:extLst/>
          </a:lstStyle>
          <a:p>
            <a:pPr marL="0" marR="0" indent="0" algn="ctr" rtl="1" eaLnBrk="1" latinLnBrk="0" hangingPunct="1"/>
            <a:r>
              <a:rPr lang="ar-SA" smtClean="0"/>
              <a:t>انقر فوق الأيقونة لإضافة صورة</a:t>
            </a:r>
            <a:endParaRPr/>
          </a:p>
        </p:txBody>
      </p:sp>
      <p:sp>
        <p:nvSpPr>
          <p:cNvPr id="12" name="Text Placeholder 10"/>
          <p:cNvSpPr>
            <a:spLocks noGrp="1"/>
          </p:cNvSpPr>
          <p:nvPr>
            <p:ph type="body" sz="quarter" idx="14" hasCustomPrompt="1"/>
          </p:nvPr>
        </p:nvSpPr>
        <p:spPr>
          <a:xfrm>
            <a:off x="5105400" y="5257801"/>
            <a:ext cx="4038600" cy="505047"/>
          </a:xfrm>
          <a:solidFill>
            <a:schemeClr val="tx1">
              <a:alpha val="46000"/>
            </a:schemeClr>
          </a:solidFill>
        </p:spPr>
        <p:txBody>
          <a:bodyPr>
            <a:normAutofit/>
          </a:bodyPr>
          <a:lstStyle>
            <a:lvl1pPr algn="r" eaLnBrk="1" latinLnBrk="0" hangingPunct="1">
              <a:buNone/>
              <a:defRPr kumimoji="0" lang="ar-SA" sz="2800" baseline="0">
                <a:solidFill>
                  <a:schemeClr val="bg1"/>
                </a:solidFill>
              </a:defRPr>
            </a:lvl1pPr>
          </a:lstStyle>
          <a:p>
            <a:pPr lvl="0" algn="r" rtl="1"/>
            <a:r>
              <a:rPr kumimoji="0" lang="ar-SA"/>
              <a:t>انقر لإضافة عنوان</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فراغ مع لون">
    <p:spTree>
      <p:nvGrpSpPr>
        <p:cNvPr id="1" name=""/>
        <p:cNvGrpSpPr/>
        <p:nvPr/>
      </p:nvGrpSpPr>
      <p:grpSpPr>
        <a:xfrm>
          <a:off x="0" y="0"/>
          <a:ext cx="0" cy="0"/>
          <a:chOff x="0" y="0"/>
          <a:chExt cx="0" cy="0"/>
        </a:xfrm>
      </p:grpSpPr>
      <p:sp>
        <p:nvSpPr>
          <p:cNvPr id="5" name="Date Placeholder 3"/>
          <p:cNvSpPr>
            <a:spLocks noGrp="1"/>
          </p:cNvSpPr>
          <p:nvPr>
            <p:ph type="dt" sz="half" idx="10"/>
          </p:nvPr>
        </p:nvSpPr>
        <p:spPr>
          <a:xfrm>
            <a:off x="457200" y="6553200"/>
            <a:ext cx="2133600" cy="304800"/>
          </a:xfrm>
        </p:spPr>
        <p:txBody>
          <a:bodyPr/>
          <a:lstStyle/>
          <a:p>
            <a:pPr algn="r" rtl="1"/>
            <a:fld id="{EFEED2B4-868F-4681-9E70-FF7ECCDC67D4}" type="datetimeFigureOut">
              <a:rPr lang="en-US"/>
              <a:pPr algn="r" rtl="1"/>
              <a:t>10/17/2020</a:t>
            </a:fld>
            <a:endParaRPr kumimoji="0" lang="ar-SA"/>
          </a:p>
        </p:txBody>
      </p:sp>
      <p:sp>
        <p:nvSpPr>
          <p:cNvPr id="6" name="Footer Placeholder 4"/>
          <p:cNvSpPr>
            <a:spLocks noGrp="1"/>
          </p:cNvSpPr>
          <p:nvPr>
            <p:ph type="ftr" sz="quarter" idx="11"/>
          </p:nvPr>
        </p:nvSpPr>
        <p:spPr>
          <a:xfrm>
            <a:off x="2971800" y="6553200"/>
            <a:ext cx="2895600" cy="304800"/>
          </a:xfrm>
        </p:spPr>
        <p:txBody>
          <a:bodyPr/>
          <a:lstStyle/>
          <a:p>
            <a:pPr algn="r" rtl="1"/>
            <a:endParaRPr kumimoji="0" lang="ar-SA"/>
          </a:p>
        </p:txBody>
      </p:sp>
      <p:sp>
        <p:nvSpPr>
          <p:cNvPr id="7" name="Slide Number Placeholder 5"/>
          <p:cNvSpPr>
            <a:spLocks noGrp="1"/>
          </p:cNvSpPr>
          <p:nvPr>
            <p:ph type="sldNum" sz="quarter" idx="12"/>
          </p:nvPr>
        </p:nvSpPr>
        <p:spPr>
          <a:xfrm>
            <a:off x="6248400" y="6553200"/>
            <a:ext cx="2057400" cy="304800"/>
          </a:xfrm>
        </p:spPr>
        <p:txBody>
          <a:bodyPr/>
          <a:lstStyle/>
          <a:p>
            <a:pPr algn="r" rtl="1"/>
            <a:fld id="{80F88FF4-1BD9-4AA8-B980-C7776087ABAF}" type="slidenum">
              <a:rPr/>
              <a:pPr algn="r" rtl="1"/>
              <a:t>‹#›</a:t>
            </a:fld>
            <a:endParaRPr kumimoji="0"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مقطع ألبوم مع 3 عمودي">
    <p:spTree>
      <p:nvGrpSpPr>
        <p:cNvPr id="1" name=""/>
        <p:cNvGrpSpPr/>
        <p:nvPr/>
      </p:nvGrpSpPr>
      <p:grpSpPr>
        <a:xfrm>
          <a:off x="0" y="0"/>
          <a:ext cx="0" cy="0"/>
          <a:chOff x="0" y="0"/>
          <a:chExt cx="0" cy="0"/>
        </a:xfrm>
      </p:grpSpPr>
      <p:sp>
        <p:nvSpPr>
          <p:cNvPr id="8" name="Rectangle 2"/>
          <p:cNvSpPr>
            <a:spLocks noGrp="1"/>
          </p:cNvSpPr>
          <p:nvPr>
            <p:ph type="title" hasCustomPrompt="1"/>
          </p:nvPr>
        </p:nvSpPr>
        <p:spPr>
          <a:xfrm>
            <a:off x="457200" y="3390900"/>
            <a:ext cx="7781731" cy="990600"/>
          </a:xfrm>
        </p:spPr>
        <p:txBody>
          <a:bodyPr vert="horz" bIns="0" anchor="b" anchorCtr="0">
            <a:normAutofit/>
          </a:bodyPr>
          <a:lstStyle>
            <a:lvl1pPr algn="r" eaLnBrk="1" latinLnBrk="0" hangingPunct="1">
              <a:defRPr kumimoji="0" lang="ar-SA" sz="4400" b="1" baseline="0">
                <a:solidFill>
                  <a:srgbClr val="FC7500"/>
                </a:solidFill>
              </a:defRPr>
            </a:lvl1pPr>
            <a:extLst/>
          </a:lstStyle>
          <a:p>
            <a:pPr algn="r" rtl="1"/>
            <a:r>
              <a:rPr kumimoji="0" lang="ar-SA"/>
              <a:t>انقر لإضافة عنوان المقطع</a:t>
            </a:r>
          </a:p>
        </p:txBody>
      </p:sp>
      <p:sp>
        <p:nvSpPr>
          <p:cNvPr id="9" name="Rectangle 11"/>
          <p:cNvSpPr>
            <a:spLocks noGrp="1"/>
          </p:cNvSpPr>
          <p:nvPr>
            <p:ph type="body" sz="quarter" idx="14" hasCustomPrompt="1"/>
          </p:nvPr>
        </p:nvSpPr>
        <p:spPr>
          <a:xfrm>
            <a:off x="457200" y="4572000"/>
            <a:ext cx="7772400" cy="838200"/>
          </a:xfrm>
        </p:spPr>
        <p:txBody>
          <a:bodyPr vert="horz" tIns="0"/>
          <a:lstStyle>
            <a:lvl1pPr algn="r" eaLnBrk="1" latinLnBrk="0" hangingPunct="1">
              <a:buFontTx/>
              <a:buNone/>
              <a:defRPr kumimoji="0" lang="ar-SA" sz="1800">
                <a:solidFill>
                  <a:schemeClr val="tx1">
                    <a:lumMod val="75000"/>
                    <a:lumOff val="25000"/>
                  </a:schemeClr>
                </a:solidFill>
              </a:defRPr>
            </a:lvl1pPr>
            <a:extLst/>
          </a:lstStyle>
          <a:p>
            <a:pPr lvl="0" algn="r" rtl="1"/>
            <a:r>
              <a:rPr kumimoji="0" lang="ar-SA"/>
              <a:t>انقر لإضافة عنوان فرعي</a:t>
            </a:r>
          </a:p>
        </p:txBody>
      </p:sp>
      <p:sp>
        <p:nvSpPr>
          <p:cNvPr id="10" name="Rectangle 6"/>
          <p:cNvSpPr>
            <a:spLocks noGrp="1"/>
          </p:cNvSpPr>
          <p:nvPr>
            <p:ph type="pic" sz="quarter" idx="11"/>
          </p:nvPr>
        </p:nvSpPr>
        <p:spPr>
          <a:xfrm>
            <a:off x="490868" y="807195"/>
            <a:ext cx="2286000" cy="2286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1588" algn="r" defTabSz="914400" rtl="0" eaLnBrk="1" latinLnBrk="0" hangingPunct="1">
              <a:spcBef>
                <a:spcPct val="20000"/>
              </a:spcBef>
              <a:buFontTx/>
              <a:buNone/>
              <a:defRPr kumimoji="0" lang="ar-SA" sz="2400" i="0" kern="1200">
                <a:solidFill>
                  <a:schemeClr val="tx1">
                    <a:lumMod val="65000"/>
                    <a:lumOff val="35000"/>
                  </a:schemeClr>
                </a:solidFill>
                <a:latin typeface="+mn-lt"/>
                <a:ea typeface="+mn-ea"/>
                <a:cs typeface="+mn-cs"/>
              </a:defRPr>
            </a:lvl1pPr>
            <a:extLst/>
          </a:lstStyle>
          <a:p>
            <a:pPr algn="ctr" rtl="1" eaLnBrk="1" latinLnBrk="0" hangingPunct="1"/>
            <a:r>
              <a:rPr lang="ar-SA" smtClean="0"/>
              <a:t>انقر فوق الأيقونة لإضافة صورة</a:t>
            </a:r>
            <a:endParaRPr/>
          </a:p>
        </p:txBody>
      </p:sp>
      <p:sp>
        <p:nvSpPr>
          <p:cNvPr id="11" name="Rectangle 6"/>
          <p:cNvSpPr>
            <a:spLocks noGrp="1"/>
          </p:cNvSpPr>
          <p:nvPr>
            <p:ph type="pic" sz="quarter" idx="15"/>
          </p:nvPr>
        </p:nvSpPr>
        <p:spPr>
          <a:xfrm>
            <a:off x="3179135" y="807195"/>
            <a:ext cx="2286000" cy="2286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1588" algn="r" defTabSz="914400" rtl="0" eaLnBrk="1" latinLnBrk="0" hangingPunct="1">
              <a:spcBef>
                <a:spcPct val="20000"/>
              </a:spcBef>
              <a:buFontTx/>
              <a:buNone/>
              <a:defRPr kumimoji="0" lang="ar-SA" sz="2000" i="0" kern="1200">
                <a:solidFill>
                  <a:schemeClr val="tx1">
                    <a:lumMod val="65000"/>
                    <a:lumOff val="35000"/>
                  </a:schemeClr>
                </a:solidFill>
                <a:latin typeface="+mn-lt"/>
                <a:ea typeface="+mn-ea"/>
                <a:cs typeface="+mn-cs"/>
              </a:defRPr>
            </a:lvl1pPr>
            <a:extLst/>
          </a:lstStyle>
          <a:p>
            <a:pPr algn="ctr" rtl="1" eaLnBrk="1" latinLnBrk="0" hangingPunct="1"/>
            <a:r>
              <a:rPr lang="ar-SA" smtClean="0"/>
              <a:t>انقر فوق الأيقونة لإضافة صورة</a:t>
            </a:r>
            <a:endParaRPr/>
          </a:p>
        </p:txBody>
      </p:sp>
      <p:sp>
        <p:nvSpPr>
          <p:cNvPr id="12" name="Rectangle 6"/>
          <p:cNvSpPr>
            <a:spLocks noGrp="1"/>
          </p:cNvSpPr>
          <p:nvPr>
            <p:ph type="pic" sz="quarter" idx="16"/>
          </p:nvPr>
        </p:nvSpPr>
        <p:spPr>
          <a:xfrm>
            <a:off x="5867400" y="807195"/>
            <a:ext cx="2286000" cy="2286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1588" algn="r" defTabSz="914400" rtl="0" eaLnBrk="1" latinLnBrk="0" hangingPunct="1">
              <a:spcBef>
                <a:spcPct val="20000"/>
              </a:spcBef>
              <a:buFontTx/>
              <a:buNone/>
              <a:defRPr kumimoji="0" lang="ar-SA" sz="2000" i="0" kern="1200">
                <a:solidFill>
                  <a:schemeClr val="tx1">
                    <a:lumMod val="65000"/>
                    <a:lumOff val="35000"/>
                  </a:schemeClr>
                </a:solidFill>
                <a:latin typeface="+mn-lt"/>
                <a:ea typeface="+mn-ea"/>
                <a:cs typeface="+mn-cs"/>
              </a:defRPr>
            </a:lvl1pPr>
            <a:extLst/>
          </a:lstStyle>
          <a:p>
            <a:pPr algn="ctr" rtl="1" eaLnBrk="1" latinLnBrk="0" hangingPunct="1"/>
            <a:r>
              <a:rPr lang="ar-SA" smtClean="0"/>
              <a:t>انقر فوق الأيقونة لإضافة صورة</a:t>
            </a:r>
            <a:endParaRPr/>
          </a:p>
        </p:txBody>
      </p:sp>
      <p:sp>
        <p:nvSpPr>
          <p:cNvPr id="18" name="Date Placeholder 3"/>
          <p:cNvSpPr>
            <a:spLocks noGrp="1"/>
          </p:cNvSpPr>
          <p:nvPr>
            <p:ph type="dt" sz="half" idx="10"/>
          </p:nvPr>
        </p:nvSpPr>
        <p:spPr>
          <a:xfrm>
            <a:off x="457200" y="6553200"/>
            <a:ext cx="2133600" cy="304800"/>
          </a:xfrm>
        </p:spPr>
        <p:txBody>
          <a:bodyPr/>
          <a:lstStyle/>
          <a:p>
            <a:pPr algn="r" rtl="1"/>
            <a:fld id="{EFEED2B4-868F-4681-9E70-FF7ECCDC67D4}" type="datetimeFigureOut">
              <a:rPr lang="en-US"/>
              <a:pPr algn="r" rtl="1"/>
              <a:t>10/17/2020</a:t>
            </a:fld>
            <a:endParaRPr kumimoji="0" lang="ar-SA"/>
          </a:p>
        </p:txBody>
      </p:sp>
      <p:sp>
        <p:nvSpPr>
          <p:cNvPr id="19" name="Footer Placeholder 4"/>
          <p:cNvSpPr>
            <a:spLocks noGrp="1"/>
          </p:cNvSpPr>
          <p:nvPr>
            <p:ph type="ftr" sz="quarter" idx="17"/>
          </p:nvPr>
        </p:nvSpPr>
        <p:spPr>
          <a:xfrm>
            <a:off x="2971800" y="6553200"/>
            <a:ext cx="2895600" cy="304800"/>
          </a:xfrm>
        </p:spPr>
        <p:txBody>
          <a:bodyPr/>
          <a:lstStyle/>
          <a:p>
            <a:pPr algn="r" rtl="1"/>
            <a:endParaRPr kumimoji="0" lang="ar-SA"/>
          </a:p>
        </p:txBody>
      </p:sp>
      <p:sp>
        <p:nvSpPr>
          <p:cNvPr id="20" name="Slide Number Placeholder 5"/>
          <p:cNvSpPr>
            <a:spLocks noGrp="1"/>
          </p:cNvSpPr>
          <p:nvPr>
            <p:ph type="sldNum" sz="quarter" idx="12"/>
          </p:nvPr>
        </p:nvSpPr>
        <p:spPr>
          <a:xfrm>
            <a:off x="6248400" y="6553200"/>
            <a:ext cx="2057400" cy="304800"/>
          </a:xfrm>
        </p:spPr>
        <p:txBody>
          <a:bodyPr/>
          <a:lstStyle/>
          <a:p>
            <a:pPr algn="r" rtl="1"/>
            <a:fld id="{80F88FF4-1BD9-4AA8-B980-C7776087ABAF}" type="slidenum">
              <a:rPr/>
              <a:pPr algn="r" rtl="1"/>
              <a:t>‹#›</a:t>
            </a:fld>
            <a:endParaRPr kumimoji="0" lang="ar-SA"/>
          </a:p>
        </p:txBody>
      </p:sp>
      <p:sp>
        <p:nvSpPr>
          <p:cNvPr id="21" name="Rectangle 20"/>
          <p:cNvSpPr/>
          <p:nvPr userDrawn="1"/>
        </p:nvSpPr>
        <p:spPr>
          <a:xfrm>
            <a:off x="8524569" y="0"/>
            <a:ext cx="540775" cy="6858000"/>
          </a:xfrm>
          <a:prstGeom prst="rect">
            <a:avLst/>
          </a:prstGeom>
          <a:solidFill>
            <a:srgbClr val="91BED4"/>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solidFill>
                <a:srgbClr val="FC7500"/>
              </a:solidFill>
            </a:endParaRPr>
          </a:p>
        </p:txBody>
      </p:sp>
      <p:cxnSp>
        <p:nvCxnSpPr>
          <p:cNvPr id="22" name="Straight Connector 21"/>
          <p:cNvCxnSpPr/>
          <p:nvPr userDrawn="1"/>
        </p:nvCxnSpPr>
        <p:spPr>
          <a:xfrm rot="5400000">
            <a:off x="5693735" y="3429000"/>
            <a:ext cx="6858000" cy="0"/>
          </a:xfrm>
          <a:prstGeom prst="line">
            <a:avLst/>
          </a:prstGeom>
          <a:ln w="50800">
            <a:solidFill>
              <a:srgbClr val="91BED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أفقي ذات تسمية توضيحية شفافة">
    <p:spTree>
      <p:nvGrpSpPr>
        <p:cNvPr id="1" name=""/>
        <p:cNvGrpSpPr/>
        <p:nvPr/>
      </p:nvGrpSpPr>
      <p:grpSpPr>
        <a:xfrm>
          <a:off x="0" y="0"/>
          <a:ext cx="0" cy="0"/>
          <a:chOff x="0" y="0"/>
          <a:chExt cx="0" cy="0"/>
        </a:xfrm>
      </p:grpSpPr>
      <p:sp>
        <p:nvSpPr>
          <p:cNvPr id="6" name="Rectangle 9"/>
          <p:cNvSpPr>
            <a:spLocks noGrp="1" noChangeAspect="1"/>
          </p:cNvSpPr>
          <p:nvPr>
            <p:ph type="pic" sz="quarter" idx="14"/>
          </p:nvPr>
        </p:nvSpPr>
        <p:spPr>
          <a:xfrm>
            <a:off x="1143000" y="762000"/>
            <a:ext cx="6299200" cy="47244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400" kern="1200">
                <a:solidFill>
                  <a:schemeClr val="tx1">
                    <a:lumMod val="65000"/>
                    <a:lumOff val="35000"/>
                  </a:schemeClr>
                </a:solidFill>
                <a:latin typeface="+mn-lt"/>
                <a:ea typeface="+mn-ea"/>
                <a:cs typeface="+mn-cs"/>
              </a:defRPr>
            </a:lvl1pPr>
            <a:extLst/>
          </a:lstStyle>
          <a:p>
            <a:pPr marL="0" marR="0" indent="1588" algn="ctr" rtl="1" eaLnBrk="1" latinLnBrk="0" hangingPunct="1"/>
            <a:r>
              <a:rPr lang="ar-SA" smtClean="0"/>
              <a:t>انقر فوق الأيقونة لإضافة صورة</a:t>
            </a:r>
            <a:endParaRPr/>
          </a:p>
        </p:txBody>
      </p:sp>
      <p:sp>
        <p:nvSpPr>
          <p:cNvPr id="9" name="Date Placeholder 3"/>
          <p:cNvSpPr>
            <a:spLocks noGrp="1"/>
          </p:cNvSpPr>
          <p:nvPr>
            <p:ph type="dt" sz="half" idx="10"/>
          </p:nvPr>
        </p:nvSpPr>
        <p:spPr>
          <a:xfrm>
            <a:off x="457200" y="6553200"/>
            <a:ext cx="2133600" cy="304800"/>
          </a:xfrm>
        </p:spPr>
        <p:txBody>
          <a:bodyPr/>
          <a:lstStyle/>
          <a:p>
            <a:pPr algn="r" rtl="1"/>
            <a:fld id="{EFEED2B4-868F-4681-9E70-FF7ECCDC67D4}" type="datetimeFigureOut">
              <a:rPr lang="en-US"/>
              <a:pPr algn="r" rtl="1"/>
              <a:t>10/17/2020</a:t>
            </a:fld>
            <a:endParaRPr kumimoji="0" lang="ar-SA"/>
          </a:p>
        </p:txBody>
      </p:sp>
      <p:sp>
        <p:nvSpPr>
          <p:cNvPr id="10" name="Footer Placeholder 4"/>
          <p:cNvSpPr>
            <a:spLocks noGrp="1"/>
          </p:cNvSpPr>
          <p:nvPr>
            <p:ph type="ftr" sz="quarter" idx="11"/>
          </p:nvPr>
        </p:nvSpPr>
        <p:spPr>
          <a:xfrm>
            <a:off x="2971800" y="6553200"/>
            <a:ext cx="2895600" cy="304800"/>
          </a:xfrm>
        </p:spPr>
        <p:txBody>
          <a:bodyPr/>
          <a:lstStyle/>
          <a:p>
            <a:pPr algn="r" rtl="1"/>
            <a:endParaRPr kumimoji="0" lang="ar-SA"/>
          </a:p>
        </p:txBody>
      </p:sp>
      <p:sp>
        <p:nvSpPr>
          <p:cNvPr id="11" name="Slide Number Placeholder 5"/>
          <p:cNvSpPr>
            <a:spLocks noGrp="1"/>
          </p:cNvSpPr>
          <p:nvPr>
            <p:ph type="sldNum" sz="quarter" idx="12"/>
          </p:nvPr>
        </p:nvSpPr>
        <p:spPr>
          <a:xfrm>
            <a:off x="6248400" y="6553200"/>
            <a:ext cx="2057400" cy="304800"/>
          </a:xfrm>
        </p:spPr>
        <p:txBody>
          <a:bodyPr/>
          <a:lstStyle/>
          <a:p>
            <a:pPr algn="r" rtl="1"/>
            <a:fld id="{80F88FF4-1BD9-4AA8-B980-C7776087ABAF}" type="slidenum">
              <a:rPr/>
              <a:pPr algn="r" rtl="1"/>
              <a:t>‹#›</a:t>
            </a:fld>
            <a:endParaRPr kumimoji="0" lang="ar-SA"/>
          </a:p>
        </p:txBody>
      </p:sp>
      <p:sp>
        <p:nvSpPr>
          <p:cNvPr id="12" name="Rectangle 11"/>
          <p:cNvSpPr/>
          <p:nvPr userDrawn="1"/>
        </p:nvSpPr>
        <p:spPr>
          <a:xfrm>
            <a:off x="1170165" y="5669280"/>
            <a:ext cx="6297435" cy="731520"/>
          </a:xfrm>
          <a:prstGeom prst="rect">
            <a:avLst/>
          </a:prstGeom>
          <a:noFill/>
          <a:ln w="38100">
            <a:solidFill>
              <a:schemeClr val="tx1">
                <a:lumMod val="95000"/>
                <a:lumOff val="5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15" name="Text Placeholder 14"/>
          <p:cNvSpPr>
            <a:spLocks noGrp="1"/>
          </p:cNvSpPr>
          <p:nvPr>
            <p:ph type="body" sz="quarter" idx="16" hasCustomPrompt="1"/>
          </p:nvPr>
        </p:nvSpPr>
        <p:spPr>
          <a:xfrm>
            <a:off x="1219200" y="5715001"/>
            <a:ext cx="6191693" cy="632637"/>
          </a:xfrm>
          <a:solidFill>
            <a:schemeClr val="tx1">
              <a:alpha val="35000"/>
            </a:schemeClr>
          </a:solidFill>
        </p:spPr>
        <p:txBody>
          <a:bodyPr vert="horz" lIns="91440" tIns="45720" rIns="91440" bIns="45720" rtlCol="1">
            <a:normAutofit/>
          </a:bodyPr>
          <a:lstStyle>
            <a:lvl1pPr marL="342900" indent="-342900" algn="r" defTabSz="914400" rtl="0" eaLnBrk="1" latinLnBrk="0" hangingPunct="1">
              <a:spcBef>
                <a:spcPct val="20000"/>
              </a:spcBef>
              <a:buFont typeface="Arial" pitchFamily="34" charset="0"/>
              <a:buNone/>
              <a:defRPr kumimoji="0" lang="ar-SA" sz="3000" b="1" kern="1200">
                <a:solidFill>
                  <a:schemeClr val="tx1">
                    <a:lumMod val="85000"/>
                    <a:lumOff val="15000"/>
                  </a:schemeClr>
                </a:solidFill>
                <a:latin typeface="Arial" pitchFamily="34" charset="0"/>
                <a:ea typeface="+mn-ea"/>
                <a:cs typeface="Arial" pitchFamily="34" charset="0"/>
              </a:defRPr>
            </a:lvl1pPr>
          </a:lstStyle>
          <a:p>
            <a:pPr lvl="0" algn="r" rtl="1"/>
            <a:r>
              <a:rPr kumimoji="0" lang="ar-SA"/>
              <a:t>انقر لإضافة عنوان</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صورة ذات تسمية توضيحية">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 y="0"/>
            <a:ext cx="3804047" cy="6858000"/>
          </a:xfrm>
          <a:prstGeom prst="rect">
            <a:avLst/>
          </a:prstGeom>
        </p:spPr>
      </p:pic>
      <p:sp>
        <p:nvSpPr>
          <p:cNvPr id="2" name="Title 1"/>
          <p:cNvSpPr>
            <a:spLocks noGrp="1"/>
          </p:cNvSpPr>
          <p:nvPr>
            <p:ph type="title"/>
          </p:nvPr>
        </p:nvSpPr>
        <p:spPr>
          <a:xfrm>
            <a:off x="1676400" y="4800601"/>
            <a:ext cx="5486400" cy="566738"/>
          </a:xfrm>
          <a:solidFill>
            <a:srgbClr val="FC7500"/>
          </a:solidFill>
        </p:spPr>
        <p:txBody>
          <a:bodyPr anchor="b"/>
          <a:lstStyle>
            <a:lvl1pPr algn="r" eaLnBrk="1" latinLnBrk="0" hangingPunct="1">
              <a:defRPr kumimoji="0" lang="ar-SA" sz="2000" b="1">
                <a:solidFill>
                  <a:schemeClr val="bg1"/>
                </a:solidFill>
              </a:defRPr>
            </a:lvl1pPr>
          </a:lstStyle>
          <a:p>
            <a:pPr algn="r" rtl="1" eaLnBrk="1" latinLnBrk="0" hangingPunct="1"/>
            <a:r>
              <a:rPr lang="ar-SA" smtClean="0"/>
              <a:t>انقر لتحرير نمط العنوان الرئيسي</a:t>
            </a:r>
            <a:endParaRPr/>
          </a:p>
        </p:txBody>
      </p:sp>
      <p:sp>
        <p:nvSpPr>
          <p:cNvPr id="3" name="Picture Placeholder 2"/>
          <p:cNvSpPr>
            <a:spLocks noGrp="1"/>
          </p:cNvSpPr>
          <p:nvPr>
            <p:ph type="pic" idx="1"/>
          </p:nvPr>
        </p:nvSpPr>
        <p:spPr>
          <a:xfrm>
            <a:off x="1676400" y="612775"/>
            <a:ext cx="5486400" cy="4114800"/>
          </a:xfrm>
          <a:solidFill>
            <a:schemeClr val="bg1">
              <a:lumMod val="95000"/>
            </a:schemeClr>
          </a:solidFill>
        </p:spPr>
        <p:txBody>
          <a:bodyPr/>
          <a:lstStyle>
            <a:lvl1pPr marL="0" indent="0" algn="r" eaLnBrk="1" latinLnBrk="0" hangingPunct="1">
              <a:buNone/>
              <a:defRPr kumimoji="0" lang="ar-SA" sz="3200">
                <a:solidFill>
                  <a:schemeClr val="tx1">
                    <a:lumMod val="75000"/>
                    <a:lumOff val="25000"/>
                  </a:schemeClr>
                </a:solidFill>
              </a:defRPr>
            </a:lvl1pPr>
            <a:lvl2pPr marL="457200" indent="0" algn="r" eaLnBrk="1" latinLnBrk="0" hangingPunct="1">
              <a:buNone/>
              <a:defRPr kumimoji="0" lang="ar-SA" sz="2800"/>
            </a:lvl2pPr>
            <a:lvl3pPr marL="914400" indent="0" algn="r" eaLnBrk="1" latinLnBrk="0" hangingPunct="1">
              <a:buNone/>
              <a:defRPr kumimoji="0" lang="ar-SA" sz="2400"/>
            </a:lvl3pPr>
            <a:lvl4pPr marL="1371600" indent="0" algn="r" eaLnBrk="1" latinLnBrk="0" hangingPunct="1">
              <a:buNone/>
              <a:defRPr kumimoji="0" lang="ar-SA" sz="2000"/>
            </a:lvl4pPr>
            <a:lvl5pPr marL="1828800" indent="0" algn="r" eaLnBrk="1" latinLnBrk="0" hangingPunct="1">
              <a:buNone/>
              <a:defRPr kumimoji="0" lang="ar-SA" sz="2000"/>
            </a:lvl5pPr>
            <a:lvl6pPr marL="2286000" indent="0" algn="r" eaLnBrk="1" latinLnBrk="0" hangingPunct="1">
              <a:buNone/>
              <a:defRPr kumimoji="0" lang="ar-SA" sz="2000"/>
            </a:lvl6pPr>
            <a:lvl7pPr marL="2743200" indent="0" algn="r" eaLnBrk="1" latinLnBrk="0" hangingPunct="1">
              <a:buNone/>
              <a:defRPr kumimoji="0" lang="ar-SA" sz="2000"/>
            </a:lvl7pPr>
            <a:lvl8pPr marL="3200400" indent="0" algn="r" eaLnBrk="1" latinLnBrk="0" hangingPunct="1">
              <a:buNone/>
              <a:defRPr kumimoji="0" lang="ar-SA" sz="2000"/>
            </a:lvl8pPr>
            <a:lvl9pPr marL="3657600" indent="0" algn="r" eaLnBrk="1" latinLnBrk="0" hangingPunct="1">
              <a:buNone/>
              <a:defRPr kumimoji="0" lang="ar-SA" sz="2000"/>
            </a:lvl9pPr>
          </a:lstStyle>
          <a:p>
            <a:pPr algn="r" rtl="1" eaLnBrk="1" latinLnBrk="0" hangingPunct="1"/>
            <a:r>
              <a:rPr lang="ar-SA" smtClean="0"/>
              <a:t>انقر فوق الأيقونة لإضافة صورة</a:t>
            </a:r>
            <a:endParaRPr/>
          </a:p>
        </p:txBody>
      </p:sp>
      <p:sp>
        <p:nvSpPr>
          <p:cNvPr id="4" name="Text Placeholder 3"/>
          <p:cNvSpPr>
            <a:spLocks noGrp="1"/>
          </p:cNvSpPr>
          <p:nvPr>
            <p:ph type="body" sz="half" idx="2"/>
          </p:nvPr>
        </p:nvSpPr>
        <p:spPr>
          <a:xfrm>
            <a:off x="1676400" y="5443539"/>
            <a:ext cx="5486400" cy="804862"/>
          </a:xfrm>
        </p:spPr>
        <p:txBody>
          <a:bodyPr>
            <a:normAutofit/>
          </a:bodyPr>
          <a:lstStyle>
            <a:lvl1pPr marL="0" indent="0" algn="r" eaLnBrk="1" latinLnBrk="0" hangingPunct="1">
              <a:buNone/>
              <a:defRPr kumimoji="0" lang="ar-SA" sz="1600">
                <a:solidFill>
                  <a:schemeClr val="tx1">
                    <a:lumMod val="85000"/>
                    <a:lumOff val="15000"/>
                  </a:schemeClr>
                </a:solidFill>
              </a:defRPr>
            </a:lvl1pPr>
            <a:lvl2pPr marL="457200" indent="0" algn="r" eaLnBrk="1" latinLnBrk="0" hangingPunct="1">
              <a:buNone/>
              <a:defRPr kumimoji="0" lang="ar-SA" sz="1200"/>
            </a:lvl2pPr>
            <a:lvl3pPr marL="914400" indent="0" algn="r" eaLnBrk="1" latinLnBrk="0" hangingPunct="1">
              <a:buNone/>
              <a:defRPr kumimoji="0" lang="ar-SA" sz="1000"/>
            </a:lvl3pPr>
            <a:lvl4pPr marL="1371600" indent="0" algn="r" eaLnBrk="1" latinLnBrk="0" hangingPunct="1">
              <a:buNone/>
              <a:defRPr kumimoji="0" lang="ar-SA" sz="900"/>
            </a:lvl4pPr>
            <a:lvl5pPr marL="1828800" indent="0" algn="r" eaLnBrk="1" latinLnBrk="0" hangingPunct="1">
              <a:buNone/>
              <a:defRPr kumimoji="0" lang="ar-SA" sz="900"/>
            </a:lvl5pPr>
            <a:lvl6pPr marL="2286000" indent="0" algn="r" eaLnBrk="1" latinLnBrk="0" hangingPunct="1">
              <a:buNone/>
              <a:defRPr kumimoji="0" lang="ar-SA" sz="900"/>
            </a:lvl6pPr>
            <a:lvl7pPr marL="2743200" indent="0" algn="r" eaLnBrk="1" latinLnBrk="0" hangingPunct="1">
              <a:buNone/>
              <a:defRPr kumimoji="0" lang="ar-SA" sz="900"/>
            </a:lvl7pPr>
            <a:lvl8pPr marL="3200400" indent="0" algn="r" eaLnBrk="1" latinLnBrk="0" hangingPunct="1">
              <a:buNone/>
              <a:defRPr kumimoji="0" lang="ar-SA" sz="900"/>
            </a:lvl8pPr>
            <a:lvl9pPr marL="3657600" indent="0" algn="r" eaLnBrk="1" latinLnBrk="0" hangingPunct="1">
              <a:buNone/>
              <a:defRPr kumimoji="0" lang="ar-SA" sz="900"/>
            </a:lvl9pPr>
          </a:lstStyle>
          <a:p>
            <a:pPr lvl="0" algn="r" rtl="1" eaLnBrk="1" latinLnBrk="0" hangingPunct="1"/>
            <a:r>
              <a:rPr lang="ar-SA" smtClean="0"/>
              <a:t>انقر لتحرير أنماط النص الرئيسي</a:t>
            </a:r>
          </a:p>
        </p:txBody>
      </p:sp>
      <p:sp>
        <p:nvSpPr>
          <p:cNvPr id="10" name="Date Placeholder 3"/>
          <p:cNvSpPr>
            <a:spLocks noGrp="1"/>
          </p:cNvSpPr>
          <p:nvPr>
            <p:ph type="dt" sz="half" idx="10"/>
          </p:nvPr>
        </p:nvSpPr>
        <p:spPr>
          <a:xfrm>
            <a:off x="457200" y="6553200"/>
            <a:ext cx="2133600" cy="304800"/>
          </a:xfrm>
        </p:spPr>
        <p:txBody>
          <a:bodyPr/>
          <a:lstStyle/>
          <a:p>
            <a:pPr algn="r" rtl="1"/>
            <a:fld id="{EFEED2B4-868F-4681-9E70-FF7ECCDC67D4}" type="datetimeFigureOut">
              <a:rPr lang="en-US"/>
              <a:pPr algn="r" rtl="1"/>
              <a:t>10/17/2020</a:t>
            </a:fld>
            <a:endParaRPr kumimoji="0" lang="ar-SA"/>
          </a:p>
        </p:txBody>
      </p:sp>
      <p:sp>
        <p:nvSpPr>
          <p:cNvPr id="11" name="Footer Placeholder 4"/>
          <p:cNvSpPr>
            <a:spLocks noGrp="1"/>
          </p:cNvSpPr>
          <p:nvPr>
            <p:ph type="ftr" sz="quarter" idx="11"/>
          </p:nvPr>
        </p:nvSpPr>
        <p:spPr>
          <a:xfrm>
            <a:off x="2971800" y="6553200"/>
            <a:ext cx="2895600" cy="304800"/>
          </a:xfrm>
        </p:spPr>
        <p:txBody>
          <a:bodyPr/>
          <a:lstStyle/>
          <a:p>
            <a:pPr algn="r" rtl="1"/>
            <a:endParaRPr kumimoji="0" lang="ar-SA"/>
          </a:p>
        </p:txBody>
      </p:sp>
      <p:sp>
        <p:nvSpPr>
          <p:cNvPr id="12" name="Slide Number Placeholder 5"/>
          <p:cNvSpPr>
            <a:spLocks noGrp="1"/>
          </p:cNvSpPr>
          <p:nvPr>
            <p:ph type="sldNum" sz="quarter" idx="12"/>
          </p:nvPr>
        </p:nvSpPr>
        <p:spPr>
          <a:xfrm>
            <a:off x="6248400" y="6553200"/>
            <a:ext cx="2057400" cy="304800"/>
          </a:xfrm>
        </p:spPr>
        <p:txBody>
          <a:bodyPr/>
          <a:lstStyle/>
          <a:p>
            <a:pPr algn="r" rtl="1"/>
            <a:fld id="{80F88FF4-1BD9-4AA8-B980-C7776087ABAF}" type="slidenum">
              <a:rPr/>
              <a:pPr algn="r" rtl="1"/>
              <a:t>‹#›</a:t>
            </a:fld>
            <a:endParaRPr kumimoji="0"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أفقي ذو تسمية توضيحية">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 y="0"/>
            <a:ext cx="3804047" cy="6858000"/>
          </a:xfrm>
          <a:prstGeom prst="rect">
            <a:avLst/>
          </a:prstGeom>
        </p:spPr>
      </p:pic>
      <p:sp>
        <p:nvSpPr>
          <p:cNvPr id="5" name="Date Placeholder 3"/>
          <p:cNvSpPr>
            <a:spLocks noGrp="1"/>
          </p:cNvSpPr>
          <p:nvPr>
            <p:ph type="dt" sz="half" idx="10"/>
          </p:nvPr>
        </p:nvSpPr>
        <p:spPr>
          <a:xfrm>
            <a:off x="457200" y="6553200"/>
            <a:ext cx="2133600" cy="304800"/>
          </a:xfrm>
        </p:spPr>
        <p:txBody>
          <a:bodyPr/>
          <a:lstStyle/>
          <a:p>
            <a:pPr algn="r" rtl="1"/>
            <a:fld id="{EFEED2B4-868F-4681-9E70-FF7ECCDC67D4}" type="datetimeFigureOut">
              <a:rPr lang="en-US"/>
              <a:pPr algn="r" rtl="1"/>
              <a:t>10/17/2020</a:t>
            </a:fld>
            <a:endParaRPr kumimoji="0" lang="ar-SA"/>
          </a:p>
        </p:txBody>
      </p:sp>
      <p:sp>
        <p:nvSpPr>
          <p:cNvPr id="6" name="Footer Placeholder 4"/>
          <p:cNvSpPr>
            <a:spLocks noGrp="1"/>
          </p:cNvSpPr>
          <p:nvPr>
            <p:ph type="ftr" sz="quarter" idx="11"/>
          </p:nvPr>
        </p:nvSpPr>
        <p:spPr>
          <a:xfrm>
            <a:off x="2971800" y="6553200"/>
            <a:ext cx="2895600" cy="304800"/>
          </a:xfrm>
        </p:spPr>
        <p:txBody>
          <a:bodyPr/>
          <a:lstStyle/>
          <a:p>
            <a:pPr algn="r" rtl="1"/>
            <a:endParaRPr kumimoji="0" lang="ar-SA"/>
          </a:p>
        </p:txBody>
      </p:sp>
      <p:sp>
        <p:nvSpPr>
          <p:cNvPr id="9" name="Slide Number Placeholder 5"/>
          <p:cNvSpPr>
            <a:spLocks noGrp="1"/>
          </p:cNvSpPr>
          <p:nvPr>
            <p:ph type="sldNum" sz="quarter" idx="12"/>
          </p:nvPr>
        </p:nvSpPr>
        <p:spPr>
          <a:xfrm>
            <a:off x="6248400" y="6553200"/>
            <a:ext cx="2057400" cy="304800"/>
          </a:xfrm>
        </p:spPr>
        <p:txBody>
          <a:bodyPr/>
          <a:lstStyle/>
          <a:p>
            <a:pPr algn="r" rtl="1"/>
            <a:fld id="{80F88FF4-1BD9-4AA8-B980-C7776087ABAF}" type="slidenum">
              <a:rPr/>
              <a:pPr algn="r" rtl="1"/>
              <a:t>‹#›</a:t>
            </a:fld>
            <a:endParaRPr kumimoji="0" lang="ar-SA"/>
          </a:p>
        </p:txBody>
      </p:sp>
      <p:sp>
        <p:nvSpPr>
          <p:cNvPr id="12" name="Rectangle 9"/>
          <p:cNvSpPr>
            <a:spLocks noGrp="1" noChangeAspect="1"/>
          </p:cNvSpPr>
          <p:nvPr>
            <p:ph type="pic" sz="quarter" idx="14"/>
          </p:nvPr>
        </p:nvSpPr>
        <p:spPr>
          <a:xfrm>
            <a:off x="1244600" y="304800"/>
            <a:ext cx="6299200" cy="4724400"/>
          </a:xfrm>
          <a:solidFill>
            <a:schemeClr val="bg1">
              <a:lumMod val="95000"/>
            </a:schemeClr>
          </a:solidFill>
          <a:ln w="38100" cap="sq" cmpd="sng" algn="ctr">
            <a:noFill/>
            <a:prstDash val="solid"/>
            <a:miter lim="800000"/>
          </a:ln>
          <a:effectLst/>
        </p:spPr>
        <p:style>
          <a:lnRef idx="3">
            <a:schemeClr val="lt1"/>
          </a:lnRef>
          <a:fillRef idx="1">
            <a:schemeClr val="accent1"/>
          </a:fillRef>
          <a:effectRef idx="1">
            <a:schemeClr val="accent1"/>
          </a:effectRef>
          <a:fontRef idx="minor">
            <a:schemeClr val="lt1"/>
          </a:fontRef>
        </p:style>
        <p:txBody>
          <a:bodyPr anchor="t"/>
          <a:lstStyle>
            <a:lvl1pPr marL="0" marR="0" indent="1588" algn="r" rtl="0" eaLnBrk="1" latinLnBrk="0" hangingPunct="1">
              <a:spcBef>
                <a:spcPct val="20000"/>
              </a:spcBef>
              <a:buFontTx/>
              <a:buNone/>
              <a:defRPr kumimoji="0" lang="ar-SA" sz="2800" i="0">
                <a:solidFill>
                  <a:schemeClr val="tx1">
                    <a:lumMod val="50000"/>
                    <a:lumOff val="50000"/>
                  </a:schemeClr>
                </a:solidFill>
                <a:latin typeface="+mn-lt"/>
                <a:ea typeface="+mn-ea"/>
                <a:cs typeface="+mn-cs"/>
              </a:defRPr>
            </a:lvl1pPr>
            <a:extLst/>
          </a:lstStyle>
          <a:p>
            <a:pPr marL="0" marR="0" indent="1588" algn="ctr" rtl="1" eaLnBrk="1" latinLnBrk="0" hangingPunct="1"/>
            <a:r>
              <a:rPr lang="ar-SA" smtClean="0"/>
              <a:t>انقر فوق الأيقونة لإضافة صورة</a:t>
            </a:r>
            <a:endParaRPr/>
          </a:p>
        </p:txBody>
      </p:sp>
      <p:sp>
        <p:nvSpPr>
          <p:cNvPr id="14" name="Text Placeholder 13"/>
          <p:cNvSpPr>
            <a:spLocks noGrp="1"/>
          </p:cNvSpPr>
          <p:nvPr>
            <p:ph type="body" sz="quarter" idx="15" hasCustomPrompt="1"/>
          </p:nvPr>
        </p:nvSpPr>
        <p:spPr>
          <a:xfrm>
            <a:off x="457200" y="5181600"/>
            <a:ext cx="7848600" cy="457200"/>
          </a:xfrm>
        </p:spPr>
        <p:txBody>
          <a:bodyPr>
            <a:normAutofit/>
          </a:bodyPr>
          <a:lstStyle>
            <a:lvl1pPr algn="r" eaLnBrk="1" latinLnBrk="0" hangingPunct="1">
              <a:buNone/>
              <a:defRPr kumimoji="0" lang="ar-SA" sz="2400" b="1" baseline="0">
                <a:solidFill>
                  <a:srgbClr val="FC7500"/>
                </a:solidFill>
              </a:defRPr>
            </a:lvl1pPr>
          </a:lstStyle>
          <a:p>
            <a:pPr lvl="0" algn="r" rtl="1"/>
            <a:r>
              <a:rPr kumimoji="0" lang="ar-SA"/>
              <a:t>انقر لإضافة عنوان</a:t>
            </a:r>
          </a:p>
        </p:txBody>
      </p:sp>
      <p:sp>
        <p:nvSpPr>
          <p:cNvPr id="16" name="Text Placeholder 15"/>
          <p:cNvSpPr>
            <a:spLocks noGrp="1"/>
          </p:cNvSpPr>
          <p:nvPr>
            <p:ph type="body" sz="quarter" idx="16" hasCustomPrompt="1"/>
          </p:nvPr>
        </p:nvSpPr>
        <p:spPr>
          <a:xfrm>
            <a:off x="457200" y="5715000"/>
            <a:ext cx="7848600" cy="685800"/>
          </a:xfrm>
        </p:spPr>
        <p:txBody>
          <a:bodyPr>
            <a:noAutofit/>
          </a:bodyPr>
          <a:lstStyle>
            <a:lvl1pPr algn="r" eaLnBrk="1" latinLnBrk="0" hangingPunct="1">
              <a:buNone/>
              <a:defRPr kumimoji="0" lang="ar-SA" sz="1800" baseline="0">
                <a:solidFill>
                  <a:schemeClr val="tx1">
                    <a:lumMod val="75000"/>
                    <a:lumOff val="25000"/>
                  </a:schemeClr>
                </a:solidFill>
              </a:defRPr>
            </a:lvl1pPr>
          </a:lstStyle>
          <a:p>
            <a:pPr lvl="0" algn="r" rtl="1"/>
            <a:r>
              <a:rPr kumimoji="0" lang="ar-SA"/>
              <a:t>انقر لإضافة نص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أفقي">
    <p:spTree>
      <p:nvGrpSpPr>
        <p:cNvPr id="1" name=""/>
        <p:cNvGrpSpPr/>
        <p:nvPr/>
      </p:nvGrpSpPr>
      <p:grpSpPr>
        <a:xfrm>
          <a:off x="0" y="0"/>
          <a:ext cx="0" cy="0"/>
          <a:chOff x="0" y="0"/>
          <a:chExt cx="0" cy="0"/>
        </a:xfrm>
      </p:grpSpPr>
      <p:sp>
        <p:nvSpPr>
          <p:cNvPr id="7" name="Rectangle 6"/>
          <p:cNvSpPr/>
          <p:nvPr userDrawn="1"/>
        </p:nvSpPr>
        <p:spPr>
          <a:xfrm>
            <a:off x="477079" y="228600"/>
            <a:ext cx="8189844" cy="6172200"/>
          </a:xfrm>
          <a:prstGeom prst="rect">
            <a:avLst/>
          </a:prstGeom>
          <a:noFill/>
          <a:ln w="117475" cmpd="thinThick">
            <a:solidFill>
              <a:srgbClr val="FC75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p>
        </p:txBody>
      </p:sp>
      <p:sp>
        <p:nvSpPr>
          <p:cNvPr id="6" name="Rectangle 9"/>
          <p:cNvSpPr>
            <a:spLocks noGrp="1" noChangeAspect="1"/>
          </p:cNvSpPr>
          <p:nvPr>
            <p:ph type="pic" sz="quarter" idx="13"/>
          </p:nvPr>
        </p:nvSpPr>
        <p:spPr>
          <a:xfrm>
            <a:off x="551995" y="299696"/>
            <a:ext cx="8040013" cy="6030010"/>
          </a:xfrm>
          <a:solidFill>
            <a:schemeClr val="bg1"/>
          </a:solidFill>
          <a:ln w="57150">
            <a:noFill/>
          </a:ln>
          <a:effectLst/>
        </p:spPr>
        <p:txBody>
          <a:bodyPr vert="horz" lIns="91440" tIns="45720" rIns="91440" bIns="45720" rtlCol="1">
            <a:normAutofit/>
          </a:bodyPr>
          <a:lstStyle>
            <a:lvl1pPr marL="342900" marR="0" indent="-342900" algn="r" defTabSz="914400" rtl="0" eaLnBrk="1" latinLnBrk="0" hangingPunct="1">
              <a:spcBef>
                <a:spcPct val="20000"/>
              </a:spcBef>
              <a:buClr>
                <a:srgbClr val="438086"/>
              </a:buClr>
              <a:buSzPct val="60000"/>
              <a:buFontTx/>
              <a:buNone/>
              <a:defRPr kumimoji="0" lang="ar-SA" sz="2400" i="0" kern="1200">
                <a:solidFill>
                  <a:srgbClr val="FC7500"/>
                </a:solidFill>
                <a:latin typeface="+mn-lt"/>
                <a:ea typeface="+mn-ea"/>
                <a:cs typeface="+mn-cs"/>
              </a:defRPr>
            </a:lvl1pPr>
            <a:extLst/>
          </a:lstStyle>
          <a:p>
            <a:pPr marL="0" marR="0" indent="1588" algn="ctr" rtl="1" eaLnBrk="1" latinLnBrk="0" hangingPunct="1"/>
            <a:r>
              <a:rPr lang="ar-SA" smtClean="0"/>
              <a:t>انقر فوق الأيقونة لإضافة صورة</a:t>
            </a:r>
            <a:endParaRPr/>
          </a:p>
        </p:txBody>
      </p:sp>
      <p:sp>
        <p:nvSpPr>
          <p:cNvPr id="8" name="Date Placeholder 3"/>
          <p:cNvSpPr>
            <a:spLocks noGrp="1"/>
          </p:cNvSpPr>
          <p:nvPr>
            <p:ph type="dt" sz="half" idx="10"/>
          </p:nvPr>
        </p:nvSpPr>
        <p:spPr>
          <a:xfrm>
            <a:off x="457200" y="6553200"/>
            <a:ext cx="2133600" cy="304800"/>
          </a:xfrm>
        </p:spPr>
        <p:txBody>
          <a:bodyPr/>
          <a:lstStyle/>
          <a:p>
            <a:pPr algn="r" rtl="1"/>
            <a:fld id="{EFEED2B4-868F-4681-9E70-FF7ECCDC67D4}" type="datetimeFigureOut">
              <a:rPr lang="en-US"/>
              <a:pPr algn="r" rtl="1"/>
              <a:t>10/17/2020</a:t>
            </a:fld>
            <a:endParaRPr kumimoji="0" lang="ar-SA"/>
          </a:p>
        </p:txBody>
      </p:sp>
      <p:sp>
        <p:nvSpPr>
          <p:cNvPr id="9" name="Footer Placeholder 4"/>
          <p:cNvSpPr>
            <a:spLocks noGrp="1"/>
          </p:cNvSpPr>
          <p:nvPr>
            <p:ph type="ftr" sz="quarter" idx="11"/>
          </p:nvPr>
        </p:nvSpPr>
        <p:spPr>
          <a:xfrm>
            <a:off x="3124200" y="6553200"/>
            <a:ext cx="2895600" cy="304800"/>
          </a:xfrm>
        </p:spPr>
        <p:txBody>
          <a:bodyPr/>
          <a:lstStyle/>
          <a:p>
            <a:pPr algn="r" rtl="1"/>
            <a:endParaRPr kumimoji="0" lang="ar-SA"/>
          </a:p>
        </p:txBody>
      </p:sp>
      <p:sp>
        <p:nvSpPr>
          <p:cNvPr id="10" name="Slide Number Placeholder 5"/>
          <p:cNvSpPr>
            <a:spLocks noGrp="1"/>
          </p:cNvSpPr>
          <p:nvPr>
            <p:ph type="sldNum" sz="quarter" idx="12"/>
          </p:nvPr>
        </p:nvSpPr>
        <p:spPr>
          <a:xfrm>
            <a:off x="6553200" y="6553200"/>
            <a:ext cx="2133600" cy="304800"/>
          </a:xfrm>
        </p:spPr>
        <p:txBody>
          <a:bodyPr/>
          <a:lstStyle/>
          <a:p>
            <a:pPr algn="r" rtl="1"/>
            <a:fld id="{80F88FF4-1BD9-4AA8-B980-C7776087ABAF}" type="slidenum">
              <a:rPr/>
              <a:pPr algn="r" rtl="1"/>
              <a:t>‹#›</a:t>
            </a:fld>
            <a:endParaRPr kumimoji="0"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أفقي مع عنوان">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 y="0"/>
            <a:ext cx="3804047" cy="6858000"/>
          </a:xfrm>
          <a:prstGeom prst="rect">
            <a:avLst/>
          </a:prstGeom>
        </p:spPr>
      </p:pic>
      <p:sp>
        <p:nvSpPr>
          <p:cNvPr id="3" name="Date Placeholder 2"/>
          <p:cNvSpPr>
            <a:spLocks noGrp="1"/>
          </p:cNvSpPr>
          <p:nvPr>
            <p:ph type="dt" sz="half" idx="10"/>
          </p:nvPr>
        </p:nvSpPr>
        <p:spPr/>
        <p:txBody>
          <a:bodyPr/>
          <a:lstStyle>
            <a:lvl1pPr algn="r" eaLnBrk="1" latinLnBrk="0" hangingPunct="1">
              <a:defRPr kumimoji="0" lang="ar-SA">
                <a:solidFill>
                  <a:schemeClr val="bg1"/>
                </a:solidFill>
              </a:defRPr>
            </a:lvl1pPr>
          </a:lstStyle>
          <a:p>
            <a:pPr algn="r" rtl="1"/>
            <a:fld id="{EFEED2B4-868F-4681-9E70-FF7ECCDC67D4}" type="datetimeFigureOut">
              <a:rPr lang="en-US"/>
              <a:pPr algn="r" rtl="1"/>
              <a:t>10/17/2020</a:t>
            </a:fld>
            <a:endParaRPr kumimoji="0" lang="ar-SA"/>
          </a:p>
        </p:txBody>
      </p:sp>
      <p:sp>
        <p:nvSpPr>
          <p:cNvPr id="4" name="Footer Placeholder 3"/>
          <p:cNvSpPr>
            <a:spLocks noGrp="1"/>
          </p:cNvSpPr>
          <p:nvPr>
            <p:ph type="ftr" sz="quarter" idx="11"/>
          </p:nvPr>
        </p:nvSpPr>
        <p:spPr/>
        <p:txBody>
          <a:bodyPr/>
          <a:lstStyle>
            <a:lvl1pPr algn="r" eaLnBrk="1" latinLnBrk="0" hangingPunct="1">
              <a:defRPr kumimoji="0" lang="ar-SA">
                <a:solidFill>
                  <a:schemeClr val="bg1"/>
                </a:solidFill>
              </a:defRPr>
            </a:lvl1pPr>
          </a:lstStyle>
          <a:p>
            <a:pPr algn="r" rtl="1"/>
            <a:endParaRPr kumimoji="0" lang="ar-SA"/>
          </a:p>
        </p:txBody>
      </p:sp>
      <p:sp>
        <p:nvSpPr>
          <p:cNvPr id="5" name="Slide Number Placeholder 4"/>
          <p:cNvSpPr>
            <a:spLocks noGrp="1"/>
          </p:cNvSpPr>
          <p:nvPr>
            <p:ph type="sldNum" sz="quarter" idx="12"/>
          </p:nvPr>
        </p:nvSpPr>
        <p:spPr/>
        <p:txBody>
          <a:bodyPr/>
          <a:lstStyle>
            <a:lvl1pPr algn="r" eaLnBrk="1" latinLnBrk="0" hangingPunct="1">
              <a:defRPr kumimoji="0" lang="ar-SA">
                <a:solidFill>
                  <a:schemeClr val="bg1"/>
                </a:solidFill>
              </a:defRPr>
            </a:lvl1pPr>
          </a:lstStyle>
          <a:p>
            <a:fld id="{80F88FF4-1BD9-4AA8-B980-C7776087ABAF}" type="slidenum">
              <a:rPr/>
              <a:pPr/>
              <a:t>‹#›</a:t>
            </a:fld>
            <a:endParaRPr kumimoji="0" lang="ar-SA"/>
          </a:p>
        </p:txBody>
      </p:sp>
      <p:sp>
        <p:nvSpPr>
          <p:cNvPr id="6" name="Rectangle 9"/>
          <p:cNvSpPr>
            <a:spLocks noGrp="1" noChangeAspect="1"/>
          </p:cNvSpPr>
          <p:nvPr>
            <p:ph type="pic" sz="quarter" idx="13"/>
          </p:nvPr>
        </p:nvSpPr>
        <p:spPr>
          <a:xfrm>
            <a:off x="533400" y="370791"/>
            <a:ext cx="8040013" cy="603001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342900" marR="0" indent="-342900" algn="r" defTabSz="914400" rtl="0" eaLnBrk="1" latinLnBrk="0" hangingPunct="1">
              <a:spcBef>
                <a:spcPct val="20000"/>
              </a:spcBef>
              <a:buClr>
                <a:srgbClr val="438086"/>
              </a:buClr>
              <a:buSzPct val="60000"/>
              <a:buFontTx/>
              <a:buNone/>
              <a:defRPr kumimoji="0" lang="ar-SA" sz="2400" i="0" kern="1200">
                <a:solidFill>
                  <a:srgbClr val="FC7500"/>
                </a:solidFill>
                <a:latin typeface="+mn-lt"/>
                <a:ea typeface="+mn-ea"/>
                <a:cs typeface="+mn-cs"/>
              </a:defRPr>
            </a:lvl1pPr>
            <a:extLst/>
          </a:lstStyle>
          <a:p>
            <a:pPr marL="0" marR="0" indent="1588" algn="ctr" rtl="1" eaLnBrk="1" latinLnBrk="0" hangingPunct="1"/>
            <a:r>
              <a:rPr lang="ar-SA" smtClean="0"/>
              <a:t>انقر فوق الأيقونة لإضافة صورة</a:t>
            </a:r>
            <a:endParaRPr/>
          </a:p>
        </p:txBody>
      </p:sp>
      <p:sp>
        <p:nvSpPr>
          <p:cNvPr id="7" name="Text Placeholder 10"/>
          <p:cNvSpPr>
            <a:spLocks noGrp="1"/>
          </p:cNvSpPr>
          <p:nvPr>
            <p:ph type="body" sz="quarter" idx="14" hasCustomPrompt="1"/>
          </p:nvPr>
        </p:nvSpPr>
        <p:spPr>
          <a:xfrm>
            <a:off x="5105400" y="5257801"/>
            <a:ext cx="4038600" cy="505047"/>
          </a:xfrm>
          <a:solidFill>
            <a:schemeClr val="tx1">
              <a:alpha val="46000"/>
            </a:schemeClr>
          </a:solidFill>
        </p:spPr>
        <p:txBody>
          <a:bodyPr>
            <a:normAutofit/>
          </a:bodyPr>
          <a:lstStyle>
            <a:lvl1pPr algn="r" eaLnBrk="1" latinLnBrk="0" hangingPunct="1">
              <a:buNone/>
              <a:defRPr kumimoji="0" lang="ar-SA" sz="2800" baseline="0">
                <a:solidFill>
                  <a:schemeClr val="bg1"/>
                </a:solidFill>
              </a:defRPr>
            </a:lvl1pPr>
          </a:lstStyle>
          <a:p>
            <a:pPr lvl="0" algn="r" rtl="1"/>
            <a:r>
              <a:rPr kumimoji="0" lang="ar-SA"/>
              <a:t>انقر لإضافة عنوان</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عمودي لأعلى ذو تسمية توضيحية">
    <p:spTree>
      <p:nvGrpSpPr>
        <p:cNvPr id="1" name=""/>
        <p:cNvGrpSpPr/>
        <p:nvPr/>
      </p:nvGrpSpPr>
      <p:grpSpPr>
        <a:xfrm>
          <a:off x="0" y="0"/>
          <a:ext cx="0" cy="0"/>
          <a:chOff x="0" y="0"/>
          <a:chExt cx="0" cy="0"/>
        </a:xfrm>
      </p:grpSpPr>
      <p:sp>
        <p:nvSpPr>
          <p:cNvPr id="6" name="Rectangle 8"/>
          <p:cNvSpPr>
            <a:spLocks noGrp="1" noChangeAspect="1"/>
          </p:cNvSpPr>
          <p:nvPr>
            <p:ph type="pic" sz="quarter" idx="13"/>
          </p:nvPr>
        </p:nvSpPr>
        <p:spPr>
          <a:xfrm>
            <a:off x="4512498" y="381001"/>
            <a:ext cx="3431353" cy="4575141"/>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1588" algn="r" defTabSz="914400" rtl="0" eaLnBrk="1" latinLnBrk="0" hangingPunct="1">
              <a:spcBef>
                <a:spcPct val="20000"/>
              </a:spcBef>
              <a:buFontTx/>
              <a:buNone/>
              <a:defRPr kumimoji="0" lang="ar-SA" sz="2400" i="0" kern="1200">
                <a:solidFill>
                  <a:schemeClr val="tx1">
                    <a:lumMod val="65000"/>
                    <a:lumOff val="35000"/>
                  </a:schemeClr>
                </a:solidFill>
                <a:latin typeface="+mn-lt"/>
                <a:ea typeface="+mn-ea"/>
                <a:cs typeface="+mn-cs"/>
              </a:defRPr>
            </a:lvl1pPr>
            <a:extLst/>
          </a:lstStyle>
          <a:p>
            <a:pPr marL="0" marR="0" indent="1588" algn="ctr" rtl="1" eaLnBrk="1" latinLnBrk="0" hangingPunct="1"/>
            <a:r>
              <a:rPr lang="ar-SA" smtClean="0"/>
              <a:t>انقر فوق الأيقونة لإضافة صورة</a:t>
            </a:r>
            <a:endParaRPr/>
          </a:p>
        </p:txBody>
      </p:sp>
      <p:sp>
        <p:nvSpPr>
          <p:cNvPr id="7" name="Rectangle 8"/>
          <p:cNvSpPr>
            <a:spLocks noGrp="1" noChangeAspect="1"/>
          </p:cNvSpPr>
          <p:nvPr>
            <p:ph type="pic" sz="quarter" idx="14"/>
          </p:nvPr>
        </p:nvSpPr>
        <p:spPr>
          <a:xfrm>
            <a:off x="857251" y="381000"/>
            <a:ext cx="3429000" cy="4572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1">
            <a:normAutofit/>
          </a:bodyPr>
          <a:lstStyle>
            <a:lvl1pPr marL="0" marR="0" indent="0" algn="r" defTabSz="914400" rtl="0" eaLnBrk="1" latinLnBrk="0" hangingPunct="1">
              <a:spcBef>
                <a:spcPct val="20000"/>
              </a:spcBef>
              <a:buFontTx/>
              <a:buNone/>
              <a:defRPr kumimoji="0" lang="ar-SA" sz="2400" kern="1200">
                <a:solidFill>
                  <a:schemeClr val="tx1">
                    <a:lumMod val="65000"/>
                    <a:lumOff val="35000"/>
                  </a:schemeClr>
                </a:solidFill>
                <a:latin typeface="+mn-lt"/>
                <a:ea typeface="+mn-ea"/>
                <a:cs typeface="+mn-cs"/>
              </a:defRPr>
            </a:lvl1pPr>
            <a:extLst/>
          </a:lstStyle>
          <a:p>
            <a:pPr marL="0" marR="0" indent="1588" algn="ctr" rtl="1" eaLnBrk="1" latinLnBrk="0" hangingPunct="1"/>
            <a:r>
              <a:rPr lang="ar-SA" smtClean="0"/>
              <a:t>انقر فوق الأيقونة لإضافة صورة</a:t>
            </a:r>
            <a:endParaRPr/>
          </a:p>
        </p:txBody>
      </p:sp>
      <p:sp>
        <p:nvSpPr>
          <p:cNvPr id="8" name="Rectangle 7"/>
          <p:cNvSpPr>
            <a:spLocks noGrp="1"/>
          </p:cNvSpPr>
          <p:nvPr>
            <p:ph type="body" sz="quarter" idx="15" hasCustomPrompt="1"/>
          </p:nvPr>
        </p:nvSpPr>
        <p:spPr>
          <a:xfrm>
            <a:off x="838200" y="5181600"/>
            <a:ext cx="3476627" cy="1066800"/>
          </a:xfrm>
        </p:spPr>
        <p:txBody>
          <a:bodyPr lIns="91440" rIns="9144" anchor="t" anchorCtr="0">
            <a:noAutofit/>
          </a:bodyPr>
          <a:lstStyle>
            <a:lvl1pPr marL="0" marR="0" indent="0" algn="r" rtl="0" eaLnBrk="1" latinLnBrk="0" hangingPunct="1">
              <a:spcBef>
                <a:spcPct val="20000"/>
              </a:spcBef>
              <a:buFontTx/>
              <a:buNone/>
              <a:defRPr kumimoji="0" lang="ar-SA" sz="1800" baseline="0">
                <a:solidFill>
                  <a:schemeClr val="tx1">
                    <a:lumMod val="75000"/>
                    <a:lumOff val="25000"/>
                  </a:schemeClr>
                </a:solidFill>
                <a:latin typeface="+mn-lt"/>
                <a:ea typeface="+mn-ea"/>
                <a:cs typeface="+mn-cs"/>
              </a:defRPr>
            </a:lvl1pPr>
            <a:extLst/>
          </a:lstStyle>
          <a:p>
            <a:pPr lvl="0" algn="r" rtl="1"/>
            <a:r>
              <a:rPr kumimoji="0" lang="ar-SA"/>
              <a:t>انقر لإضافة تسمية توضيحية</a:t>
            </a:r>
          </a:p>
        </p:txBody>
      </p:sp>
      <p:sp>
        <p:nvSpPr>
          <p:cNvPr id="9" name="Rectangle 7"/>
          <p:cNvSpPr>
            <a:spLocks noGrp="1"/>
          </p:cNvSpPr>
          <p:nvPr>
            <p:ph type="body" sz="quarter" idx="16" hasCustomPrompt="1"/>
          </p:nvPr>
        </p:nvSpPr>
        <p:spPr>
          <a:xfrm>
            <a:off x="4505325" y="5181600"/>
            <a:ext cx="3476625" cy="1066800"/>
          </a:xfrm>
        </p:spPr>
        <p:txBody>
          <a:bodyPr lIns="91440" rIns="9144" anchor="t" anchorCtr="0">
            <a:noAutofit/>
          </a:bodyPr>
          <a:lstStyle>
            <a:lvl1pPr marL="0" marR="0" indent="0" algn="r" rtl="0" eaLnBrk="1" latinLnBrk="0" hangingPunct="1">
              <a:spcBef>
                <a:spcPct val="20000"/>
              </a:spcBef>
              <a:buFontTx/>
              <a:buNone/>
              <a:defRPr kumimoji="0" lang="ar-SA" sz="1800" baseline="0">
                <a:solidFill>
                  <a:schemeClr val="tx1">
                    <a:lumMod val="75000"/>
                    <a:lumOff val="25000"/>
                  </a:schemeClr>
                </a:solidFill>
                <a:latin typeface="+mn-lt"/>
                <a:ea typeface="+mn-ea"/>
                <a:cs typeface="+mn-cs"/>
              </a:defRPr>
            </a:lvl1pPr>
            <a:extLst/>
          </a:lstStyle>
          <a:p>
            <a:pPr lvl="0" algn="r" rtl="1"/>
            <a:r>
              <a:rPr kumimoji="0" lang="ar-SA"/>
              <a:t>انقر لإضافة تسمية توضيحية</a:t>
            </a:r>
          </a:p>
        </p:txBody>
      </p:sp>
      <p:sp>
        <p:nvSpPr>
          <p:cNvPr id="12" name="Date Placeholder 3"/>
          <p:cNvSpPr>
            <a:spLocks noGrp="1"/>
          </p:cNvSpPr>
          <p:nvPr>
            <p:ph type="dt" sz="half" idx="10"/>
          </p:nvPr>
        </p:nvSpPr>
        <p:spPr>
          <a:xfrm>
            <a:off x="457200" y="6553200"/>
            <a:ext cx="2133600" cy="304800"/>
          </a:xfrm>
        </p:spPr>
        <p:txBody>
          <a:bodyPr/>
          <a:lstStyle/>
          <a:p>
            <a:pPr algn="r" rtl="1"/>
            <a:fld id="{EFEED2B4-868F-4681-9E70-FF7ECCDC67D4}" type="datetimeFigureOut">
              <a:rPr lang="en-US"/>
              <a:pPr algn="r" rtl="1"/>
              <a:t>10/17/2020</a:t>
            </a:fld>
            <a:endParaRPr kumimoji="0" lang="ar-SA"/>
          </a:p>
        </p:txBody>
      </p:sp>
      <p:sp>
        <p:nvSpPr>
          <p:cNvPr id="13" name="Footer Placeholder 4"/>
          <p:cNvSpPr>
            <a:spLocks noGrp="1"/>
          </p:cNvSpPr>
          <p:nvPr>
            <p:ph type="ftr" sz="quarter" idx="11"/>
          </p:nvPr>
        </p:nvSpPr>
        <p:spPr>
          <a:xfrm>
            <a:off x="2971800" y="6553200"/>
            <a:ext cx="2895600" cy="304800"/>
          </a:xfrm>
        </p:spPr>
        <p:txBody>
          <a:bodyPr/>
          <a:lstStyle/>
          <a:p>
            <a:pPr algn="r" rtl="1"/>
            <a:endParaRPr kumimoji="0" lang="ar-SA"/>
          </a:p>
        </p:txBody>
      </p:sp>
      <p:sp>
        <p:nvSpPr>
          <p:cNvPr id="14" name="Slide Number Placeholder 5"/>
          <p:cNvSpPr>
            <a:spLocks noGrp="1"/>
          </p:cNvSpPr>
          <p:nvPr>
            <p:ph type="sldNum" sz="quarter" idx="12"/>
          </p:nvPr>
        </p:nvSpPr>
        <p:spPr>
          <a:xfrm>
            <a:off x="6248400" y="6553200"/>
            <a:ext cx="2057400" cy="304800"/>
          </a:xfrm>
        </p:spPr>
        <p:txBody>
          <a:bodyPr/>
          <a:lstStyle/>
          <a:p>
            <a:pPr algn="r" rtl="1"/>
            <a:fld id="{80F88FF4-1BD9-4AA8-B980-C7776087ABAF}" type="slidenum">
              <a:rPr/>
              <a:pPr algn="r" rtl="1"/>
              <a:t>‹#›</a:t>
            </a:fld>
            <a:endParaRPr kumimoji="0" lang="ar-SA"/>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alpha val="94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pPr eaLnBrk="1" latinLnBrk="0" hangingPunct="1"/>
            <a:r>
              <a:rPr kumimoji="0" lang="ar-SA" smtClean="0"/>
              <a:t>انقر لتحرير نمط العنوان الرئيسي</a:t>
            </a:r>
            <a:endParaRPr kumimoji="0" lang="en-US" smtClean="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1">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4" name="Date Placeholder 3"/>
          <p:cNvSpPr>
            <a:spLocks noGrp="1"/>
          </p:cNvSpPr>
          <p:nvPr>
            <p:ph type="dt" sz="half" idx="2"/>
          </p:nvPr>
        </p:nvSpPr>
        <p:spPr>
          <a:xfrm>
            <a:off x="457200" y="6553200"/>
            <a:ext cx="2133600" cy="304800"/>
          </a:xfrm>
          <a:prstGeom prst="rect">
            <a:avLst/>
          </a:prstGeom>
        </p:spPr>
        <p:txBody>
          <a:bodyPr vert="horz" lIns="91440" tIns="45720" rIns="91440" bIns="45720" rtlCol="1" anchor="ctr"/>
          <a:lstStyle>
            <a:lvl1pPr algn="r" eaLnBrk="1" latinLnBrk="0" hangingPunct="1">
              <a:defRPr kumimoji="0" lang="ar-SA" sz="1200">
                <a:solidFill>
                  <a:schemeClr val="tx1">
                    <a:tint val="75000"/>
                  </a:schemeClr>
                </a:solidFill>
              </a:defRPr>
            </a:lvl1pPr>
          </a:lstStyle>
          <a:p>
            <a:pPr algn="r" rtl="1"/>
            <a:fld id="{EFEED2B4-868F-4681-9E70-FF7ECCDC67D4}" type="datetimeFigureOut">
              <a:rPr lang="en-US"/>
              <a:pPr algn="r" rtl="1"/>
              <a:t>10/17/2020</a:t>
            </a:fld>
            <a:endParaRPr kumimoji="0" lang="ar-SA"/>
          </a:p>
        </p:txBody>
      </p:sp>
      <p:sp>
        <p:nvSpPr>
          <p:cNvPr id="5" name="Footer Placeholder 4"/>
          <p:cNvSpPr>
            <a:spLocks noGrp="1"/>
          </p:cNvSpPr>
          <p:nvPr>
            <p:ph type="ftr" sz="quarter" idx="3"/>
          </p:nvPr>
        </p:nvSpPr>
        <p:spPr>
          <a:xfrm>
            <a:off x="3124200" y="6553200"/>
            <a:ext cx="2895600" cy="304800"/>
          </a:xfrm>
          <a:prstGeom prst="rect">
            <a:avLst/>
          </a:prstGeom>
        </p:spPr>
        <p:txBody>
          <a:bodyPr vert="horz" lIns="91440" tIns="45720" rIns="91440" bIns="45720" rtlCol="1" anchor="ctr"/>
          <a:lstStyle>
            <a:lvl1pPr algn="r" eaLnBrk="1" latinLnBrk="0" hangingPunct="1">
              <a:defRPr kumimoji="0" lang="ar-SA" sz="1200">
                <a:solidFill>
                  <a:schemeClr val="tx1">
                    <a:tint val="75000"/>
                  </a:schemeClr>
                </a:solidFill>
              </a:defRPr>
            </a:lvl1pPr>
          </a:lstStyle>
          <a:p>
            <a:pPr algn="r" rtl="1"/>
            <a:endParaRPr kumimoji="0" lang="ar-SA"/>
          </a:p>
        </p:txBody>
      </p:sp>
      <p:sp>
        <p:nvSpPr>
          <p:cNvPr id="6" name="Slide Number Placeholder 5"/>
          <p:cNvSpPr>
            <a:spLocks noGrp="1"/>
          </p:cNvSpPr>
          <p:nvPr>
            <p:ph type="sldNum" sz="quarter" idx="4"/>
          </p:nvPr>
        </p:nvSpPr>
        <p:spPr>
          <a:xfrm>
            <a:off x="6553200" y="6553200"/>
            <a:ext cx="2133600" cy="304800"/>
          </a:xfrm>
          <a:prstGeom prst="rect">
            <a:avLst/>
          </a:prstGeom>
        </p:spPr>
        <p:txBody>
          <a:bodyPr vert="horz" lIns="91440" tIns="45720" rIns="91440" bIns="45720" rtlCol="1" anchor="ctr"/>
          <a:lstStyle>
            <a:lvl1pPr algn="r" eaLnBrk="1" latinLnBrk="0" hangingPunct="1">
              <a:defRPr kumimoji="0" lang="ar-SA" sz="1200">
                <a:solidFill>
                  <a:schemeClr val="tx1">
                    <a:tint val="75000"/>
                  </a:schemeClr>
                </a:solidFill>
              </a:defRPr>
            </a:lvl1pPr>
          </a:lstStyle>
          <a:p>
            <a:pPr algn="r" rtl="1"/>
            <a:fld id="{80F88FF4-1BD9-4AA8-B980-C7776087ABAF}" type="slidenum">
              <a:rPr/>
              <a:pPr algn="r" rtl="1"/>
              <a:t>‹#›</a:t>
            </a:fld>
            <a:endParaRPr kumimoji="0" lang="ar-SA"/>
          </a:p>
        </p:txBody>
      </p:sp>
      <p:sp>
        <p:nvSpPr>
          <p:cNvPr id="7" name="Rectangle 6"/>
          <p:cNvSpPr/>
          <p:nvPr/>
        </p:nvSpPr>
        <p:spPr>
          <a:xfrm>
            <a:off x="8532519" y="0"/>
            <a:ext cx="540775"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kumimoji="0" lang="ar-SA">
              <a:solidFill>
                <a:srgbClr val="FC7500"/>
              </a:solidFill>
            </a:endParaRPr>
          </a:p>
        </p:txBody>
      </p:sp>
      <p:cxnSp>
        <p:nvCxnSpPr>
          <p:cNvPr id="8" name="Straight Connector 7"/>
          <p:cNvCxnSpPr/>
          <p:nvPr/>
        </p:nvCxnSpPr>
        <p:spPr>
          <a:xfrm rot="5400000">
            <a:off x="5693455"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1" r:id="rId2"/>
    <p:sldLayoutId id="2147483661" r:id="rId3"/>
    <p:sldLayoutId id="2147483676" r:id="rId4"/>
    <p:sldLayoutId id="2147483657" r:id="rId5"/>
    <p:sldLayoutId id="2147483655" r:id="rId6"/>
    <p:sldLayoutId id="2147483674" r:id="rId7"/>
    <p:sldLayoutId id="2147483675" r:id="rId8"/>
    <p:sldLayoutId id="2147483670" r:id="rId9"/>
    <p:sldLayoutId id="2147483671" r:id="rId10"/>
    <p:sldLayoutId id="2147483679" r:id="rId11"/>
    <p:sldLayoutId id="2147483680" r:id="rId12"/>
    <p:sldLayoutId id="2147483672" r:id="rId13"/>
    <p:sldLayoutId id="2147483673" r:id="rId14"/>
    <p:sldLayoutId id="2147483650" r:id="rId15"/>
    <p:sldLayoutId id="2147483667" r:id="rId16"/>
    <p:sldLayoutId id="2147483668" r:id="rId17"/>
    <p:sldLayoutId id="2147483666" r:id="rId18"/>
    <p:sldLayoutId id="2147483664" r:id="rId19"/>
    <p:sldLayoutId id="2147483663" r:id="rId20"/>
    <p:sldLayoutId id="2147483653" r:id="rId21"/>
    <p:sldLayoutId id="2147483652" r:id="rId22"/>
    <p:sldLayoutId id="2147483660" r:id="rId23"/>
    <p:sldLayoutId id="2147483658" r:id="rId24"/>
    <p:sldLayoutId id="2147483665" r:id="rId25"/>
    <p:sldLayoutId id="2147483669" r:id="rId26"/>
    <p:sldLayoutId id="2147483654" r:id="rId27"/>
    <p:sldLayoutId id="2147483656" r:id="rId28"/>
    <p:sldLayoutId id="2147483684" r:id="rId29"/>
  </p:sldLayoutIdLst>
  <p:timing>
    <p:tnLst>
      <p:par>
        <p:cTn id="1" dur="indefinite" restart="never" nodeType="tmRoot"/>
      </p:par>
    </p:tnLst>
  </p:timing>
  <p:txStyles>
    <p:titleStyle>
      <a:lvl1pPr algn="r" defTabSz="914400" rtl="1" eaLnBrk="1" latinLnBrk="0" hangingPunct="1">
        <a:spcBef>
          <a:spcPct val="0"/>
        </a:spcBef>
        <a:buNone/>
        <a:defRPr kumimoji="0" lang="ar-SA"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kumimoji="0" lang="ar-SA"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kumimoji="0" lang="ar-SA"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kumimoji="0" lang="ar-SA"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kumimoji="0" lang="ar-SA"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kumimoji="0" lang="ar-SA"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kumimoji="0" lang="ar-SA"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kumimoji="0" lang="ar-SA"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kumimoji="0" lang="ar-SA"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kumimoji="0" lang="ar-SA" sz="2000" kern="1200">
          <a:solidFill>
            <a:schemeClr val="tx1"/>
          </a:solidFill>
          <a:latin typeface="+mn-lt"/>
          <a:ea typeface="+mn-ea"/>
          <a:cs typeface="+mn-cs"/>
        </a:defRPr>
      </a:lvl9pPr>
    </p:bodyStyle>
    <p:otherStyle>
      <a:defPPr>
        <a:defRPr kumimoji="0" lang="ar-SA"/>
      </a:defPPr>
      <a:lvl1pPr marL="0" algn="r" defTabSz="914400" rtl="1" eaLnBrk="1" latinLnBrk="0" hangingPunct="1">
        <a:defRPr kumimoji="0" lang="ar-SA" sz="1800" kern="1200">
          <a:solidFill>
            <a:schemeClr val="tx1"/>
          </a:solidFill>
          <a:latin typeface="+mn-lt"/>
          <a:ea typeface="+mn-ea"/>
          <a:cs typeface="+mn-cs"/>
        </a:defRPr>
      </a:lvl1pPr>
      <a:lvl2pPr marL="457200" algn="r" defTabSz="914400" rtl="1" eaLnBrk="1" latinLnBrk="0" hangingPunct="1">
        <a:defRPr kumimoji="0" lang="ar-SA" sz="1800" kern="1200">
          <a:solidFill>
            <a:schemeClr val="tx1"/>
          </a:solidFill>
          <a:latin typeface="+mn-lt"/>
          <a:ea typeface="+mn-ea"/>
          <a:cs typeface="+mn-cs"/>
        </a:defRPr>
      </a:lvl2pPr>
      <a:lvl3pPr marL="914400" algn="r" defTabSz="914400" rtl="1" eaLnBrk="1" latinLnBrk="0" hangingPunct="1">
        <a:defRPr kumimoji="0" lang="ar-SA" sz="1800" kern="1200">
          <a:solidFill>
            <a:schemeClr val="tx1"/>
          </a:solidFill>
          <a:latin typeface="+mn-lt"/>
          <a:ea typeface="+mn-ea"/>
          <a:cs typeface="+mn-cs"/>
        </a:defRPr>
      </a:lvl3pPr>
      <a:lvl4pPr marL="1371600" algn="r" defTabSz="914400" rtl="1" eaLnBrk="1" latinLnBrk="0" hangingPunct="1">
        <a:defRPr kumimoji="0" lang="ar-SA" sz="1800" kern="1200">
          <a:solidFill>
            <a:schemeClr val="tx1"/>
          </a:solidFill>
          <a:latin typeface="+mn-lt"/>
          <a:ea typeface="+mn-ea"/>
          <a:cs typeface="+mn-cs"/>
        </a:defRPr>
      </a:lvl4pPr>
      <a:lvl5pPr marL="1828800" algn="r" defTabSz="914400" rtl="1" eaLnBrk="1" latinLnBrk="0" hangingPunct="1">
        <a:defRPr kumimoji="0" lang="ar-SA" sz="1800" kern="1200">
          <a:solidFill>
            <a:schemeClr val="tx1"/>
          </a:solidFill>
          <a:latin typeface="+mn-lt"/>
          <a:ea typeface="+mn-ea"/>
          <a:cs typeface="+mn-cs"/>
        </a:defRPr>
      </a:lvl5pPr>
      <a:lvl6pPr marL="2286000" algn="r" defTabSz="914400" rtl="1" eaLnBrk="1" latinLnBrk="0" hangingPunct="1">
        <a:defRPr kumimoji="0" lang="ar-SA" sz="1800" kern="1200">
          <a:solidFill>
            <a:schemeClr val="tx1"/>
          </a:solidFill>
          <a:latin typeface="+mn-lt"/>
          <a:ea typeface="+mn-ea"/>
          <a:cs typeface="+mn-cs"/>
        </a:defRPr>
      </a:lvl6pPr>
      <a:lvl7pPr marL="2743200" algn="r" defTabSz="914400" rtl="1" eaLnBrk="1" latinLnBrk="0" hangingPunct="1">
        <a:defRPr kumimoji="0" lang="ar-SA" sz="1800" kern="1200">
          <a:solidFill>
            <a:schemeClr val="tx1"/>
          </a:solidFill>
          <a:latin typeface="+mn-lt"/>
          <a:ea typeface="+mn-ea"/>
          <a:cs typeface="+mn-cs"/>
        </a:defRPr>
      </a:lvl7pPr>
      <a:lvl8pPr marL="3200400" algn="r" defTabSz="914400" rtl="1" eaLnBrk="1" latinLnBrk="0" hangingPunct="1">
        <a:defRPr kumimoji="0" lang="ar-SA" sz="1800" kern="1200">
          <a:solidFill>
            <a:schemeClr val="tx1"/>
          </a:solidFill>
          <a:latin typeface="+mn-lt"/>
          <a:ea typeface="+mn-ea"/>
          <a:cs typeface="+mn-cs"/>
        </a:defRPr>
      </a:lvl8pPr>
      <a:lvl9pPr marL="3657600" algn="r" defTabSz="914400" rtl="1" eaLnBrk="1" latinLnBrk="0" hangingPunct="1">
        <a:defRPr kumimoji="0" lang="ar-SA"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sz="quarter" idx="14"/>
          </p:nvPr>
        </p:nvSpPr>
        <p:spPr>
          <a:xfrm>
            <a:off x="683568" y="332656"/>
            <a:ext cx="7205149" cy="5760639"/>
          </a:xfrm>
        </p:spPr>
        <p:txBody>
          <a:bodyPr>
            <a:normAutofit/>
          </a:bodyPr>
          <a:lstStyle/>
          <a:p>
            <a:pPr algn="ctr"/>
            <a:r>
              <a:rPr lang="ar-IQ" sz="4800" i="1" dirty="0">
                <a:solidFill>
                  <a:srgbClr val="FF0000"/>
                </a:solidFill>
              </a:rPr>
              <a:t>إ</a:t>
            </a:r>
            <a:r>
              <a:rPr lang="ar-IQ" sz="4800" i="1" dirty="0" smtClean="0">
                <a:solidFill>
                  <a:srgbClr val="FF0000"/>
                </a:solidFill>
              </a:rPr>
              <a:t>ستراتيجيات </a:t>
            </a:r>
            <a:r>
              <a:rPr lang="ar-IQ" sz="4800" i="1" dirty="0" smtClean="0">
                <a:solidFill>
                  <a:srgbClr val="FF0000"/>
                </a:solidFill>
              </a:rPr>
              <a:t>التفاوض</a:t>
            </a:r>
          </a:p>
          <a:p>
            <a:pPr algn="ctr"/>
            <a:endParaRPr lang="ar-IQ" dirty="0" smtClean="0">
              <a:solidFill>
                <a:srgbClr val="FF0000"/>
              </a:solidFill>
            </a:endParaRPr>
          </a:p>
          <a:p>
            <a:pPr algn="ctr"/>
            <a:r>
              <a:rPr lang="ar-IQ" dirty="0" smtClean="0">
                <a:solidFill>
                  <a:srgbClr val="FF0000"/>
                </a:solidFill>
              </a:rPr>
              <a:t>أ.م.د</a:t>
            </a:r>
            <a:r>
              <a:rPr lang="ar-IQ" dirty="0" smtClean="0">
                <a:solidFill>
                  <a:srgbClr val="FF0000"/>
                </a:solidFill>
              </a:rPr>
              <a:t>. سمية عباس مجيد</a:t>
            </a:r>
          </a:p>
          <a:p>
            <a:pPr algn="ctr"/>
            <a:endParaRPr lang="ar-IQ" dirty="0" smtClean="0">
              <a:solidFill>
                <a:srgbClr val="FF0000"/>
              </a:solidFill>
            </a:endParaRPr>
          </a:p>
          <a:p>
            <a:pPr algn="ctr"/>
            <a:endParaRPr lang="ar-IQ"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1052736"/>
            <a:ext cx="8208912" cy="5544616"/>
          </a:xfrm>
        </p:spPr>
        <p:txBody>
          <a:bodyPr>
            <a:noAutofit/>
          </a:bodyPr>
          <a:lstStyle/>
          <a:p>
            <a:r>
              <a:rPr lang="ar-SA" sz="3200" b="0" dirty="0">
                <a:solidFill>
                  <a:schemeClr val="accent6">
                    <a:lumMod val="40000"/>
                    <a:lumOff val="60000"/>
                  </a:schemeClr>
                </a:solidFill>
              </a:rPr>
              <a:t>ثانيا: التشتيت: و هو من اهم استراتيجيات الصراع حيث تعتمد عليها بشكل كبير الاطراف المتصارعة و تقوم على  </a:t>
            </a:r>
            <a:r>
              <a:rPr lang="en-US" sz="3200" dirty="0">
                <a:solidFill>
                  <a:schemeClr val="accent6">
                    <a:lumMod val="40000"/>
                    <a:lumOff val="60000"/>
                  </a:schemeClr>
                </a:solidFill>
              </a:rPr>
              <a:t/>
            </a:r>
            <a:br>
              <a:rPr lang="en-US" sz="3200" dirty="0">
                <a:solidFill>
                  <a:schemeClr val="accent6">
                    <a:lumMod val="40000"/>
                    <a:lumOff val="60000"/>
                  </a:schemeClr>
                </a:solidFill>
              </a:rPr>
            </a:br>
            <a:r>
              <a:rPr lang="ar-SA" sz="3200" b="0" dirty="0">
                <a:solidFill>
                  <a:schemeClr val="accent6">
                    <a:lumMod val="40000"/>
                    <a:lumOff val="60000"/>
                  </a:schemeClr>
                </a:solidFill>
              </a:rPr>
              <a:t>- فحص و تشخيص و تحديد اهم نقاط الضعف و القوة في الفريق الاخر </a:t>
            </a:r>
            <a:r>
              <a:rPr lang="en-US" sz="3200" dirty="0">
                <a:solidFill>
                  <a:schemeClr val="accent6">
                    <a:lumMod val="40000"/>
                    <a:lumOff val="60000"/>
                  </a:schemeClr>
                </a:solidFill>
              </a:rPr>
              <a:t/>
            </a:r>
            <a:br>
              <a:rPr lang="en-US" sz="3200" dirty="0">
                <a:solidFill>
                  <a:schemeClr val="accent6">
                    <a:lumMod val="40000"/>
                    <a:lumOff val="60000"/>
                  </a:schemeClr>
                </a:solidFill>
              </a:rPr>
            </a:br>
            <a:r>
              <a:rPr lang="ar-SA" sz="3200" b="0" dirty="0">
                <a:solidFill>
                  <a:schemeClr val="accent6">
                    <a:lumMod val="40000"/>
                    <a:lumOff val="60000"/>
                  </a:schemeClr>
                </a:solidFill>
              </a:rPr>
              <a:t>- تحديد انتمائهم و </a:t>
            </a:r>
            <a:r>
              <a:rPr lang="ar-SA" sz="3200" b="0" dirty="0" smtClean="0">
                <a:solidFill>
                  <a:schemeClr val="accent6">
                    <a:lumMod val="40000"/>
                    <a:lumOff val="60000"/>
                  </a:schemeClr>
                </a:solidFill>
              </a:rPr>
              <a:t>عقائدهم </a:t>
            </a:r>
            <a:r>
              <a:rPr lang="ar-SA" sz="3200" b="0" dirty="0">
                <a:solidFill>
                  <a:schemeClr val="accent6">
                    <a:lumMod val="40000"/>
                    <a:lumOff val="60000"/>
                  </a:schemeClr>
                </a:solidFill>
              </a:rPr>
              <a:t>و مستواهم </a:t>
            </a:r>
            <a:r>
              <a:rPr lang="ar-SA" sz="3200" b="0" dirty="0" smtClean="0">
                <a:solidFill>
                  <a:schemeClr val="accent6">
                    <a:lumMod val="40000"/>
                    <a:lumOff val="60000"/>
                  </a:schemeClr>
                </a:solidFill>
              </a:rPr>
              <a:t>العلمي </a:t>
            </a:r>
            <a:r>
              <a:rPr lang="ar-SA" sz="3200" b="0" dirty="0">
                <a:solidFill>
                  <a:schemeClr val="accent6">
                    <a:lumMod val="40000"/>
                    <a:lumOff val="60000"/>
                  </a:schemeClr>
                </a:solidFill>
              </a:rPr>
              <a:t>و الفني و الطبقي و </a:t>
            </a:r>
            <a:r>
              <a:rPr lang="ar-SA" sz="3200" b="0" dirty="0" err="1" smtClean="0">
                <a:solidFill>
                  <a:schemeClr val="accent6">
                    <a:lumMod val="40000"/>
                    <a:lumOff val="60000"/>
                  </a:schemeClr>
                </a:solidFill>
              </a:rPr>
              <a:t>الدخلي</a:t>
            </a:r>
            <a:r>
              <a:rPr lang="ar-IQ" sz="3200" b="0" dirty="0" smtClean="0">
                <a:solidFill>
                  <a:schemeClr val="accent6">
                    <a:lumMod val="40000"/>
                    <a:lumOff val="60000"/>
                  </a:schemeClr>
                </a:solidFill>
              </a:rPr>
              <a:t/>
            </a:r>
            <a:br>
              <a:rPr lang="ar-IQ" sz="3200" b="0" dirty="0" smtClean="0">
                <a:solidFill>
                  <a:schemeClr val="accent6">
                    <a:lumMod val="40000"/>
                    <a:lumOff val="60000"/>
                  </a:schemeClr>
                </a:solidFill>
              </a:rPr>
            </a:br>
            <a:r>
              <a:rPr lang="ar-SA" sz="3200" b="0" dirty="0">
                <a:solidFill>
                  <a:schemeClr val="accent6">
                    <a:lumMod val="75000"/>
                  </a:schemeClr>
                </a:solidFill>
              </a:rPr>
              <a:t>ثالثا: احكام </a:t>
            </a:r>
            <a:r>
              <a:rPr lang="ar-SA" sz="3200" b="0" dirty="0" err="1">
                <a:solidFill>
                  <a:schemeClr val="accent6">
                    <a:lumMod val="75000"/>
                  </a:schemeClr>
                </a:solidFill>
              </a:rPr>
              <a:t>السيطرة:العملية</a:t>
            </a:r>
            <a:r>
              <a:rPr lang="ar-SA" sz="3200" b="0" dirty="0">
                <a:solidFill>
                  <a:schemeClr val="accent6">
                    <a:lumMod val="75000"/>
                  </a:schemeClr>
                </a:solidFill>
              </a:rPr>
              <a:t> التفاوضية تعد معركة شرسة او مبادرة ذاتية بين الطرفين و الذي يسيطر على جلساتهما و ملعبها هو الذي يستطيع في كل وقت الفوز </a:t>
            </a:r>
            <a:r>
              <a:rPr lang="ar-SA" sz="3200" b="0" dirty="0" err="1">
                <a:solidFill>
                  <a:schemeClr val="accent6">
                    <a:lumMod val="75000"/>
                  </a:schemeClr>
                </a:solidFill>
              </a:rPr>
              <a:t>بالاهداف</a:t>
            </a:r>
            <a:r>
              <a:rPr lang="ar-SA" sz="3200" b="0" dirty="0">
                <a:solidFill>
                  <a:schemeClr val="accent6">
                    <a:lumMod val="75000"/>
                  </a:schemeClr>
                </a:solidFill>
              </a:rPr>
              <a:t> و الحرص على </a:t>
            </a:r>
            <a:r>
              <a:rPr lang="ar-SA" sz="3200" b="0" dirty="0" err="1">
                <a:solidFill>
                  <a:schemeClr val="accent6">
                    <a:lumMod val="75000"/>
                  </a:schemeClr>
                </a:solidFill>
              </a:rPr>
              <a:t>أبقاء</a:t>
            </a:r>
            <a:r>
              <a:rPr lang="ar-SA" sz="3200" b="0" dirty="0">
                <a:solidFill>
                  <a:schemeClr val="accent6">
                    <a:lumMod val="75000"/>
                  </a:schemeClr>
                </a:solidFill>
              </a:rPr>
              <a:t> الطرف الأخر في مركز التابع </a:t>
            </a:r>
            <a:r>
              <a:rPr lang="ar-SA" sz="3200" b="0" dirty="0" smtClean="0">
                <a:solidFill>
                  <a:schemeClr val="accent6">
                    <a:lumMod val="75000"/>
                  </a:schemeClr>
                </a:solidFill>
              </a:rPr>
              <a:t>.</a:t>
            </a:r>
            <a:endParaRPr lang="ar-IQ" sz="3200" dirty="0">
              <a:solidFill>
                <a:schemeClr val="accent6">
                  <a:lumMod val="40000"/>
                  <a:lumOff val="60000"/>
                </a:schemeClr>
              </a:solidFill>
            </a:endParaRPr>
          </a:p>
        </p:txBody>
      </p:sp>
      <p:sp>
        <p:nvSpPr>
          <p:cNvPr id="3" name="عنصر نائب للنص 2"/>
          <p:cNvSpPr>
            <a:spLocks noGrp="1"/>
          </p:cNvSpPr>
          <p:nvPr>
            <p:ph type="body" idx="1"/>
          </p:nvPr>
        </p:nvSpPr>
        <p:spPr>
          <a:xfrm>
            <a:off x="609600" y="116633"/>
            <a:ext cx="7772400" cy="648071"/>
          </a:xfrm>
        </p:spPr>
        <p:txBody>
          <a:bodyPr>
            <a:noAutofit/>
          </a:bodyPr>
          <a:lstStyle/>
          <a:p>
            <a:r>
              <a:rPr lang="ar-SA" sz="4000" dirty="0">
                <a:solidFill>
                  <a:schemeClr val="accent6">
                    <a:lumMod val="60000"/>
                    <a:lumOff val="40000"/>
                  </a:schemeClr>
                </a:solidFill>
              </a:rPr>
              <a:t>استراتيجيات منهج </a:t>
            </a:r>
            <a:r>
              <a:rPr lang="ar-SA" sz="4000" dirty="0" smtClean="0">
                <a:solidFill>
                  <a:schemeClr val="accent6">
                    <a:lumMod val="60000"/>
                    <a:lumOff val="40000"/>
                  </a:schemeClr>
                </a:solidFill>
              </a:rPr>
              <a:t>الصراع</a:t>
            </a:r>
            <a:endParaRPr lang="ar-IQ" sz="4000" dirty="0">
              <a:solidFill>
                <a:schemeClr val="accent6">
                  <a:lumMod val="60000"/>
                  <a:lumOff val="40000"/>
                </a:schemeClr>
              </a:solidFill>
            </a:endParaRPr>
          </a:p>
        </p:txBody>
      </p:sp>
    </p:spTree>
    <p:extLst>
      <p:ext uri="{BB962C8B-B14F-4D97-AF65-F5344CB8AC3E}">
        <p14:creationId xmlns:p14="http://schemas.microsoft.com/office/powerpoint/2010/main" val="19469905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rot="10800000" flipV="1">
            <a:off x="179512" y="1052736"/>
            <a:ext cx="8352928" cy="5616624"/>
          </a:xfrm>
        </p:spPr>
        <p:txBody>
          <a:bodyPr>
            <a:noAutofit/>
          </a:bodyPr>
          <a:lstStyle/>
          <a:p>
            <a:r>
              <a:rPr lang="ar-SA" sz="3600" b="0" dirty="0">
                <a:solidFill>
                  <a:schemeClr val="accent6">
                    <a:lumMod val="75000"/>
                  </a:schemeClr>
                </a:solidFill>
              </a:rPr>
              <a:t>رابعا : الدحر: يتم </a:t>
            </a:r>
            <a:r>
              <a:rPr lang="ar-SA" sz="3600" b="0" dirty="0" err="1">
                <a:solidFill>
                  <a:schemeClr val="accent6">
                    <a:lumMod val="75000"/>
                  </a:schemeClr>
                </a:solidFill>
              </a:rPr>
              <a:t>استخدامة</a:t>
            </a:r>
            <a:r>
              <a:rPr lang="ar-SA" sz="3600" b="0" dirty="0">
                <a:solidFill>
                  <a:schemeClr val="accent6">
                    <a:lumMod val="75000"/>
                  </a:schemeClr>
                </a:solidFill>
              </a:rPr>
              <a:t> بغض النظر عن قلة المعلومات عن الطرف الاخر و الذي يتم </a:t>
            </a:r>
            <a:r>
              <a:rPr lang="ar-SA" sz="3600" b="0" dirty="0" err="1">
                <a:solidFill>
                  <a:schemeClr val="accent6">
                    <a:lumMod val="75000"/>
                  </a:schemeClr>
                </a:solidFill>
              </a:rPr>
              <a:t>معة</a:t>
            </a:r>
            <a:r>
              <a:rPr lang="ar-SA" sz="3600" b="0" dirty="0">
                <a:solidFill>
                  <a:schemeClr val="accent6">
                    <a:lumMod val="75000"/>
                  </a:schemeClr>
                </a:solidFill>
              </a:rPr>
              <a:t> الصراع التفاوضي حيث يتعين ان تتم مفاوضات بين الطرفين لتقليل </a:t>
            </a:r>
            <a:r>
              <a:rPr lang="ar-SA" sz="3600" b="0" dirty="0" err="1">
                <a:solidFill>
                  <a:schemeClr val="accent6">
                    <a:lumMod val="75000"/>
                  </a:schemeClr>
                </a:solidFill>
              </a:rPr>
              <a:t>اوتنظيم</a:t>
            </a:r>
            <a:r>
              <a:rPr lang="ar-SA" sz="3600" b="0" dirty="0">
                <a:solidFill>
                  <a:schemeClr val="accent6">
                    <a:lumMod val="75000"/>
                  </a:schemeClr>
                </a:solidFill>
              </a:rPr>
              <a:t> المناقشة بينهما </a:t>
            </a:r>
            <a:r>
              <a:rPr lang="ar-SA" sz="3600" b="0" dirty="0" err="1">
                <a:solidFill>
                  <a:schemeClr val="accent6">
                    <a:lumMod val="75000"/>
                  </a:schemeClr>
                </a:solidFill>
              </a:rPr>
              <a:t>للاقلال</a:t>
            </a:r>
            <a:r>
              <a:rPr lang="ar-SA" sz="3600" b="0" dirty="0">
                <a:solidFill>
                  <a:schemeClr val="accent6">
                    <a:lumMod val="75000"/>
                  </a:schemeClr>
                </a:solidFill>
              </a:rPr>
              <a:t> من حجم الاضرار المترتبة من تصارعهما .</a:t>
            </a:r>
            <a:r>
              <a:rPr lang="en-US" sz="3600" dirty="0">
                <a:solidFill>
                  <a:schemeClr val="accent6">
                    <a:lumMod val="75000"/>
                  </a:schemeClr>
                </a:solidFill>
              </a:rPr>
              <a:t/>
            </a:r>
            <a:br>
              <a:rPr lang="en-US" sz="3600" dirty="0">
                <a:solidFill>
                  <a:schemeClr val="accent6">
                    <a:lumMod val="75000"/>
                  </a:schemeClr>
                </a:solidFill>
              </a:rPr>
            </a:br>
            <a:r>
              <a:rPr lang="ar-SA" sz="3600" b="0" dirty="0">
                <a:solidFill>
                  <a:schemeClr val="accent6">
                    <a:lumMod val="75000"/>
                  </a:schemeClr>
                </a:solidFill>
              </a:rPr>
              <a:t> </a:t>
            </a:r>
            <a:r>
              <a:rPr lang="ar-SA" sz="3600" b="0" dirty="0" smtClean="0">
                <a:solidFill>
                  <a:schemeClr val="accent6">
                    <a:lumMod val="60000"/>
                    <a:lumOff val="40000"/>
                  </a:schemeClr>
                </a:solidFill>
              </a:rPr>
              <a:t>خامسا</a:t>
            </a:r>
            <a:r>
              <a:rPr lang="ar-SA" sz="3600" b="0" dirty="0">
                <a:solidFill>
                  <a:schemeClr val="accent6">
                    <a:lumMod val="60000"/>
                    <a:lumOff val="40000"/>
                  </a:schemeClr>
                </a:solidFill>
              </a:rPr>
              <a:t>: استراتيجية التدمير الذاتي : لكل طرف من اطراف التفاوض اهداف – امال – احلام تطلعات كلها تواجهها محددات – عقبات مشاكل- صعاب – كلما كانت العقبات شديدة ازداد يأس هذا الطرف و </a:t>
            </a:r>
            <a:r>
              <a:rPr lang="ar-SA" sz="3600" b="0" dirty="0" err="1">
                <a:solidFill>
                  <a:schemeClr val="accent6">
                    <a:lumMod val="60000"/>
                    <a:lumOff val="40000"/>
                  </a:schemeClr>
                </a:solidFill>
              </a:rPr>
              <a:t>احساسة</a:t>
            </a:r>
            <a:r>
              <a:rPr lang="ar-SA" sz="3600" b="0" dirty="0">
                <a:solidFill>
                  <a:schemeClr val="accent6">
                    <a:lumMod val="60000"/>
                    <a:lumOff val="40000"/>
                  </a:schemeClr>
                </a:solidFill>
              </a:rPr>
              <a:t> باستحالة الوصول الى ما </a:t>
            </a:r>
            <a:r>
              <a:rPr lang="ar-SA" sz="3600" b="0" dirty="0" err="1">
                <a:solidFill>
                  <a:schemeClr val="accent6">
                    <a:lumMod val="60000"/>
                    <a:lumOff val="40000"/>
                  </a:schemeClr>
                </a:solidFill>
              </a:rPr>
              <a:t>يريدة</a:t>
            </a:r>
            <a:r>
              <a:rPr lang="ar-SA" sz="3600" b="0" dirty="0">
                <a:solidFill>
                  <a:schemeClr val="accent6">
                    <a:lumMod val="60000"/>
                    <a:lumOff val="40000"/>
                  </a:schemeClr>
                </a:solidFill>
              </a:rPr>
              <a:t> .</a:t>
            </a:r>
            <a:endParaRPr lang="ar-IQ" sz="3600" dirty="0">
              <a:solidFill>
                <a:schemeClr val="accent6">
                  <a:lumMod val="60000"/>
                  <a:lumOff val="40000"/>
                </a:schemeClr>
              </a:solidFill>
            </a:endParaRPr>
          </a:p>
        </p:txBody>
      </p:sp>
      <p:sp>
        <p:nvSpPr>
          <p:cNvPr id="3" name="عنصر نائب للنص 2"/>
          <p:cNvSpPr>
            <a:spLocks noGrp="1"/>
          </p:cNvSpPr>
          <p:nvPr>
            <p:ph type="body" idx="1"/>
          </p:nvPr>
        </p:nvSpPr>
        <p:spPr>
          <a:xfrm>
            <a:off x="609600" y="116632"/>
            <a:ext cx="7772400" cy="720080"/>
          </a:xfrm>
        </p:spPr>
        <p:txBody>
          <a:bodyPr>
            <a:normAutofit/>
          </a:bodyPr>
          <a:lstStyle/>
          <a:p>
            <a:r>
              <a:rPr lang="ar-SA" sz="4000" dirty="0">
                <a:solidFill>
                  <a:schemeClr val="accent6">
                    <a:lumMod val="60000"/>
                    <a:lumOff val="40000"/>
                  </a:schemeClr>
                </a:solidFill>
              </a:rPr>
              <a:t>استراتيجيات منهج </a:t>
            </a:r>
            <a:r>
              <a:rPr lang="ar-SA" sz="4000" dirty="0" smtClean="0">
                <a:solidFill>
                  <a:schemeClr val="accent6">
                    <a:lumMod val="60000"/>
                    <a:lumOff val="40000"/>
                  </a:schemeClr>
                </a:solidFill>
              </a:rPr>
              <a:t>الصراع</a:t>
            </a:r>
            <a:endParaRPr lang="ar-IQ" sz="4000" dirty="0">
              <a:solidFill>
                <a:schemeClr val="accent6">
                  <a:lumMod val="60000"/>
                  <a:lumOff val="40000"/>
                </a:schemeClr>
              </a:solidFill>
            </a:endParaRPr>
          </a:p>
        </p:txBody>
      </p:sp>
    </p:spTree>
    <p:extLst>
      <p:ext uri="{BB962C8B-B14F-4D97-AF65-F5344CB8AC3E}">
        <p14:creationId xmlns:p14="http://schemas.microsoft.com/office/powerpoint/2010/main" val="36437084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96752"/>
            <a:ext cx="7772400" cy="5328592"/>
          </a:xfrm>
        </p:spPr>
        <p:txBody>
          <a:bodyPr>
            <a:normAutofit/>
          </a:bodyPr>
          <a:lstStyle/>
          <a:p>
            <a:r>
              <a:rPr lang="ar-SA" sz="3200" b="0" dirty="0" err="1" smtClean="0">
                <a:solidFill>
                  <a:schemeClr val="accent6">
                    <a:lumMod val="60000"/>
                    <a:lumOff val="40000"/>
                  </a:schemeClr>
                </a:solidFill>
              </a:rPr>
              <a:t>اولا </a:t>
            </a:r>
            <a:r>
              <a:rPr lang="ar-SA" sz="3200" b="0" dirty="0" smtClean="0">
                <a:solidFill>
                  <a:schemeClr val="accent6">
                    <a:lumMod val="60000"/>
                    <a:lumOff val="40000"/>
                  </a:schemeClr>
                </a:solidFill>
              </a:rPr>
              <a:t>: استراتيجيه </a:t>
            </a:r>
            <a:r>
              <a:rPr lang="ar-SA" sz="3200" b="0" dirty="0" err="1" smtClean="0">
                <a:solidFill>
                  <a:schemeClr val="accent6">
                    <a:lumMod val="60000"/>
                    <a:lumOff val="40000"/>
                  </a:schemeClr>
                </a:solidFill>
              </a:rPr>
              <a:t>التعاون :</a:t>
            </a:r>
            <a:r>
              <a:rPr lang="ar-SA" sz="3200" b="0" dirty="0" smtClean="0">
                <a:solidFill>
                  <a:schemeClr val="accent6">
                    <a:lumMod val="60000"/>
                    <a:lumOff val="40000"/>
                  </a:schemeClr>
                </a:solidFill>
              </a:rPr>
              <a:t> </a:t>
            </a:r>
            <a:r>
              <a:rPr lang="en-US" sz="3200" dirty="0" smtClean="0">
                <a:solidFill>
                  <a:schemeClr val="accent6">
                    <a:lumMod val="60000"/>
                    <a:lumOff val="40000"/>
                  </a:schemeClr>
                </a:solidFill>
              </a:rPr>
              <a:t/>
            </a:r>
            <a:br>
              <a:rPr lang="en-US" sz="3200" dirty="0" smtClean="0">
                <a:solidFill>
                  <a:schemeClr val="accent6">
                    <a:lumMod val="60000"/>
                    <a:lumOff val="40000"/>
                  </a:schemeClr>
                </a:solidFill>
              </a:rPr>
            </a:br>
            <a:r>
              <a:rPr lang="ar-SA" sz="3200" b="0" dirty="0" smtClean="0">
                <a:solidFill>
                  <a:schemeClr val="accent6">
                    <a:lumMod val="60000"/>
                    <a:lumOff val="40000"/>
                  </a:schemeClr>
                </a:solidFill>
              </a:rPr>
              <a:t>تتطلب هذه </a:t>
            </a:r>
            <a:r>
              <a:rPr lang="ar-SA" sz="3200" b="0" dirty="0" err="1" smtClean="0">
                <a:solidFill>
                  <a:schemeClr val="accent6">
                    <a:lumMod val="60000"/>
                    <a:lumOff val="40000"/>
                  </a:schemeClr>
                </a:solidFill>
              </a:rPr>
              <a:t>الاستراتيجيه</a:t>
            </a:r>
            <a:r>
              <a:rPr lang="ar-SA" sz="3200" b="0" dirty="0" smtClean="0">
                <a:solidFill>
                  <a:schemeClr val="accent6">
                    <a:lumMod val="60000"/>
                    <a:lumOff val="40000"/>
                  </a:schemeClr>
                </a:solidFill>
              </a:rPr>
              <a:t> مناخا ايجابيا يساعد اطراف التفاوض للعمل معا و يمكن استخدامها حين يكون المتفاوضون مهتمين بالعمل معا للتوصل الى اتفاق </a:t>
            </a:r>
            <a:r>
              <a:rPr lang="ar-IQ" sz="3200" b="0" dirty="0" err="1" smtClean="0">
                <a:solidFill>
                  <a:schemeClr val="accent6">
                    <a:lumMod val="60000"/>
                    <a:lumOff val="40000"/>
                  </a:schemeClr>
                </a:solidFill>
              </a:rPr>
              <a:t>.</a:t>
            </a:r>
            <a:r>
              <a:rPr lang="ar-IQ" sz="3200" b="0" dirty="0" smtClean="0">
                <a:solidFill>
                  <a:schemeClr val="accent6">
                    <a:lumMod val="60000"/>
                    <a:lumOff val="40000"/>
                  </a:schemeClr>
                </a:solidFill>
              </a:rPr>
              <a:t/>
            </a:r>
            <a:br>
              <a:rPr lang="ar-IQ" sz="3200" b="0" dirty="0" smtClean="0">
                <a:solidFill>
                  <a:schemeClr val="accent6">
                    <a:lumMod val="60000"/>
                    <a:lumOff val="40000"/>
                  </a:schemeClr>
                </a:solidFill>
              </a:rPr>
            </a:br>
            <a:r>
              <a:rPr lang="ar-SA" sz="4400" b="0" dirty="0" smtClean="0"/>
              <a:t> </a:t>
            </a:r>
            <a:r>
              <a:rPr lang="ar-SA" sz="3200" b="0" dirty="0" err="1" smtClean="0">
                <a:solidFill>
                  <a:schemeClr val="accent6">
                    <a:lumMod val="60000"/>
                    <a:lumOff val="40000"/>
                  </a:schemeClr>
                </a:solidFill>
              </a:rPr>
              <a:t>ثانيا </a:t>
            </a:r>
            <a:r>
              <a:rPr lang="ar-SA" sz="3200" b="0" dirty="0" smtClean="0">
                <a:solidFill>
                  <a:schemeClr val="accent6">
                    <a:lumMod val="60000"/>
                    <a:lumOff val="40000"/>
                  </a:schemeClr>
                </a:solidFill>
              </a:rPr>
              <a:t>: </a:t>
            </a:r>
            <a:r>
              <a:rPr lang="ar-SA" sz="3200" b="0" dirty="0" err="1" smtClean="0">
                <a:solidFill>
                  <a:schemeClr val="accent6">
                    <a:lumMod val="60000"/>
                    <a:lumOff val="40000"/>
                  </a:schemeClr>
                </a:solidFill>
              </a:rPr>
              <a:t>الاستراتيجيه</a:t>
            </a:r>
            <a:r>
              <a:rPr lang="ar-SA" sz="3200" b="0" dirty="0" smtClean="0">
                <a:solidFill>
                  <a:schemeClr val="accent6">
                    <a:lumMod val="60000"/>
                    <a:lumOff val="40000"/>
                  </a:schemeClr>
                </a:solidFill>
              </a:rPr>
              <a:t> </a:t>
            </a:r>
            <a:r>
              <a:rPr lang="ar-SA" sz="3200" b="0" dirty="0" err="1" smtClean="0">
                <a:solidFill>
                  <a:schemeClr val="accent6">
                    <a:lumMod val="60000"/>
                    <a:lumOff val="40000"/>
                  </a:schemeClr>
                </a:solidFill>
              </a:rPr>
              <a:t>التنافسيه</a:t>
            </a:r>
            <a:r>
              <a:rPr lang="ar-SA" sz="3200" b="0" dirty="0" smtClean="0">
                <a:solidFill>
                  <a:schemeClr val="accent6">
                    <a:lumMod val="60000"/>
                    <a:lumOff val="40000"/>
                  </a:schemeClr>
                </a:solidFill>
              </a:rPr>
              <a:t> </a:t>
            </a:r>
            <a:r>
              <a:rPr lang="ar-SA" sz="3200" b="0" dirty="0" err="1" smtClean="0">
                <a:solidFill>
                  <a:schemeClr val="accent6">
                    <a:lumMod val="60000"/>
                    <a:lumOff val="40000"/>
                  </a:schemeClr>
                </a:solidFill>
              </a:rPr>
              <a:t>:</a:t>
            </a:r>
            <a:r>
              <a:rPr lang="en-US" sz="3200" dirty="0" smtClean="0">
                <a:solidFill>
                  <a:schemeClr val="accent6">
                    <a:lumMod val="60000"/>
                    <a:lumOff val="40000"/>
                  </a:schemeClr>
                </a:solidFill>
              </a:rPr>
              <a:t/>
            </a:r>
            <a:br>
              <a:rPr lang="en-US" sz="3200" dirty="0" smtClean="0">
                <a:solidFill>
                  <a:schemeClr val="accent6">
                    <a:lumMod val="60000"/>
                    <a:lumOff val="40000"/>
                  </a:schemeClr>
                </a:solidFill>
              </a:rPr>
            </a:br>
            <a:r>
              <a:rPr lang="ar-SA" sz="3200" b="0" dirty="0" smtClean="0">
                <a:solidFill>
                  <a:schemeClr val="accent6">
                    <a:lumMod val="60000"/>
                    <a:lumOff val="40000"/>
                  </a:schemeClr>
                </a:solidFill>
              </a:rPr>
              <a:t> تستخدم هذه </a:t>
            </a:r>
            <a:r>
              <a:rPr lang="ar-SA" sz="3200" b="0" dirty="0" err="1" smtClean="0">
                <a:solidFill>
                  <a:schemeClr val="accent6">
                    <a:lumMod val="60000"/>
                    <a:lumOff val="40000"/>
                  </a:schemeClr>
                </a:solidFill>
              </a:rPr>
              <a:t>الاستراتيجيه</a:t>
            </a:r>
            <a:r>
              <a:rPr lang="ar-SA" sz="3200" b="0" dirty="0" smtClean="0">
                <a:solidFill>
                  <a:schemeClr val="accent6">
                    <a:lumMod val="60000"/>
                    <a:lumOff val="40000"/>
                  </a:schemeClr>
                </a:solidFill>
              </a:rPr>
              <a:t> حين يكون احد اطراف التفاوض مهتم بالعمل لمصلحته فقط ويصبح نشاطه الرئيسي في المفاوضات هو محاوله تحقيق الاهداف على حساب الطرف الاخر </a:t>
            </a:r>
            <a:r>
              <a:rPr lang="ar-IQ" sz="3200" b="0" dirty="0" err="1" smtClean="0">
                <a:solidFill>
                  <a:schemeClr val="accent6">
                    <a:lumMod val="60000"/>
                    <a:lumOff val="40000"/>
                  </a:schemeClr>
                </a:solidFill>
              </a:rPr>
              <a:t>.</a:t>
            </a:r>
            <a:endParaRPr lang="ar-IQ" dirty="0">
              <a:solidFill>
                <a:schemeClr val="accent6">
                  <a:lumMod val="60000"/>
                  <a:lumOff val="40000"/>
                </a:schemeClr>
              </a:solidFill>
            </a:endParaRPr>
          </a:p>
        </p:txBody>
      </p:sp>
      <p:sp>
        <p:nvSpPr>
          <p:cNvPr id="3" name="عنصر نائب للنص 2"/>
          <p:cNvSpPr>
            <a:spLocks noGrp="1"/>
          </p:cNvSpPr>
          <p:nvPr>
            <p:ph type="body" idx="1"/>
          </p:nvPr>
        </p:nvSpPr>
        <p:spPr>
          <a:xfrm>
            <a:off x="609600" y="1"/>
            <a:ext cx="7772400" cy="1196751"/>
          </a:xfrm>
        </p:spPr>
        <p:txBody>
          <a:bodyPr>
            <a:noAutofit/>
          </a:bodyPr>
          <a:lstStyle/>
          <a:p>
            <a:r>
              <a:rPr lang="ar-SA" sz="3200" dirty="0" smtClean="0">
                <a:solidFill>
                  <a:srgbClr val="FF0000"/>
                </a:solidFill>
              </a:rPr>
              <a:t>وهناك انواع اخرى عديدة من الاستراتيجيات والتي نذكر </a:t>
            </a:r>
            <a:r>
              <a:rPr lang="ar-SA" sz="3200" dirty="0" err="1" smtClean="0">
                <a:solidFill>
                  <a:srgbClr val="FF0000"/>
                </a:solidFill>
              </a:rPr>
              <a:t>منها :</a:t>
            </a:r>
            <a:endParaRPr lang="ar-IQ" sz="3200"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196752"/>
            <a:ext cx="8202488" cy="5472608"/>
          </a:xfrm>
        </p:spPr>
        <p:txBody>
          <a:bodyPr>
            <a:normAutofit/>
          </a:bodyPr>
          <a:lstStyle/>
          <a:p>
            <a:r>
              <a:rPr lang="ar-SA" sz="3200" b="0" dirty="0" smtClean="0">
                <a:solidFill>
                  <a:schemeClr val="accent6">
                    <a:lumMod val="60000"/>
                    <a:lumOff val="40000"/>
                  </a:schemeClr>
                </a:solidFill>
              </a:rPr>
              <a:t>ثالثا: </a:t>
            </a:r>
            <a:r>
              <a:rPr lang="ar-SA" sz="3200" b="0" dirty="0" err="1" smtClean="0">
                <a:solidFill>
                  <a:schemeClr val="accent6">
                    <a:lumMod val="60000"/>
                    <a:lumOff val="40000"/>
                  </a:schemeClr>
                </a:solidFill>
              </a:rPr>
              <a:t>الاستراتيجيه</a:t>
            </a:r>
            <a:r>
              <a:rPr lang="ar-SA" sz="3200" b="0" dirty="0" smtClean="0">
                <a:solidFill>
                  <a:schemeClr val="accent6">
                    <a:lumMod val="60000"/>
                    <a:lumOff val="40000"/>
                  </a:schemeClr>
                </a:solidFill>
              </a:rPr>
              <a:t> </a:t>
            </a:r>
            <a:r>
              <a:rPr lang="ar-SA" sz="3200" b="0" dirty="0" err="1" smtClean="0">
                <a:solidFill>
                  <a:schemeClr val="accent6">
                    <a:lumMod val="60000"/>
                    <a:lumOff val="40000"/>
                  </a:schemeClr>
                </a:solidFill>
              </a:rPr>
              <a:t>القتاليه </a:t>
            </a:r>
            <a:r>
              <a:rPr lang="ar-SA" sz="3200" b="0" dirty="0" smtClean="0">
                <a:solidFill>
                  <a:schemeClr val="accent6">
                    <a:lumMod val="60000"/>
                    <a:lumOff val="40000"/>
                  </a:schemeClr>
                </a:solidFill>
              </a:rPr>
              <a:t>: تعتبر هذه </a:t>
            </a:r>
            <a:r>
              <a:rPr lang="ar-SA" sz="3200" b="0" dirty="0" err="1" smtClean="0">
                <a:solidFill>
                  <a:schemeClr val="accent6">
                    <a:lumMod val="60000"/>
                    <a:lumOff val="40000"/>
                  </a:schemeClr>
                </a:solidFill>
              </a:rPr>
              <a:t>الاستراتيجيه</a:t>
            </a:r>
            <a:r>
              <a:rPr lang="ar-SA" sz="3200" b="0" dirty="0" smtClean="0">
                <a:solidFill>
                  <a:schemeClr val="accent6">
                    <a:lumMod val="60000"/>
                    <a:lumOff val="40000"/>
                  </a:schemeClr>
                </a:solidFill>
              </a:rPr>
              <a:t> اكثر عدوانيه من </a:t>
            </a:r>
            <a:r>
              <a:rPr lang="ar-SA" sz="3200" b="0" dirty="0" err="1" smtClean="0">
                <a:solidFill>
                  <a:schemeClr val="accent6">
                    <a:lumMod val="60000"/>
                    <a:lumOff val="40000"/>
                  </a:schemeClr>
                </a:solidFill>
              </a:rPr>
              <a:t>الاستراتيجيه</a:t>
            </a:r>
            <a:r>
              <a:rPr lang="ar-SA" sz="3200" b="0" dirty="0" smtClean="0">
                <a:solidFill>
                  <a:schemeClr val="accent6">
                    <a:lumMod val="60000"/>
                    <a:lumOff val="40000"/>
                  </a:schemeClr>
                </a:solidFill>
              </a:rPr>
              <a:t> </a:t>
            </a:r>
            <a:r>
              <a:rPr lang="ar-SA" sz="3200" b="0" dirty="0" err="1" smtClean="0">
                <a:solidFill>
                  <a:schemeClr val="accent6">
                    <a:lumMod val="60000"/>
                    <a:lumOff val="40000"/>
                  </a:schemeClr>
                </a:solidFill>
              </a:rPr>
              <a:t>التنافسيه</a:t>
            </a:r>
            <a:r>
              <a:rPr lang="ar-SA" sz="3200" b="0" dirty="0" smtClean="0">
                <a:solidFill>
                  <a:schemeClr val="accent6">
                    <a:lumMod val="60000"/>
                    <a:lumOff val="40000"/>
                  </a:schemeClr>
                </a:solidFill>
              </a:rPr>
              <a:t> اذ ان الهدف الاساس ليس تحقيق اقصى قدر ممكن من الربح للطرف المفاوض فحسب بل تحقيق اكبر </a:t>
            </a:r>
            <a:r>
              <a:rPr lang="ar-SA" sz="3200" b="0" dirty="0" err="1" smtClean="0">
                <a:solidFill>
                  <a:schemeClr val="accent6">
                    <a:lumMod val="60000"/>
                    <a:lumOff val="40000"/>
                  </a:schemeClr>
                </a:solidFill>
              </a:rPr>
              <a:t>خساره</a:t>
            </a:r>
            <a:r>
              <a:rPr lang="ar-SA" sz="3200" b="0" dirty="0" smtClean="0">
                <a:solidFill>
                  <a:schemeClr val="accent6">
                    <a:lumMod val="60000"/>
                    <a:lumOff val="40000"/>
                  </a:schemeClr>
                </a:solidFill>
              </a:rPr>
              <a:t> ممكنة للطرف الاخر</a:t>
            </a:r>
            <a:r>
              <a:rPr lang="ar-IQ" sz="3200" b="0" dirty="0" smtClean="0">
                <a:solidFill>
                  <a:schemeClr val="accent6">
                    <a:lumMod val="60000"/>
                    <a:lumOff val="40000"/>
                  </a:schemeClr>
                </a:solidFill>
              </a:rPr>
              <a:t> </a:t>
            </a:r>
            <a:r>
              <a:rPr lang="ar-IQ" sz="3200" b="0" dirty="0" err="1" smtClean="0">
                <a:solidFill>
                  <a:schemeClr val="accent6">
                    <a:lumMod val="60000"/>
                    <a:lumOff val="40000"/>
                  </a:schemeClr>
                </a:solidFill>
              </a:rPr>
              <a:t>.</a:t>
            </a:r>
            <a:r>
              <a:rPr lang="ar-IQ" sz="3200" b="0" dirty="0" smtClean="0">
                <a:solidFill>
                  <a:schemeClr val="accent6">
                    <a:lumMod val="60000"/>
                    <a:lumOff val="40000"/>
                  </a:schemeClr>
                </a:solidFill>
              </a:rPr>
              <a:t/>
            </a:r>
            <a:br>
              <a:rPr lang="ar-IQ" sz="3200" b="0" dirty="0" smtClean="0">
                <a:solidFill>
                  <a:schemeClr val="accent6">
                    <a:lumMod val="60000"/>
                    <a:lumOff val="40000"/>
                  </a:schemeClr>
                </a:solidFill>
              </a:rPr>
            </a:br>
            <a:r>
              <a:rPr lang="ar-SA" sz="3200" b="0" dirty="0" err="1" smtClean="0">
                <a:solidFill>
                  <a:schemeClr val="accent6">
                    <a:lumMod val="60000"/>
                    <a:lumOff val="40000"/>
                  </a:schemeClr>
                </a:solidFill>
              </a:rPr>
              <a:t>رابعا </a:t>
            </a:r>
            <a:r>
              <a:rPr lang="ar-SA" sz="3200" b="0" dirty="0" smtClean="0">
                <a:solidFill>
                  <a:schemeClr val="accent6">
                    <a:lumMod val="60000"/>
                    <a:lumOff val="40000"/>
                  </a:schemeClr>
                </a:solidFill>
              </a:rPr>
              <a:t>: استراتيجية </a:t>
            </a:r>
            <a:r>
              <a:rPr lang="ar-SA" sz="3200" b="0" dirty="0" err="1" smtClean="0">
                <a:solidFill>
                  <a:schemeClr val="accent6">
                    <a:lumMod val="60000"/>
                    <a:lumOff val="40000"/>
                  </a:schemeClr>
                </a:solidFill>
              </a:rPr>
              <a:t>التبعيه</a:t>
            </a:r>
            <a:r>
              <a:rPr lang="ar-SA" sz="3200" b="0" dirty="0" smtClean="0">
                <a:solidFill>
                  <a:schemeClr val="accent6">
                    <a:lumMod val="60000"/>
                    <a:lumOff val="40000"/>
                  </a:schemeClr>
                </a:solidFill>
              </a:rPr>
              <a:t> </a:t>
            </a:r>
            <a:r>
              <a:rPr lang="ar-SA" sz="3200" b="0" dirty="0" err="1" smtClean="0">
                <a:solidFill>
                  <a:schemeClr val="accent6">
                    <a:lumMod val="60000"/>
                    <a:lumOff val="40000"/>
                  </a:schemeClr>
                </a:solidFill>
              </a:rPr>
              <a:t>:</a:t>
            </a:r>
            <a:r>
              <a:rPr lang="en-US" sz="3200" dirty="0" smtClean="0">
                <a:solidFill>
                  <a:schemeClr val="accent6">
                    <a:lumMod val="60000"/>
                    <a:lumOff val="40000"/>
                  </a:schemeClr>
                </a:solidFill>
              </a:rPr>
              <a:t/>
            </a:r>
            <a:br>
              <a:rPr lang="en-US" sz="3200" dirty="0" smtClean="0">
                <a:solidFill>
                  <a:schemeClr val="accent6">
                    <a:lumMod val="60000"/>
                    <a:lumOff val="40000"/>
                  </a:schemeClr>
                </a:solidFill>
              </a:rPr>
            </a:br>
            <a:r>
              <a:rPr lang="ar-SA" sz="3200" b="0" dirty="0" smtClean="0">
                <a:solidFill>
                  <a:schemeClr val="accent6">
                    <a:lumMod val="60000"/>
                    <a:lumOff val="40000"/>
                  </a:schemeClr>
                </a:solidFill>
              </a:rPr>
              <a:t>لا يعمل الطرف المفاوض في هذا النوع من </a:t>
            </a:r>
            <a:r>
              <a:rPr lang="ar-SA" sz="3200" b="0" dirty="0" err="1" smtClean="0">
                <a:solidFill>
                  <a:schemeClr val="accent6">
                    <a:lumMod val="60000"/>
                    <a:lumOff val="40000"/>
                  </a:schemeClr>
                </a:solidFill>
              </a:rPr>
              <a:t>الاستراتيجيه</a:t>
            </a:r>
            <a:r>
              <a:rPr lang="ar-SA" sz="3200" b="0" dirty="0" smtClean="0">
                <a:solidFill>
                  <a:schemeClr val="accent6">
                    <a:lumMod val="60000"/>
                    <a:lumOff val="40000"/>
                  </a:schemeClr>
                </a:solidFill>
              </a:rPr>
              <a:t> لخدمه مصالحه بل ينحصر التمامه في تحقيق مصالح الطرف الاخر في محاوله منه لتجنب النزاع او المواجهه </a:t>
            </a:r>
            <a:r>
              <a:rPr lang="ar-IQ" sz="3200" b="0" dirty="0" err="1" smtClean="0">
                <a:solidFill>
                  <a:schemeClr val="accent6">
                    <a:lumMod val="60000"/>
                    <a:lumOff val="40000"/>
                  </a:schemeClr>
                </a:solidFill>
              </a:rPr>
              <a:t>.</a:t>
            </a:r>
            <a:endParaRPr lang="ar-IQ" sz="3200" dirty="0">
              <a:solidFill>
                <a:schemeClr val="accent6">
                  <a:lumMod val="60000"/>
                  <a:lumOff val="40000"/>
                </a:schemeClr>
              </a:solidFill>
            </a:endParaRPr>
          </a:p>
        </p:txBody>
      </p:sp>
      <p:sp>
        <p:nvSpPr>
          <p:cNvPr id="3" name="عنصر نائب للنص 2"/>
          <p:cNvSpPr>
            <a:spLocks noGrp="1"/>
          </p:cNvSpPr>
          <p:nvPr>
            <p:ph type="body" idx="1"/>
          </p:nvPr>
        </p:nvSpPr>
        <p:spPr>
          <a:xfrm>
            <a:off x="609600" y="1"/>
            <a:ext cx="7772400" cy="908720"/>
          </a:xfrm>
        </p:spPr>
        <p:txBody>
          <a:bodyPr>
            <a:normAutofit fontScale="92500"/>
          </a:bodyPr>
          <a:lstStyle/>
          <a:p>
            <a:r>
              <a:rPr lang="ar-SA" sz="3200" dirty="0" smtClean="0">
                <a:solidFill>
                  <a:srgbClr val="FF0000"/>
                </a:solidFill>
              </a:rPr>
              <a:t>وهناك انواع اخرى عديدة من الاستراتيجيات والتي نذكر </a:t>
            </a:r>
            <a:r>
              <a:rPr lang="ar-SA" sz="3200" dirty="0" err="1" smtClean="0">
                <a:solidFill>
                  <a:srgbClr val="FF0000"/>
                </a:solidFill>
              </a:rPr>
              <a:t>منها :</a:t>
            </a:r>
            <a:endParaRPr lang="ar-IQ" sz="3200" dirty="0" smtClean="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2348880"/>
            <a:ext cx="8130480" cy="4320480"/>
          </a:xfrm>
        </p:spPr>
        <p:txBody>
          <a:bodyPr>
            <a:normAutofit/>
          </a:bodyPr>
          <a:lstStyle/>
          <a:p>
            <a:r>
              <a:rPr lang="ar-SA" sz="2800" dirty="0" err="1" smtClean="0">
                <a:solidFill>
                  <a:schemeClr val="accent6">
                    <a:lumMod val="60000"/>
                    <a:lumOff val="40000"/>
                  </a:schemeClr>
                </a:solidFill>
              </a:rPr>
              <a:t>اولا </a:t>
            </a:r>
            <a:r>
              <a:rPr lang="ar-SA" sz="2800" dirty="0" smtClean="0">
                <a:solidFill>
                  <a:schemeClr val="accent6">
                    <a:lumMod val="60000"/>
                    <a:lumOff val="40000"/>
                  </a:schemeClr>
                </a:solidFill>
              </a:rPr>
              <a:t>: الاستراتيجيات </a:t>
            </a:r>
            <a:r>
              <a:rPr lang="ar-SA" sz="2800" dirty="0" err="1" smtClean="0">
                <a:solidFill>
                  <a:schemeClr val="accent6">
                    <a:lumMod val="60000"/>
                    <a:lumOff val="40000"/>
                  </a:schemeClr>
                </a:solidFill>
              </a:rPr>
              <a:t>الزمانيه</a:t>
            </a:r>
            <a:r>
              <a:rPr lang="ar-SA" sz="2800" dirty="0" smtClean="0">
                <a:solidFill>
                  <a:schemeClr val="accent6">
                    <a:lumMod val="60000"/>
                    <a:lumOff val="40000"/>
                  </a:schemeClr>
                </a:solidFill>
              </a:rPr>
              <a:t> </a:t>
            </a:r>
            <a:r>
              <a:rPr lang="ar-SA" sz="2800" dirty="0" err="1" smtClean="0">
                <a:solidFill>
                  <a:schemeClr val="accent6">
                    <a:lumMod val="60000"/>
                    <a:lumOff val="40000"/>
                  </a:schemeClr>
                </a:solidFill>
              </a:rPr>
              <a:t>(متى )</a:t>
            </a:r>
            <a:r>
              <a:rPr lang="en-US" sz="2800" dirty="0" smtClean="0">
                <a:solidFill>
                  <a:srgbClr val="FF0000"/>
                </a:solidFill>
              </a:rPr>
              <a:t/>
            </a:r>
            <a:br>
              <a:rPr lang="en-US" sz="2800" dirty="0" smtClean="0">
                <a:solidFill>
                  <a:srgbClr val="FF0000"/>
                </a:solidFill>
              </a:rPr>
            </a:br>
            <a:r>
              <a:rPr lang="ar-SA" sz="2800" b="0" dirty="0" smtClean="0">
                <a:solidFill>
                  <a:schemeClr val="accent6">
                    <a:lumMod val="60000"/>
                    <a:lumOff val="40000"/>
                  </a:schemeClr>
                </a:solidFill>
              </a:rPr>
              <a:t>وتشمل هذه </a:t>
            </a:r>
            <a:r>
              <a:rPr lang="ar-SA" sz="2800" b="0" dirty="0" err="1" smtClean="0">
                <a:solidFill>
                  <a:schemeClr val="accent6">
                    <a:lumMod val="60000"/>
                    <a:lumOff val="40000"/>
                  </a:schemeClr>
                </a:solidFill>
              </a:rPr>
              <a:t>الاستراتيجيه</a:t>
            </a:r>
            <a:r>
              <a:rPr lang="ar-SA" sz="2800" b="0" dirty="0" smtClean="0">
                <a:solidFill>
                  <a:schemeClr val="accent6">
                    <a:lumMod val="60000"/>
                    <a:lumOff val="40000"/>
                  </a:schemeClr>
                </a:solidFill>
              </a:rPr>
              <a:t> على الاساليب والتكتيكات </a:t>
            </a:r>
            <a:r>
              <a:rPr lang="ar-SA" sz="2800" b="0" dirty="0" err="1" smtClean="0">
                <a:solidFill>
                  <a:schemeClr val="accent6">
                    <a:lumMod val="60000"/>
                    <a:lumOff val="40000"/>
                  </a:schemeClr>
                </a:solidFill>
              </a:rPr>
              <a:t>التاليه :</a:t>
            </a:r>
            <a:r>
              <a:rPr lang="en-US" sz="2800" dirty="0" smtClean="0">
                <a:solidFill>
                  <a:schemeClr val="accent6">
                    <a:lumMod val="60000"/>
                    <a:lumOff val="40000"/>
                  </a:schemeClr>
                </a:solidFill>
              </a:rPr>
              <a:t/>
            </a:r>
            <a:br>
              <a:rPr lang="en-US" sz="2800" dirty="0" smtClean="0">
                <a:solidFill>
                  <a:schemeClr val="accent6">
                    <a:lumMod val="60000"/>
                    <a:lumOff val="40000"/>
                  </a:schemeClr>
                </a:solidFill>
              </a:rPr>
            </a:br>
            <a:r>
              <a:rPr lang="ar-IQ" sz="2800" dirty="0" err="1" smtClean="0">
                <a:solidFill>
                  <a:schemeClr val="accent6">
                    <a:lumMod val="60000"/>
                    <a:lumOff val="40000"/>
                  </a:schemeClr>
                </a:solidFill>
              </a:rPr>
              <a:t>1-</a:t>
            </a:r>
            <a:r>
              <a:rPr lang="ar-IQ" sz="2800" dirty="0" smtClean="0">
                <a:solidFill>
                  <a:schemeClr val="accent6">
                    <a:lumMod val="60000"/>
                    <a:lumOff val="40000"/>
                  </a:schemeClr>
                </a:solidFill>
              </a:rPr>
              <a:t> </a:t>
            </a:r>
            <a:r>
              <a:rPr lang="ar-SA" sz="2800" b="0" dirty="0" err="1" smtClean="0">
                <a:solidFill>
                  <a:schemeClr val="accent6">
                    <a:lumMod val="60000"/>
                    <a:lumOff val="40000"/>
                  </a:schemeClr>
                </a:solidFill>
              </a:rPr>
              <a:t>الصبر </a:t>
            </a:r>
            <a:r>
              <a:rPr lang="ar-SA" sz="2800" b="0" dirty="0" smtClean="0">
                <a:solidFill>
                  <a:schemeClr val="accent6">
                    <a:lumMod val="60000"/>
                    <a:lumOff val="40000"/>
                  </a:schemeClr>
                </a:solidFill>
              </a:rPr>
              <a:t>: هذا الاسلوب يهدف الى كسب الوقت وشعاره بالصبر تبلغ ما تريد</a:t>
            </a:r>
            <a:r>
              <a:rPr lang="ar-IQ" sz="2800" b="0" dirty="0" smtClean="0">
                <a:solidFill>
                  <a:schemeClr val="accent6">
                    <a:lumMod val="60000"/>
                    <a:lumOff val="40000"/>
                  </a:schemeClr>
                </a:solidFill>
              </a:rPr>
              <a:t> </a:t>
            </a:r>
            <a:r>
              <a:rPr lang="ar-IQ" sz="2800" b="0" dirty="0" err="1" smtClean="0">
                <a:solidFill>
                  <a:schemeClr val="accent6">
                    <a:lumMod val="60000"/>
                    <a:lumOff val="40000"/>
                  </a:schemeClr>
                </a:solidFill>
              </a:rPr>
              <a:t>.</a:t>
            </a:r>
            <a:r>
              <a:rPr lang="ar-IQ" sz="2800" b="0" dirty="0" smtClean="0">
                <a:solidFill>
                  <a:schemeClr val="accent6">
                    <a:lumMod val="60000"/>
                    <a:lumOff val="40000"/>
                  </a:schemeClr>
                </a:solidFill>
              </a:rPr>
              <a:t/>
            </a:r>
            <a:br>
              <a:rPr lang="ar-IQ" sz="2800" b="0" dirty="0" smtClean="0">
                <a:solidFill>
                  <a:schemeClr val="accent6">
                    <a:lumMod val="60000"/>
                    <a:lumOff val="40000"/>
                  </a:schemeClr>
                </a:solidFill>
              </a:rPr>
            </a:br>
            <a:r>
              <a:rPr lang="ar-IQ" sz="2800" b="0" dirty="0" err="1" smtClean="0">
                <a:solidFill>
                  <a:schemeClr val="accent6">
                    <a:lumMod val="60000"/>
                    <a:lumOff val="40000"/>
                  </a:schemeClr>
                </a:solidFill>
              </a:rPr>
              <a:t>2-</a:t>
            </a:r>
            <a:r>
              <a:rPr lang="ar-IQ" sz="2800" b="0" dirty="0" smtClean="0">
                <a:solidFill>
                  <a:schemeClr val="accent6">
                    <a:lumMod val="60000"/>
                    <a:lumOff val="40000"/>
                  </a:schemeClr>
                </a:solidFill>
              </a:rPr>
              <a:t> </a:t>
            </a:r>
            <a:r>
              <a:rPr lang="ar-SA" sz="2800" b="0" dirty="0" err="1" smtClean="0">
                <a:solidFill>
                  <a:schemeClr val="accent6">
                    <a:lumMod val="60000"/>
                    <a:lumOff val="40000"/>
                  </a:schemeClr>
                </a:solidFill>
              </a:rPr>
              <a:t>المفاجاه</a:t>
            </a:r>
            <a:r>
              <a:rPr lang="ar-SA" sz="2800" b="0" dirty="0" smtClean="0">
                <a:solidFill>
                  <a:schemeClr val="accent6">
                    <a:lumMod val="60000"/>
                    <a:lumOff val="40000"/>
                  </a:schemeClr>
                </a:solidFill>
              </a:rPr>
              <a:t> : وتتضمن هذه </a:t>
            </a:r>
            <a:r>
              <a:rPr lang="ar-SA" sz="2800" b="0" dirty="0" err="1" smtClean="0">
                <a:solidFill>
                  <a:schemeClr val="accent6">
                    <a:lumMod val="60000"/>
                    <a:lumOff val="40000"/>
                  </a:schemeClr>
                </a:solidFill>
              </a:rPr>
              <a:t>الاستراتيجيه</a:t>
            </a:r>
            <a:r>
              <a:rPr lang="ar-SA" sz="2800" b="0" dirty="0" smtClean="0">
                <a:solidFill>
                  <a:schemeClr val="accent6">
                    <a:lumMod val="60000"/>
                    <a:lumOff val="40000"/>
                  </a:schemeClr>
                </a:solidFill>
              </a:rPr>
              <a:t> تغييرا مفاجئا في الاسلوب وطريقه الحديث بهدف ارباك الخصم والحصول من على تنازلات</a:t>
            </a:r>
            <a:r>
              <a:rPr lang="ar-IQ" sz="2800" b="0" dirty="0" smtClean="0">
                <a:solidFill>
                  <a:schemeClr val="accent6">
                    <a:lumMod val="60000"/>
                    <a:lumOff val="40000"/>
                  </a:schemeClr>
                </a:solidFill>
              </a:rPr>
              <a:t> </a:t>
            </a:r>
            <a:r>
              <a:rPr lang="ar-IQ" sz="2800" b="0" dirty="0" err="1" smtClean="0">
                <a:solidFill>
                  <a:schemeClr val="accent6">
                    <a:lumMod val="60000"/>
                    <a:lumOff val="40000"/>
                  </a:schemeClr>
                </a:solidFill>
              </a:rPr>
              <a:t>.</a:t>
            </a:r>
            <a:r>
              <a:rPr lang="ar-IQ" sz="2800" b="0" dirty="0" smtClean="0">
                <a:solidFill>
                  <a:schemeClr val="accent6">
                    <a:lumMod val="60000"/>
                    <a:lumOff val="40000"/>
                  </a:schemeClr>
                </a:solidFill>
              </a:rPr>
              <a:t/>
            </a:r>
            <a:br>
              <a:rPr lang="ar-IQ" sz="2800" b="0" dirty="0" smtClean="0">
                <a:solidFill>
                  <a:schemeClr val="accent6">
                    <a:lumMod val="60000"/>
                    <a:lumOff val="40000"/>
                  </a:schemeClr>
                </a:solidFill>
              </a:rPr>
            </a:br>
            <a:r>
              <a:rPr lang="ar-IQ" sz="2800" b="0" dirty="0" err="1" smtClean="0">
                <a:solidFill>
                  <a:schemeClr val="accent6">
                    <a:lumMod val="60000"/>
                    <a:lumOff val="40000"/>
                  </a:schemeClr>
                </a:solidFill>
              </a:rPr>
              <a:t>3-</a:t>
            </a:r>
            <a:r>
              <a:rPr lang="ar-IQ" sz="2800" b="0" dirty="0" smtClean="0">
                <a:solidFill>
                  <a:schemeClr val="accent6">
                    <a:lumMod val="60000"/>
                    <a:lumOff val="40000"/>
                  </a:schemeClr>
                </a:solidFill>
              </a:rPr>
              <a:t> </a:t>
            </a:r>
            <a:r>
              <a:rPr lang="ar-SA" sz="2800" b="0" dirty="0" smtClean="0">
                <a:solidFill>
                  <a:schemeClr val="accent6">
                    <a:lumMod val="60000"/>
                    <a:lumOff val="40000"/>
                  </a:schemeClr>
                </a:solidFill>
              </a:rPr>
              <a:t>الامر </a:t>
            </a:r>
            <a:r>
              <a:rPr lang="ar-SA" sz="2800" b="0" dirty="0" err="1" smtClean="0">
                <a:solidFill>
                  <a:schemeClr val="accent6">
                    <a:lumMod val="60000"/>
                    <a:lumOff val="40000"/>
                  </a:schemeClr>
                </a:solidFill>
              </a:rPr>
              <a:t>الواقع </a:t>
            </a:r>
            <a:r>
              <a:rPr lang="ar-SA" sz="2800" b="0" dirty="0" smtClean="0">
                <a:solidFill>
                  <a:schemeClr val="accent6">
                    <a:lumMod val="60000"/>
                    <a:lumOff val="40000"/>
                  </a:schemeClr>
                </a:solidFill>
              </a:rPr>
              <a:t>: و تقوم هذه </a:t>
            </a:r>
            <a:r>
              <a:rPr lang="ar-SA" sz="2800" b="0" dirty="0" err="1" smtClean="0">
                <a:solidFill>
                  <a:schemeClr val="accent6">
                    <a:lumMod val="60000"/>
                    <a:lumOff val="40000"/>
                  </a:schemeClr>
                </a:solidFill>
              </a:rPr>
              <a:t>الاستراتيجيه</a:t>
            </a:r>
            <a:r>
              <a:rPr lang="ar-SA" sz="2800" b="0" dirty="0" smtClean="0">
                <a:solidFill>
                  <a:schemeClr val="accent6">
                    <a:lumMod val="60000"/>
                    <a:lumOff val="40000"/>
                  </a:schemeClr>
                </a:solidFill>
              </a:rPr>
              <a:t> على اساس وضع الطرف المفاوض امام الامر الوا</a:t>
            </a:r>
            <a:r>
              <a:rPr lang="ar-IQ" sz="2800" b="0" dirty="0" err="1" smtClean="0">
                <a:solidFill>
                  <a:schemeClr val="accent6">
                    <a:lumMod val="60000"/>
                    <a:lumOff val="40000"/>
                  </a:schemeClr>
                </a:solidFill>
              </a:rPr>
              <a:t>قع .</a:t>
            </a:r>
            <a:endParaRPr lang="ar-IQ" sz="2800" dirty="0">
              <a:solidFill>
                <a:schemeClr val="accent6">
                  <a:lumMod val="60000"/>
                  <a:lumOff val="40000"/>
                </a:schemeClr>
              </a:solidFill>
            </a:endParaRPr>
          </a:p>
        </p:txBody>
      </p:sp>
      <p:sp>
        <p:nvSpPr>
          <p:cNvPr id="3" name="عنصر نائب للنص 2"/>
          <p:cNvSpPr>
            <a:spLocks noGrp="1"/>
          </p:cNvSpPr>
          <p:nvPr>
            <p:ph type="body" idx="1"/>
          </p:nvPr>
        </p:nvSpPr>
        <p:spPr>
          <a:xfrm>
            <a:off x="609600" y="188641"/>
            <a:ext cx="7772400" cy="2016223"/>
          </a:xfrm>
        </p:spPr>
        <p:txBody>
          <a:bodyPr>
            <a:normAutofit/>
          </a:bodyPr>
          <a:lstStyle/>
          <a:p>
            <a:r>
              <a:rPr lang="ar-SA" sz="3200" b="1" dirty="0" smtClean="0">
                <a:solidFill>
                  <a:srgbClr val="FF0000"/>
                </a:solidFill>
              </a:rPr>
              <a:t>و هناك انواع اخرى من الاستراتيجيات </a:t>
            </a:r>
            <a:r>
              <a:rPr lang="ar-SA" sz="3200" b="1" dirty="0" err="1" smtClean="0">
                <a:solidFill>
                  <a:srgbClr val="FF0000"/>
                </a:solidFill>
              </a:rPr>
              <a:t>منها :</a:t>
            </a:r>
            <a:r>
              <a:rPr lang="ar-SA" sz="3200" b="1" dirty="0" smtClean="0">
                <a:solidFill>
                  <a:srgbClr val="FF0000"/>
                </a:solidFill>
              </a:rPr>
              <a:t> </a:t>
            </a:r>
            <a:endParaRPr lang="en-US" sz="3200" b="1" dirty="0" smtClean="0">
              <a:solidFill>
                <a:srgbClr val="FF0000"/>
              </a:solidFill>
            </a:endParaRPr>
          </a:p>
          <a:p>
            <a:r>
              <a:rPr lang="ar-SA" sz="3200" b="1" dirty="0" err="1" smtClean="0">
                <a:solidFill>
                  <a:srgbClr val="FF0000"/>
                </a:solidFill>
              </a:rPr>
              <a:t>اولا </a:t>
            </a:r>
            <a:r>
              <a:rPr lang="ar-SA" sz="3200" b="1" dirty="0" smtClean="0">
                <a:solidFill>
                  <a:srgbClr val="FF0000"/>
                </a:solidFill>
              </a:rPr>
              <a:t>: الاستراتيجيات </a:t>
            </a:r>
            <a:r>
              <a:rPr lang="ar-SA" sz="3200" b="1" dirty="0" err="1" smtClean="0">
                <a:solidFill>
                  <a:srgbClr val="FF0000"/>
                </a:solidFill>
              </a:rPr>
              <a:t>الزمانيه</a:t>
            </a:r>
            <a:r>
              <a:rPr lang="ar-SA" sz="3200" b="1" dirty="0" smtClean="0">
                <a:solidFill>
                  <a:srgbClr val="FF0000"/>
                </a:solidFill>
              </a:rPr>
              <a:t> </a:t>
            </a:r>
            <a:r>
              <a:rPr lang="ar-SA" sz="3200" b="1" dirty="0" err="1" smtClean="0">
                <a:solidFill>
                  <a:srgbClr val="FF0000"/>
                </a:solidFill>
              </a:rPr>
              <a:t>(متى )</a:t>
            </a:r>
            <a:endParaRPr lang="en-US" sz="3200" b="1" dirty="0" smtClean="0">
              <a:solidFill>
                <a:srgbClr val="FF0000"/>
              </a:solidFill>
            </a:endParaRPr>
          </a:p>
          <a:p>
            <a:r>
              <a:rPr lang="ar-SA" sz="3200" dirty="0" err="1" smtClean="0">
                <a:solidFill>
                  <a:srgbClr val="FF0000"/>
                </a:solidFill>
              </a:rPr>
              <a:t>ثانيا </a:t>
            </a:r>
            <a:r>
              <a:rPr lang="ar-SA" sz="3200" dirty="0" smtClean="0">
                <a:solidFill>
                  <a:srgbClr val="FF0000"/>
                </a:solidFill>
              </a:rPr>
              <a:t>: الاستراتيجيات </a:t>
            </a:r>
            <a:r>
              <a:rPr lang="ar-SA" sz="3200" dirty="0" err="1" smtClean="0">
                <a:solidFill>
                  <a:srgbClr val="FF0000"/>
                </a:solidFill>
              </a:rPr>
              <a:t>المكانيه </a:t>
            </a:r>
            <a:r>
              <a:rPr lang="ar-SA" sz="3200" dirty="0" smtClean="0">
                <a:solidFill>
                  <a:srgbClr val="FF0000"/>
                </a:solidFill>
              </a:rPr>
              <a:t>( كيف </a:t>
            </a:r>
            <a:r>
              <a:rPr lang="ar-SA" sz="3200" dirty="0" err="1" smtClean="0">
                <a:solidFill>
                  <a:srgbClr val="FF0000"/>
                </a:solidFill>
              </a:rPr>
              <a:t>واين</a:t>
            </a:r>
            <a:r>
              <a:rPr lang="ar-SA" sz="3200" dirty="0" smtClean="0">
                <a:solidFill>
                  <a:srgbClr val="FF0000"/>
                </a:solidFill>
              </a:rPr>
              <a:t> </a:t>
            </a:r>
            <a:r>
              <a:rPr lang="ar-SA" sz="3200" dirty="0" err="1" smtClean="0">
                <a:solidFill>
                  <a:srgbClr val="FF0000"/>
                </a:solidFill>
              </a:rPr>
              <a:t>)</a:t>
            </a:r>
            <a:endParaRPr lang="ar-IQ" sz="3200"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1628800"/>
            <a:ext cx="8130480" cy="5229200"/>
          </a:xfrm>
        </p:spPr>
        <p:txBody>
          <a:bodyPr>
            <a:normAutofit/>
          </a:bodyPr>
          <a:lstStyle/>
          <a:p>
            <a:r>
              <a:rPr lang="ar-IQ" sz="2800" b="0" dirty="0" err="1" smtClean="0">
                <a:solidFill>
                  <a:schemeClr val="accent6">
                    <a:lumMod val="60000"/>
                    <a:lumOff val="40000"/>
                  </a:schemeClr>
                </a:solidFill>
              </a:rPr>
              <a:t>4-</a:t>
            </a:r>
            <a:r>
              <a:rPr lang="ar-IQ" sz="2800" b="0" dirty="0" smtClean="0">
                <a:solidFill>
                  <a:schemeClr val="accent6">
                    <a:lumMod val="60000"/>
                    <a:lumOff val="40000"/>
                  </a:schemeClr>
                </a:solidFill>
              </a:rPr>
              <a:t> </a:t>
            </a:r>
            <a:r>
              <a:rPr lang="ar-SA" sz="2800" b="0" dirty="0" smtClean="0">
                <a:solidFill>
                  <a:schemeClr val="accent6">
                    <a:lumMod val="60000"/>
                    <a:lumOff val="40000"/>
                  </a:schemeClr>
                </a:solidFill>
              </a:rPr>
              <a:t>الانسحاب </a:t>
            </a:r>
            <a:r>
              <a:rPr lang="ar-SA" sz="2800" b="0" dirty="0" err="1" smtClean="0">
                <a:solidFill>
                  <a:schemeClr val="accent6">
                    <a:lumMod val="60000"/>
                    <a:lumOff val="40000"/>
                  </a:schemeClr>
                </a:solidFill>
              </a:rPr>
              <a:t>الهادئ </a:t>
            </a:r>
            <a:r>
              <a:rPr lang="ar-SA" sz="2800" b="0" dirty="0" smtClean="0">
                <a:solidFill>
                  <a:schemeClr val="accent6">
                    <a:lumMod val="60000"/>
                    <a:lumOff val="40000"/>
                  </a:schemeClr>
                </a:solidFill>
              </a:rPr>
              <a:t>: وهنا يقوم المحاور </a:t>
            </a:r>
            <a:r>
              <a:rPr lang="ar-SA" sz="2800" b="0" dirty="0" err="1" smtClean="0">
                <a:solidFill>
                  <a:schemeClr val="accent6">
                    <a:lumMod val="60000"/>
                    <a:lumOff val="40000"/>
                  </a:schemeClr>
                </a:solidFill>
              </a:rPr>
              <a:t>باتباع</a:t>
            </a:r>
            <a:r>
              <a:rPr lang="ar-SA" sz="2800" b="0" dirty="0" smtClean="0">
                <a:solidFill>
                  <a:schemeClr val="accent6">
                    <a:lumMod val="60000"/>
                    <a:lumOff val="40000"/>
                  </a:schemeClr>
                </a:solidFill>
              </a:rPr>
              <a:t> سلوك معين يحصل </a:t>
            </a:r>
            <a:r>
              <a:rPr lang="ar-SA" sz="2800" b="0" dirty="0" err="1" smtClean="0">
                <a:solidFill>
                  <a:schemeClr val="accent6">
                    <a:lumMod val="60000"/>
                    <a:lumOff val="40000"/>
                  </a:schemeClr>
                </a:solidFill>
              </a:rPr>
              <a:t>به</a:t>
            </a:r>
            <a:r>
              <a:rPr lang="ar-SA" sz="2800" b="0" dirty="0" smtClean="0">
                <a:solidFill>
                  <a:schemeClr val="accent6">
                    <a:lumMod val="60000"/>
                    <a:lumOff val="40000"/>
                  </a:schemeClr>
                </a:solidFill>
              </a:rPr>
              <a:t> على بعض المميزات ثم يحاول انقاذ ما يمكن انقاذه </a:t>
            </a:r>
            <a:r>
              <a:rPr lang="ar-IQ" sz="2800" b="0" dirty="0" err="1" smtClean="0">
                <a:solidFill>
                  <a:schemeClr val="accent6">
                    <a:lumMod val="60000"/>
                    <a:lumOff val="40000"/>
                  </a:schemeClr>
                </a:solidFill>
              </a:rPr>
              <a:t>.</a:t>
            </a:r>
            <a:r>
              <a:rPr lang="ar-IQ" sz="2800" b="0" dirty="0" smtClean="0">
                <a:solidFill>
                  <a:schemeClr val="accent6">
                    <a:lumMod val="60000"/>
                    <a:lumOff val="40000"/>
                  </a:schemeClr>
                </a:solidFill>
              </a:rPr>
              <a:t/>
            </a:r>
            <a:br>
              <a:rPr lang="ar-IQ" sz="2800" b="0" dirty="0" smtClean="0">
                <a:solidFill>
                  <a:schemeClr val="accent6">
                    <a:lumMod val="60000"/>
                    <a:lumOff val="40000"/>
                  </a:schemeClr>
                </a:solidFill>
              </a:rPr>
            </a:br>
            <a:r>
              <a:rPr lang="ar-IQ" sz="2800" b="0" dirty="0" err="1" smtClean="0">
                <a:solidFill>
                  <a:schemeClr val="accent6">
                    <a:lumMod val="60000"/>
                    <a:lumOff val="40000"/>
                  </a:schemeClr>
                </a:solidFill>
              </a:rPr>
              <a:t>5-</a:t>
            </a:r>
            <a:r>
              <a:rPr lang="ar-IQ" sz="2800" b="0" dirty="0" smtClean="0">
                <a:solidFill>
                  <a:schemeClr val="accent6">
                    <a:lumMod val="60000"/>
                    <a:lumOff val="40000"/>
                  </a:schemeClr>
                </a:solidFill>
              </a:rPr>
              <a:t> </a:t>
            </a:r>
            <a:r>
              <a:rPr lang="ar-SA" sz="2800" b="0" dirty="0" smtClean="0">
                <a:solidFill>
                  <a:schemeClr val="accent6">
                    <a:lumMod val="60000"/>
                    <a:lumOff val="40000"/>
                  </a:schemeClr>
                </a:solidFill>
              </a:rPr>
              <a:t>الانسحاب الظاهري: في هذه </a:t>
            </a:r>
            <a:r>
              <a:rPr lang="ar-SA" sz="2800" b="0" dirty="0" err="1" smtClean="0">
                <a:solidFill>
                  <a:schemeClr val="accent6">
                    <a:lumMod val="60000"/>
                    <a:lumOff val="40000"/>
                  </a:schemeClr>
                </a:solidFill>
              </a:rPr>
              <a:t>الاستراتيجيه</a:t>
            </a:r>
            <a:r>
              <a:rPr lang="ar-SA" sz="2800" b="0" dirty="0" smtClean="0">
                <a:solidFill>
                  <a:schemeClr val="accent6">
                    <a:lumMod val="60000"/>
                    <a:lumOff val="40000"/>
                  </a:schemeClr>
                </a:solidFill>
              </a:rPr>
              <a:t> يعلن احد الاطراف انسحابه في اللحظه الحاسمه للحصول على مزيد من التنازلات </a:t>
            </a:r>
            <a:r>
              <a:rPr lang="ar-IQ" sz="2800" b="0" dirty="0" err="1" smtClean="0">
                <a:solidFill>
                  <a:schemeClr val="accent6">
                    <a:lumMod val="60000"/>
                    <a:lumOff val="40000"/>
                  </a:schemeClr>
                </a:solidFill>
              </a:rPr>
              <a:t>.</a:t>
            </a:r>
            <a:r>
              <a:rPr lang="ar-IQ" sz="2800" b="0" dirty="0" smtClean="0">
                <a:solidFill>
                  <a:schemeClr val="accent6">
                    <a:lumMod val="60000"/>
                    <a:lumOff val="40000"/>
                  </a:schemeClr>
                </a:solidFill>
              </a:rPr>
              <a:t/>
            </a:r>
            <a:br>
              <a:rPr lang="ar-IQ" sz="2800" b="0" dirty="0" smtClean="0">
                <a:solidFill>
                  <a:schemeClr val="accent6">
                    <a:lumMod val="60000"/>
                    <a:lumOff val="40000"/>
                  </a:schemeClr>
                </a:solidFill>
              </a:rPr>
            </a:br>
            <a:r>
              <a:rPr lang="ar-IQ" sz="2800" b="0" dirty="0" err="1" smtClean="0">
                <a:solidFill>
                  <a:schemeClr val="accent6">
                    <a:lumMod val="60000"/>
                    <a:lumOff val="40000"/>
                  </a:schemeClr>
                </a:solidFill>
              </a:rPr>
              <a:t>6-</a:t>
            </a:r>
            <a:r>
              <a:rPr lang="ar-IQ" sz="2800" b="0" dirty="0" smtClean="0">
                <a:solidFill>
                  <a:schemeClr val="accent6">
                    <a:lumMod val="60000"/>
                    <a:lumOff val="40000"/>
                  </a:schemeClr>
                </a:solidFill>
              </a:rPr>
              <a:t> </a:t>
            </a:r>
            <a:r>
              <a:rPr lang="ar-SA" sz="2800" b="0" dirty="0" smtClean="0">
                <a:solidFill>
                  <a:schemeClr val="accent6">
                    <a:lumMod val="60000"/>
                    <a:lumOff val="40000"/>
                  </a:schemeClr>
                </a:solidFill>
              </a:rPr>
              <a:t>الكر والفر او </a:t>
            </a:r>
            <a:r>
              <a:rPr lang="ar-SA" sz="2800" b="0" dirty="0" err="1" smtClean="0">
                <a:solidFill>
                  <a:schemeClr val="accent6">
                    <a:lumMod val="60000"/>
                    <a:lumOff val="40000"/>
                  </a:schemeClr>
                </a:solidFill>
              </a:rPr>
              <a:t>التحول </a:t>
            </a:r>
            <a:r>
              <a:rPr lang="ar-SA" sz="2800" b="0" dirty="0" smtClean="0">
                <a:solidFill>
                  <a:schemeClr val="accent6">
                    <a:lumMod val="60000"/>
                    <a:lumOff val="40000"/>
                  </a:schemeClr>
                </a:solidFill>
              </a:rPr>
              <a:t>: ويكون المفاوض هنا على استعداد ان يحول مواقفه وفق </a:t>
            </a:r>
            <a:r>
              <a:rPr lang="ar-SA" sz="2800" b="0" dirty="0" err="1" smtClean="0">
                <a:solidFill>
                  <a:schemeClr val="accent6">
                    <a:lumMod val="60000"/>
                    <a:lumOff val="40000"/>
                  </a:schemeClr>
                </a:solidFill>
              </a:rPr>
              <a:t>ضرور</a:t>
            </a:r>
            <a:r>
              <a:rPr lang="ar-SA" sz="2800" b="0" dirty="0" smtClean="0">
                <a:solidFill>
                  <a:schemeClr val="accent6">
                    <a:lumMod val="60000"/>
                    <a:lumOff val="40000"/>
                  </a:schemeClr>
                </a:solidFill>
              </a:rPr>
              <a:t> المفاوضات </a:t>
            </a:r>
            <a:r>
              <a:rPr lang="ar-IQ" sz="2800" b="0" dirty="0" err="1" smtClean="0">
                <a:solidFill>
                  <a:schemeClr val="accent6">
                    <a:lumMod val="60000"/>
                    <a:lumOff val="40000"/>
                  </a:schemeClr>
                </a:solidFill>
              </a:rPr>
              <a:t>.</a:t>
            </a:r>
            <a:r>
              <a:rPr lang="ar-IQ" sz="2800" b="0" dirty="0" smtClean="0">
                <a:solidFill>
                  <a:schemeClr val="accent6">
                    <a:lumMod val="60000"/>
                    <a:lumOff val="40000"/>
                  </a:schemeClr>
                </a:solidFill>
              </a:rPr>
              <a:t/>
            </a:r>
            <a:br>
              <a:rPr lang="ar-IQ" sz="2800" b="0" dirty="0" smtClean="0">
                <a:solidFill>
                  <a:schemeClr val="accent6">
                    <a:lumMod val="60000"/>
                    <a:lumOff val="40000"/>
                  </a:schemeClr>
                </a:solidFill>
              </a:rPr>
            </a:br>
            <a:r>
              <a:rPr lang="ar-IQ" sz="2800" b="0" dirty="0" err="1" smtClean="0">
                <a:solidFill>
                  <a:schemeClr val="accent6">
                    <a:lumMod val="60000"/>
                    <a:lumOff val="40000"/>
                  </a:schemeClr>
                </a:solidFill>
              </a:rPr>
              <a:t>7-</a:t>
            </a:r>
            <a:r>
              <a:rPr lang="ar-IQ" sz="2800" b="0" dirty="0" smtClean="0">
                <a:solidFill>
                  <a:schemeClr val="accent6">
                    <a:lumMod val="60000"/>
                    <a:lumOff val="40000"/>
                  </a:schemeClr>
                </a:solidFill>
              </a:rPr>
              <a:t> </a:t>
            </a:r>
            <a:r>
              <a:rPr lang="ar-SA" sz="2800" b="0" dirty="0" err="1" smtClean="0">
                <a:solidFill>
                  <a:schemeClr val="accent6">
                    <a:lumMod val="60000"/>
                    <a:lumOff val="40000"/>
                  </a:schemeClr>
                </a:solidFill>
              </a:rPr>
              <a:t>القيود </a:t>
            </a:r>
            <a:r>
              <a:rPr lang="ar-SA" sz="2800" b="0" dirty="0" smtClean="0">
                <a:solidFill>
                  <a:schemeClr val="accent6">
                    <a:lumMod val="60000"/>
                    <a:lumOff val="40000"/>
                  </a:schemeClr>
                </a:solidFill>
              </a:rPr>
              <a:t>: ويقوم المفاوض في هذه الحاله بوضع قيود على بعض جوانب التفاوض مثل عدد الافراد المشاركين </a:t>
            </a:r>
            <a:r>
              <a:rPr lang="ar-IQ" sz="2800" b="0" dirty="0" smtClean="0">
                <a:solidFill>
                  <a:schemeClr val="accent6">
                    <a:lumMod val="60000"/>
                    <a:lumOff val="40000"/>
                  </a:schemeClr>
                </a:solidFill>
              </a:rPr>
              <a:t>و غيرها لأضعاف </a:t>
            </a:r>
            <a:r>
              <a:rPr lang="ar-IQ" sz="2800" b="0" dirty="0" err="1" smtClean="0">
                <a:solidFill>
                  <a:schemeClr val="accent6">
                    <a:lumMod val="60000"/>
                    <a:lumOff val="40000"/>
                  </a:schemeClr>
                </a:solidFill>
              </a:rPr>
              <a:t>الخصم.</a:t>
            </a:r>
            <a:r>
              <a:rPr lang="ar-IQ" sz="2800" b="0" dirty="0" smtClean="0">
                <a:solidFill>
                  <a:schemeClr val="accent6">
                    <a:lumMod val="60000"/>
                    <a:lumOff val="40000"/>
                  </a:schemeClr>
                </a:solidFill>
              </a:rPr>
              <a:t/>
            </a:r>
            <a:br>
              <a:rPr lang="ar-IQ" sz="2800" b="0" dirty="0" smtClean="0">
                <a:solidFill>
                  <a:schemeClr val="accent6">
                    <a:lumMod val="60000"/>
                    <a:lumOff val="40000"/>
                  </a:schemeClr>
                </a:solidFill>
              </a:rPr>
            </a:br>
            <a:r>
              <a:rPr lang="ar-IQ" sz="2800" b="0" dirty="0" err="1" smtClean="0">
                <a:solidFill>
                  <a:schemeClr val="accent6">
                    <a:lumMod val="60000"/>
                    <a:lumOff val="40000"/>
                  </a:schemeClr>
                </a:solidFill>
              </a:rPr>
              <a:t>8-</a:t>
            </a:r>
            <a:r>
              <a:rPr lang="ar-IQ" sz="2800" b="0" dirty="0" smtClean="0">
                <a:solidFill>
                  <a:schemeClr val="accent6">
                    <a:lumMod val="60000"/>
                    <a:lumOff val="40000"/>
                  </a:schemeClr>
                </a:solidFill>
              </a:rPr>
              <a:t> </a:t>
            </a:r>
            <a:r>
              <a:rPr lang="ar-SA" sz="2800" b="0" dirty="0" err="1" smtClean="0">
                <a:solidFill>
                  <a:schemeClr val="accent6">
                    <a:lumMod val="60000"/>
                    <a:lumOff val="40000"/>
                  </a:schemeClr>
                </a:solidFill>
              </a:rPr>
              <a:t>الخداع </a:t>
            </a:r>
            <a:r>
              <a:rPr lang="ar-SA" sz="2800" b="0" dirty="0" smtClean="0">
                <a:solidFill>
                  <a:schemeClr val="accent6">
                    <a:lumMod val="60000"/>
                    <a:lumOff val="40000"/>
                  </a:schemeClr>
                </a:solidFill>
              </a:rPr>
              <a:t>: وطبقا لهذه </a:t>
            </a:r>
            <a:r>
              <a:rPr lang="ar-SA" sz="2800" b="0" dirty="0" err="1" smtClean="0">
                <a:solidFill>
                  <a:schemeClr val="accent6">
                    <a:lumMod val="60000"/>
                    <a:lumOff val="40000"/>
                  </a:schemeClr>
                </a:solidFill>
              </a:rPr>
              <a:t>الاستراتيجيه</a:t>
            </a:r>
            <a:r>
              <a:rPr lang="ar-SA" sz="2800" b="0" dirty="0" smtClean="0">
                <a:solidFill>
                  <a:schemeClr val="accent6">
                    <a:lumMod val="60000"/>
                    <a:lumOff val="40000"/>
                  </a:schemeClr>
                </a:solidFill>
              </a:rPr>
              <a:t> فان احد المفاوضين </a:t>
            </a:r>
            <a:r>
              <a:rPr lang="ar-SA" sz="2800" b="0" dirty="0" err="1" smtClean="0">
                <a:solidFill>
                  <a:schemeClr val="accent6">
                    <a:lumMod val="60000"/>
                    <a:lumOff val="40000"/>
                  </a:schemeClr>
                </a:solidFill>
              </a:rPr>
              <a:t>ياتي</a:t>
            </a:r>
            <a:r>
              <a:rPr lang="ar-SA" sz="2800" b="0" dirty="0" smtClean="0">
                <a:solidFill>
                  <a:schemeClr val="accent6">
                    <a:lumMod val="60000"/>
                    <a:lumOff val="40000"/>
                  </a:schemeClr>
                </a:solidFill>
              </a:rPr>
              <a:t> بتصرف يحول ذهن الطرف الاخر الى اتجاه معين بعيدا عن </a:t>
            </a:r>
            <a:r>
              <a:rPr lang="ar-SA" sz="2800" b="0" dirty="0" err="1" smtClean="0">
                <a:solidFill>
                  <a:schemeClr val="accent6">
                    <a:lumMod val="60000"/>
                    <a:lumOff val="40000"/>
                  </a:schemeClr>
                </a:solidFill>
              </a:rPr>
              <a:t>حقيقه</a:t>
            </a:r>
            <a:r>
              <a:rPr lang="ar-SA" sz="2800" b="0" dirty="0" smtClean="0">
                <a:solidFill>
                  <a:schemeClr val="accent6">
                    <a:lumMod val="60000"/>
                    <a:lumOff val="40000"/>
                  </a:schemeClr>
                </a:solidFill>
              </a:rPr>
              <a:t> التصرف </a:t>
            </a:r>
            <a:r>
              <a:rPr lang="ar-IQ" sz="2800" b="0" dirty="0" err="1" smtClean="0">
                <a:solidFill>
                  <a:schemeClr val="accent6">
                    <a:lumMod val="60000"/>
                    <a:lumOff val="40000"/>
                  </a:schemeClr>
                </a:solidFill>
              </a:rPr>
              <a:t>.</a:t>
            </a:r>
            <a:endParaRPr lang="ar-IQ" sz="2800" dirty="0">
              <a:solidFill>
                <a:schemeClr val="accent6">
                  <a:lumMod val="60000"/>
                  <a:lumOff val="40000"/>
                </a:schemeClr>
              </a:solidFill>
            </a:endParaRPr>
          </a:p>
        </p:txBody>
      </p:sp>
      <p:sp>
        <p:nvSpPr>
          <p:cNvPr id="3" name="عنصر نائب للنص 2"/>
          <p:cNvSpPr>
            <a:spLocks noGrp="1"/>
          </p:cNvSpPr>
          <p:nvPr>
            <p:ph type="body" idx="1"/>
          </p:nvPr>
        </p:nvSpPr>
        <p:spPr>
          <a:xfrm>
            <a:off x="609600" y="188641"/>
            <a:ext cx="7772400" cy="1152127"/>
          </a:xfrm>
        </p:spPr>
        <p:txBody>
          <a:bodyPr>
            <a:normAutofit/>
          </a:bodyPr>
          <a:lstStyle/>
          <a:p>
            <a:r>
              <a:rPr lang="ar-SA" sz="3600" b="1" dirty="0" err="1" smtClean="0">
                <a:solidFill>
                  <a:srgbClr val="FF0000"/>
                </a:solidFill>
              </a:rPr>
              <a:t>اولا </a:t>
            </a:r>
            <a:r>
              <a:rPr lang="ar-SA" sz="3600" b="1" dirty="0" smtClean="0">
                <a:solidFill>
                  <a:srgbClr val="FF0000"/>
                </a:solidFill>
              </a:rPr>
              <a:t>: الاستراتيجيات </a:t>
            </a:r>
            <a:r>
              <a:rPr lang="ar-SA" sz="3600" b="1" dirty="0" err="1" smtClean="0">
                <a:solidFill>
                  <a:srgbClr val="FF0000"/>
                </a:solidFill>
              </a:rPr>
              <a:t>الزمانيه</a:t>
            </a:r>
            <a:r>
              <a:rPr lang="ar-SA" sz="3600" b="1" dirty="0" smtClean="0">
                <a:solidFill>
                  <a:srgbClr val="FF0000"/>
                </a:solidFill>
              </a:rPr>
              <a:t> </a:t>
            </a:r>
            <a:r>
              <a:rPr lang="ar-SA" sz="3600" b="1" dirty="0" err="1" smtClean="0">
                <a:solidFill>
                  <a:srgbClr val="FF0000"/>
                </a:solidFill>
              </a:rPr>
              <a:t>(متى )</a:t>
            </a:r>
            <a:endParaRPr lang="en-US" sz="3600" b="1" dirty="0" smtClean="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700808"/>
            <a:ext cx="8202488" cy="4896544"/>
          </a:xfrm>
        </p:spPr>
        <p:txBody>
          <a:bodyPr>
            <a:normAutofit/>
          </a:bodyPr>
          <a:lstStyle/>
          <a:p>
            <a:pPr lvl="0"/>
            <a:r>
              <a:rPr lang="ar-IQ" sz="2800" dirty="0" err="1" smtClean="0">
                <a:solidFill>
                  <a:schemeClr val="accent6">
                    <a:lumMod val="60000"/>
                    <a:lumOff val="40000"/>
                  </a:schemeClr>
                </a:solidFill>
              </a:rPr>
              <a:t>1-</a:t>
            </a:r>
            <a:r>
              <a:rPr lang="ar-IQ" sz="2800" dirty="0" smtClean="0">
                <a:solidFill>
                  <a:schemeClr val="accent6">
                    <a:lumMod val="60000"/>
                    <a:lumOff val="40000"/>
                  </a:schemeClr>
                </a:solidFill>
              </a:rPr>
              <a:t> </a:t>
            </a:r>
            <a:r>
              <a:rPr lang="ar-SA" sz="2800" b="0" dirty="0" smtClean="0">
                <a:solidFill>
                  <a:schemeClr val="accent6">
                    <a:lumMod val="60000"/>
                    <a:lumOff val="40000"/>
                  </a:schemeClr>
                </a:solidFill>
              </a:rPr>
              <a:t>المشاركه في </a:t>
            </a:r>
            <a:r>
              <a:rPr lang="ar-SA" sz="2800" b="0" dirty="0" err="1" smtClean="0">
                <a:solidFill>
                  <a:schemeClr val="accent6">
                    <a:lumMod val="60000"/>
                    <a:lumOff val="40000"/>
                  </a:schemeClr>
                </a:solidFill>
              </a:rPr>
              <a:t>العمل </a:t>
            </a:r>
            <a:r>
              <a:rPr lang="ar-SA" sz="2800" b="0" dirty="0" smtClean="0">
                <a:solidFill>
                  <a:schemeClr val="accent6">
                    <a:lumMod val="60000"/>
                    <a:lumOff val="40000"/>
                  </a:schemeClr>
                </a:solidFill>
              </a:rPr>
              <a:t>: وفيها يحاول المحاور الحصول على تعاون </a:t>
            </a:r>
            <a:r>
              <a:rPr lang="ar-SA" sz="2800" b="0" dirty="0" err="1" smtClean="0">
                <a:solidFill>
                  <a:schemeClr val="accent6">
                    <a:lumMod val="60000"/>
                    <a:lumOff val="40000"/>
                  </a:schemeClr>
                </a:solidFill>
              </a:rPr>
              <a:t>اطرارف</a:t>
            </a:r>
            <a:r>
              <a:rPr lang="ar-SA" sz="2800" b="0" dirty="0" smtClean="0">
                <a:solidFill>
                  <a:schemeClr val="accent6">
                    <a:lumMod val="60000"/>
                    <a:lumOff val="40000"/>
                  </a:schemeClr>
                </a:solidFill>
              </a:rPr>
              <a:t> اخرى بطريقه مباشره او غير مباشره وشعار هذه </a:t>
            </a:r>
            <a:r>
              <a:rPr lang="ar-SA" sz="2800" b="0" dirty="0" err="1" smtClean="0">
                <a:solidFill>
                  <a:schemeClr val="accent6">
                    <a:lumMod val="60000"/>
                    <a:lumOff val="40000"/>
                  </a:schemeClr>
                </a:solidFill>
              </a:rPr>
              <a:t>الاستراتيجيه</a:t>
            </a:r>
            <a:r>
              <a:rPr lang="ar-SA" sz="2800" b="0" dirty="0" smtClean="0">
                <a:solidFill>
                  <a:schemeClr val="accent6">
                    <a:lumMod val="60000"/>
                    <a:lumOff val="40000"/>
                  </a:schemeClr>
                </a:solidFill>
              </a:rPr>
              <a:t> نحن اصدقاء </a:t>
            </a:r>
            <a:r>
              <a:rPr lang="ar-IQ" sz="2800" b="0" dirty="0" err="1" smtClean="0">
                <a:solidFill>
                  <a:schemeClr val="accent6">
                    <a:lumMod val="60000"/>
                    <a:lumOff val="40000"/>
                  </a:schemeClr>
                </a:solidFill>
              </a:rPr>
              <a:t>.</a:t>
            </a:r>
            <a:r>
              <a:rPr lang="ar-IQ" sz="2800" b="0" dirty="0" smtClean="0">
                <a:solidFill>
                  <a:schemeClr val="accent6">
                    <a:lumMod val="60000"/>
                    <a:lumOff val="40000"/>
                  </a:schemeClr>
                </a:solidFill>
              </a:rPr>
              <a:t/>
            </a:r>
            <a:br>
              <a:rPr lang="ar-IQ" sz="2800" b="0" dirty="0" smtClean="0">
                <a:solidFill>
                  <a:schemeClr val="accent6">
                    <a:lumMod val="60000"/>
                    <a:lumOff val="40000"/>
                  </a:schemeClr>
                </a:solidFill>
              </a:rPr>
            </a:br>
            <a:r>
              <a:rPr lang="ar-IQ" sz="2800" b="0" dirty="0" err="1" smtClean="0">
                <a:solidFill>
                  <a:schemeClr val="accent6">
                    <a:lumMod val="60000"/>
                    <a:lumOff val="40000"/>
                  </a:schemeClr>
                </a:solidFill>
              </a:rPr>
              <a:t>2-</a:t>
            </a:r>
            <a:r>
              <a:rPr lang="ar-IQ" sz="2800" b="0" dirty="0" smtClean="0">
                <a:solidFill>
                  <a:schemeClr val="accent6">
                    <a:lumMod val="60000"/>
                    <a:lumOff val="40000"/>
                  </a:schemeClr>
                </a:solidFill>
              </a:rPr>
              <a:t> </a:t>
            </a:r>
            <a:r>
              <a:rPr lang="ar-SA" sz="2800" b="0" dirty="0" smtClean="0">
                <a:solidFill>
                  <a:schemeClr val="accent6">
                    <a:lumMod val="60000"/>
                    <a:lumOff val="40000"/>
                  </a:schemeClr>
                </a:solidFill>
              </a:rPr>
              <a:t>المساهمه: و يتضح استخدام مثل هذه </a:t>
            </a:r>
            <a:r>
              <a:rPr lang="ar-SA" sz="2800" b="0" dirty="0" err="1" smtClean="0">
                <a:solidFill>
                  <a:schemeClr val="accent6">
                    <a:lumMod val="60000"/>
                    <a:lumOff val="40000"/>
                  </a:schemeClr>
                </a:solidFill>
              </a:rPr>
              <a:t>الاستراتيجيه</a:t>
            </a:r>
            <a:r>
              <a:rPr lang="ar-SA" sz="2800" b="0" dirty="0" smtClean="0">
                <a:solidFill>
                  <a:schemeClr val="accent6">
                    <a:lumMod val="60000"/>
                    <a:lumOff val="40000"/>
                  </a:schemeClr>
                </a:solidFill>
              </a:rPr>
              <a:t> عمليا في استخدام بعض الشركات ممثلين او رياضيين مشهورين في اعلاناتها </a:t>
            </a:r>
            <a:r>
              <a:rPr lang="ar-SA" sz="2800" b="0" dirty="0" err="1" smtClean="0">
                <a:solidFill>
                  <a:schemeClr val="accent6">
                    <a:lumMod val="60000"/>
                    <a:lumOff val="40000"/>
                  </a:schemeClr>
                </a:solidFill>
              </a:rPr>
              <a:t>لاعطاء</a:t>
            </a:r>
            <a:r>
              <a:rPr lang="ar-SA" sz="2800" b="0" dirty="0" smtClean="0">
                <a:solidFill>
                  <a:schemeClr val="accent6">
                    <a:lumMod val="60000"/>
                    <a:lumOff val="40000"/>
                  </a:schemeClr>
                </a:solidFill>
              </a:rPr>
              <a:t> انطباع</a:t>
            </a:r>
            <a:r>
              <a:rPr lang="ar-IQ" sz="2800" b="0" dirty="0" smtClean="0">
                <a:solidFill>
                  <a:schemeClr val="accent6">
                    <a:lumMod val="60000"/>
                    <a:lumOff val="40000"/>
                  </a:schemeClr>
                </a:solidFill>
              </a:rPr>
              <a:t> جيد</a:t>
            </a:r>
            <a:r>
              <a:rPr lang="ar-SA" sz="2800" b="0" dirty="0" smtClean="0">
                <a:solidFill>
                  <a:schemeClr val="accent6">
                    <a:lumMod val="60000"/>
                    <a:lumOff val="40000"/>
                  </a:schemeClr>
                </a:solidFill>
              </a:rPr>
              <a:t> للجمهور </a:t>
            </a:r>
            <a:r>
              <a:rPr lang="ar-IQ" sz="2800" b="0" dirty="0" smtClean="0">
                <a:solidFill>
                  <a:schemeClr val="accent6">
                    <a:lumMod val="60000"/>
                    <a:lumOff val="40000"/>
                  </a:schemeClr>
                </a:solidFill>
              </a:rPr>
              <a:t> </a:t>
            </a:r>
            <a:r>
              <a:rPr lang="ar-IQ" sz="2800" b="0" dirty="0" err="1" smtClean="0">
                <a:solidFill>
                  <a:schemeClr val="accent6">
                    <a:lumMod val="60000"/>
                    <a:lumOff val="40000"/>
                  </a:schemeClr>
                </a:solidFill>
              </a:rPr>
              <a:t>.</a:t>
            </a:r>
            <a:r>
              <a:rPr lang="ar-IQ" sz="2800" b="0" dirty="0" smtClean="0">
                <a:solidFill>
                  <a:schemeClr val="accent6">
                    <a:lumMod val="60000"/>
                    <a:lumOff val="40000"/>
                  </a:schemeClr>
                </a:solidFill>
              </a:rPr>
              <a:t/>
            </a:r>
            <a:br>
              <a:rPr lang="ar-IQ" sz="2800" b="0" dirty="0" smtClean="0">
                <a:solidFill>
                  <a:schemeClr val="accent6">
                    <a:lumMod val="60000"/>
                    <a:lumOff val="40000"/>
                  </a:schemeClr>
                </a:solidFill>
              </a:rPr>
            </a:br>
            <a:r>
              <a:rPr lang="ar-IQ" sz="2800" b="0" dirty="0" err="1" smtClean="0">
                <a:solidFill>
                  <a:schemeClr val="accent6">
                    <a:lumMod val="60000"/>
                    <a:lumOff val="40000"/>
                  </a:schemeClr>
                </a:solidFill>
              </a:rPr>
              <a:t>3-</a:t>
            </a:r>
            <a:r>
              <a:rPr lang="ar-IQ" sz="2800" b="0" dirty="0" smtClean="0">
                <a:solidFill>
                  <a:schemeClr val="accent6">
                    <a:lumMod val="60000"/>
                    <a:lumOff val="40000"/>
                  </a:schemeClr>
                </a:solidFill>
              </a:rPr>
              <a:t> </a:t>
            </a:r>
            <a:r>
              <a:rPr lang="ar-SA" sz="2800" b="0" dirty="0" err="1" smtClean="0">
                <a:solidFill>
                  <a:schemeClr val="accent6">
                    <a:lumMod val="60000"/>
                    <a:lumOff val="40000"/>
                  </a:schemeClr>
                </a:solidFill>
              </a:rPr>
              <a:t>التوصيه</a:t>
            </a:r>
            <a:r>
              <a:rPr lang="ar-SA" sz="2800" b="0" dirty="0" smtClean="0">
                <a:solidFill>
                  <a:schemeClr val="accent6">
                    <a:lumMod val="60000"/>
                    <a:lumOff val="40000"/>
                  </a:schemeClr>
                </a:solidFill>
              </a:rPr>
              <a:t> : المفتعلة ورد الفعل </a:t>
            </a:r>
            <a:r>
              <a:rPr lang="ar-SA" sz="2800" b="0" dirty="0" err="1" smtClean="0">
                <a:solidFill>
                  <a:schemeClr val="accent6">
                    <a:lumMod val="60000"/>
                    <a:lumOff val="40000"/>
                  </a:schemeClr>
                </a:solidFill>
              </a:rPr>
              <a:t>السلبي </a:t>
            </a:r>
            <a:r>
              <a:rPr lang="ar-SA" sz="2800" b="0" dirty="0" smtClean="0">
                <a:solidFill>
                  <a:schemeClr val="accent6">
                    <a:lumMod val="60000"/>
                    <a:lumOff val="40000"/>
                  </a:schemeClr>
                </a:solidFill>
              </a:rPr>
              <a:t>(عدم المساهمه) وهي عكس </a:t>
            </a:r>
            <a:r>
              <a:rPr lang="ar-SA" sz="2800" b="0" dirty="0" err="1" smtClean="0">
                <a:solidFill>
                  <a:schemeClr val="accent6">
                    <a:lumMod val="60000"/>
                    <a:lumOff val="40000"/>
                  </a:schemeClr>
                </a:solidFill>
              </a:rPr>
              <a:t>الاستراتيجيه</a:t>
            </a:r>
            <a:r>
              <a:rPr lang="ar-SA" sz="2800" b="0" dirty="0" smtClean="0">
                <a:solidFill>
                  <a:schemeClr val="accent6">
                    <a:lumMod val="60000"/>
                    <a:lumOff val="40000"/>
                  </a:schemeClr>
                </a:solidFill>
              </a:rPr>
              <a:t> </a:t>
            </a:r>
            <a:r>
              <a:rPr lang="ar-SA" sz="2800" b="0" dirty="0" err="1" smtClean="0">
                <a:solidFill>
                  <a:schemeClr val="accent6">
                    <a:lumMod val="60000"/>
                    <a:lumOff val="40000"/>
                  </a:schemeClr>
                </a:solidFill>
              </a:rPr>
              <a:t>السابقة </a:t>
            </a:r>
            <a:r>
              <a:rPr lang="ar-SA" sz="2800" b="0" dirty="0" smtClean="0">
                <a:solidFill>
                  <a:schemeClr val="accent6">
                    <a:lumMod val="60000"/>
                    <a:lumOff val="40000"/>
                  </a:schemeClr>
                </a:solidFill>
              </a:rPr>
              <a:t>( </a:t>
            </a:r>
            <a:r>
              <a:rPr lang="ar-SA" sz="2800" b="0" dirty="0" err="1" smtClean="0">
                <a:solidFill>
                  <a:schemeClr val="accent6">
                    <a:lumMod val="60000"/>
                    <a:lumOff val="40000"/>
                  </a:schemeClr>
                </a:solidFill>
              </a:rPr>
              <a:t>المساهمه </a:t>
            </a:r>
            <a:r>
              <a:rPr lang="ar-SA" sz="2800" b="0" dirty="0" smtClean="0">
                <a:solidFill>
                  <a:schemeClr val="accent6">
                    <a:lumMod val="60000"/>
                    <a:lumOff val="40000"/>
                  </a:schemeClr>
                </a:solidFill>
              </a:rPr>
              <a:t>) وتشير الى انه </a:t>
            </a:r>
            <a:r>
              <a:rPr lang="ar-SA" sz="2800" b="0" dirty="0" err="1" smtClean="0">
                <a:solidFill>
                  <a:schemeClr val="accent6">
                    <a:lumMod val="60000"/>
                    <a:lumOff val="40000"/>
                  </a:schemeClr>
                </a:solidFill>
              </a:rPr>
              <a:t>الدعايه</a:t>
            </a:r>
            <a:r>
              <a:rPr lang="ar-SA" sz="2800" b="0" dirty="0" smtClean="0">
                <a:solidFill>
                  <a:schemeClr val="accent6">
                    <a:lumMod val="60000"/>
                    <a:lumOff val="40000"/>
                  </a:schemeClr>
                </a:solidFill>
              </a:rPr>
              <a:t> المكثفه يمكن ان تؤدي الى نتائج </a:t>
            </a:r>
            <a:r>
              <a:rPr lang="ar-SA" sz="2800" b="0" dirty="0" err="1" smtClean="0">
                <a:solidFill>
                  <a:schemeClr val="accent6">
                    <a:lumMod val="60000"/>
                    <a:lumOff val="40000"/>
                  </a:schemeClr>
                </a:solidFill>
              </a:rPr>
              <a:t>عكسيه</a:t>
            </a:r>
            <a:r>
              <a:rPr lang="ar-SA" sz="2800" b="0" dirty="0" smtClean="0">
                <a:solidFill>
                  <a:schemeClr val="accent6">
                    <a:lumMod val="60000"/>
                    <a:lumOff val="40000"/>
                  </a:schemeClr>
                </a:solidFill>
              </a:rPr>
              <a:t> </a:t>
            </a:r>
            <a:r>
              <a:rPr lang="ar-SA" sz="2800" b="0" dirty="0" err="1" smtClean="0">
                <a:solidFill>
                  <a:schemeClr val="accent6">
                    <a:lumMod val="60000"/>
                    <a:lumOff val="40000"/>
                  </a:schemeClr>
                </a:solidFill>
              </a:rPr>
              <a:t>.</a:t>
            </a:r>
            <a:r>
              <a:rPr lang="en-US" sz="2800" dirty="0" smtClean="0">
                <a:solidFill>
                  <a:schemeClr val="accent6">
                    <a:lumMod val="60000"/>
                    <a:lumOff val="40000"/>
                  </a:schemeClr>
                </a:solidFill>
              </a:rPr>
              <a:t/>
            </a:r>
            <a:br>
              <a:rPr lang="en-US" sz="2800" dirty="0" smtClean="0">
                <a:solidFill>
                  <a:schemeClr val="accent6">
                    <a:lumMod val="60000"/>
                    <a:lumOff val="40000"/>
                  </a:schemeClr>
                </a:solidFill>
              </a:rPr>
            </a:br>
            <a:r>
              <a:rPr lang="en-US" sz="2800" b="0" dirty="0" smtClean="0">
                <a:solidFill>
                  <a:schemeClr val="accent6">
                    <a:lumMod val="60000"/>
                    <a:lumOff val="40000"/>
                  </a:schemeClr>
                </a:solidFill>
              </a:rPr>
              <a:t> </a:t>
            </a:r>
            <a:r>
              <a:rPr lang="ar-IQ" sz="2800" b="0" dirty="0" err="1" smtClean="0">
                <a:solidFill>
                  <a:schemeClr val="accent6">
                    <a:lumMod val="60000"/>
                    <a:lumOff val="40000"/>
                  </a:schemeClr>
                </a:solidFill>
              </a:rPr>
              <a:t>4-</a:t>
            </a:r>
            <a:r>
              <a:rPr lang="ar-IQ" sz="2800" b="0" dirty="0" smtClean="0">
                <a:solidFill>
                  <a:schemeClr val="accent6">
                    <a:lumMod val="60000"/>
                    <a:lumOff val="40000"/>
                  </a:schemeClr>
                </a:solidFill>
              </a:rPr>
              <a:t> </a:t>
            </a:r>
            <a:r>
              <a:rPr lang="ar-SA" sz="2800" b="0" dirty="0" smtClean="0">
                <a:solidFill>
                  <a:schemeClr val="accent6">
                    <a:lumMod val="60000"/>
                    <a:lumOff val="40000"/>
                  </a:schemeClr>
                </a:solidFill>
              </a:rPr>
              <a:t>مفترق </a:t>
            </a:r>
            <a:r>
              <a:rPr lang="ar-SA" sz="2800" b="0" dirty="0" err="1" smtClean="0">
                <a:solidFill>
                  <a:schemeClr val="accent6">
                    <a:lumMod val="60000"/>
                    <a:lumOff val="40000"/>
                  </a:schemeClr>
                </a:solidFill>
              </a:rPr>
              <a:t>الطرق </a:t>
            </a:r>
            <a:r>
              <a:rPr lang="ar-SA" sz="2800" b="0" dirty="0" smtClean="0">
                <a:solidFill>
                  <a:schemeClr val="accent6">
                    <a:lumMod val="60000"/>
                    <a:lumOff val="40000"/>
                  </a:schemeClr>
                </a:solidFill>
              </a:rPr>
              <a:t>: تستخدم هذه </a:t>
            </a:r>
            <a:r>
              <a:rPr lang="ar-SA" sz="2800" b="0" dirty="0" err="1" smtClean="0">
                <a:solidFill>
                  <a:schemeClr val="accent6">
                    <a:lumMod val="60000"/>
                    <a:lumOff val="40000"/>
                  </a:schemeClr>
                </a:solidFill>
              </a:rPr>
              <a:t>الاستراتيجيه</a:t>
            </a:r>
            <a:r>
              <a:rPr lang="ar-SA" sz="2800" b="0" dirty="0" smtClean="0">
                <a:solidFill>
                  <a:schemeClr val="accent6">
                    <a:lumMod val="60000"/>
                    <a:lumOff val="40000"/>
                  </a:schemeClr>
                </a:solidFill>
              </a:rPr>
              <a:t> للحصول على تنازلات في القضايا الكبيره مقابل تقديم المفاوض تنازلات في القضايا </a:t>
            </a:r>
            <a:r>
              <a:rPr lang="ar-SA" sz="2800" b="0" dirty="0" err="1" smtClean="0">
                <a:solidFill>
                  <a:schemeClr val="accent6">
                    <a:lumMod val="60000"/>
                    <a:lumOff val="40000"/>
                  </a:schemeClr>
                </a:solidFill>
              </a:rPr>
              <a:t>البسيطه</a:t>
            </a:r>
            <a:r>
              <a:rPr lang="ar-SA" sz="2800" b="0" dirty="0" smtClean="0">
                <a:solidFill>
                  <a:schemeClr val="accent6">
                    <a:lumMod val="60000"/>
                    <a:lumOff val="40000"/>
                  </a:schemeClr>
                </a:solidFill>
              </a:rPr>
              <a:t> </a:t>
            </a:r>
            <a:r>
              <a:rPr lang="ar-IQ" sz="2800" b="0" dirty="0" err="1" smtClean="0">
                <a:solidFill>
                  <a:schemeClr val="accent6">
                    <a:lumMod val="60000"/>
                    <a:lumOff val="40000"/>
                  </a:schemeClr>
                </a:solidFill>
              </a:rPr>
              <a:t>.</a:t>
            </a:r>
            <a:endParaRPr lang="ar-IQ" sz="2800" dirty="0">
              <a:solidFill>
                <a:schemeClr val="accent6">
                  <a:lumMod val="60000"/>
                  <a:lumOff val="40000"/>
                </a:schemeClr>
              </a:solidFill>
            </a:endParaRPr>
          </a:p>
        </p:txBody>
      </p:sp>
      <p:sp>
        <p:nvSpPr>
          <p:cNvPr id="3" name="عنصر نائب للنص 2"/>
          <p:cNvSpPr>
            <a:spLocks noGrp="1"/>
          </p:cNvSpPr>
          <p:nvPr>
            <p:ph type="body" idx="1"/>
          </p:nvPr>
        </p:nvSpPr>
        <p:spPr>
          <a:xfrm>
            <a:off x="609600" y="188641"/>
            <a:ext cx="7772400" cy="1224135"/>
          </a:xfrm>
        </p:spPr>
        <p:txBody>
          <a:bodyPr>
            <a:normAutofit/>
          </a:bodyPr>
          <a:lstStyle/>
          <a:p>
            <a:r>
              <a:rPr lang="ar-SA" sz="3600" dirty="0" err="1" smtClean="0">
                <a:solidFill>
                  <a:srgbClr val="FF0000"/>
                </a:solidFill>
              </a:rPr>
              <a:t>ثانيا </a:t>
            </a:r>
            <a:r>
              <a:rPr lang="ar-SA" sz="3600" dirty="0" smtClean="0">
                <a:solidFill>
                  <a:srgbClr val="FF0000"/>
                </a:solidFill>
              </a:rPr>
              <a:t>: الاستراتيجيات </a:t>
            </a:r>
            <a:r>
              <a:rPr lang="ar-SA" sz="3600" dirty="0" err="1" smtClean="0">
                <a:solidFill>
                  <a:srgbClr val="FF0000"/>
                </a:solidFill>
              </a:rPr>
              <a:t>المكانيه </a:t>
            </a:r>
            <a:r>
              <a:rPr lang="ar-SA" sz="3600" dirty="0" smtClean="0">
                <a:solidFill>
                  <a:srgbClr val="FF0000"/>
                </a:solidFill>
              </a:rPr>
              <a:t>( كيف </a:t>
            </a:r>
            <a:r>
              <a:rPr lang="ar-SA" sz="3600" dirty="0" err="1" smtClean="0">
                <a:solidFill>
                  <a:srgbClr val="FF0000"/>
                </a:solidFill>
              </a:rPr>
              <a:t>واين</a:t>
            </a:r>
            <a:r>
              <a:rPr lang="ar-SA" sz="3600" dirty="0" smtClean="0">
                <a:solidFill>
                  <a:srgbClr val="FF0000"/>
                </a:solidFill>
              </a:rPr>
              <a:t> </a:t>
            </a:r>
            <a:r>
              <a:rPr lang="ar-SA" sz="3600" dirty="0" err="1" smtClean="0">
                <a:solidFill>
                  <a:srgbClr val="FF0000"/>
                </a:solidFill>
              </a:rPr>
              <a:t>)</a:t>
            </a:r>
            <a:endParaRPr lang="ar-IQ" sz="3600"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484784"/>
            <a:ext cx="8202488" cy="5373216"/>
          </a:xfrm>
        </p:spPr>
        <p:txBody>
          <a:bodyPr>
            <a:normAutofit/>
          </a:bodyPr>
          <a:lstStyle/>
          <a:p>
            <a:pPr lvl="0"/>
            <a:r>
              <a:rPr lang="ar-IQ" sz="2800" dirty="0" err="1" smtClean="0">
                <a:solidFill>
                  <a:schemeClr val="accent6">
                    <a:lumMod val="60000"/>
                    <a:lumOff val="40000"/>
                  </a:schemeClr>
                </a:solidFill>
              </a:rPr>
              <a:t>5-</a:t>
            </a:r>
            <a:r>
              <a:rPr lang="ar-IQ" sz="2800" dirty="0" smtClean="0">
                <a:solidFill>
                  <a:schemeClr val="accent6">
                    <a:lumMod val="60000"/>
                    <a:lumOff val="40000"/>
                  </a:schemeClr>
                </a:solidFill>
              </a:rPr>
              <a:t> </a:t>
            </a:r>
            <a:r>
              <a:rPr lang="ar-SA" sz="2800" b="0" dirty="0" err="1" smtClean="0">
                <a:solidFill>
                  <a:schemeClr val="accent6">
                    <a:lumMod val="60000"/>
                    <a:lumOff val="40000"/>
                  </a:schemeClr>
                </a:solidFill>
              </a:rPr>
              <a:t>التغطيه </a:t>
            </a:r>
            <a:r>
              <a:rPr lang="ar-SA" sz="2800" b="0" dirty="0" smtClean="0">
                <a:solidFill>
                  <a:schemeClr val="accent6">
                    <a:lumMod val="60000"/>
                    <a:lumOff val="40000"/>
                  </a:schemeClr>
                </a:solidFill>
              </a:rPr>
              <a:t>: يهدف المفاوض باستخدام هذه </a:t>
            </a:r>
            <a:r>
              <a:rPr lang="ar-SA" sz="2800" b="0" dirty="0" err="1" smtClean="0">
                <a:solidFill>
                  <a:schemeClr val="accent6">
                    <a:lumMod val="60000"/>
                    <a:lumOff val="40000"/>
                  </a:schemeClr>
                </a:solidFill>
              </a:rPr>
              <a:t>الاستراتيجيه</a:t>
            </a:r>
            <a:r>
              <a:rPr lang="ar-SA" sz="2800" b="0" dirty="0" smtClean="0">
                <a:solidFill>
                  <a:schemeClr val="accent6">
                    <a:lumMod val="60000"/>
                    <a:lumOff val="40000"/>
                  </a:schemeClr>
                </a:solidFill>
              </a:rPr>
              <a:t> الى تغطيه جوانب الضعف لدية حتى لا ينتبه اليها الطرف الاخر</a:t>
            </a:r>
            <a:r>
              <a:rPr lang="ar-IQ" sz="2800" b="0" dirty="0" smtClean="0">
                <a:solidFill>
                  <a:schemeClr val="accent6">
                    <a:lumMod val="60000"/>
                    <a:lumOff val="40000"/>
                  </a:schemeClr>
                </a:solidFill>
              </a:rPr>
              <a:t> </a:t>
            </a:r>
            <a:r>
              <a:rPr lang="ar-IQ" sz="2800" b="0" dirty="0" err="1" smtClean="0">
                <a:solidFill>
                  <a:schemeClr val="accent6">
                    <a:lumMod val="60000"/>
                    <a:lumOff val="40000"/>
                  </a:schemeClr>
                </a:solidFill>
              </a:rPr>
              <a:t>.</a:t>
            </a:r>
            <a:r>
              <a:rPr lang="ar-IQ" sz="2800" b="0" dirty="0" smtClean="0">
                <a:solidFill>
                  <a:schemeClr val="accent6">
                    <a:lumMod val="60000"/>
                    <a:lumOff val="40000"/>
                  </a:schemeClr>
                </a:solidFill>
              </a:rPr>
              <a:t> </a:t>
            </a:r>
            <a:br>
              <a:rPr lang="ar-IQ" sz="2800" b="0" dirty="0" smtClean="0">
                <a:solidFill>
                  <a:schemeClr val="accent6">
                    <a:lumMod val="60000"/>
                    <a:lumOff val="40000"/>
                  </a:schemeClr>
                </a:solidFill>
              </a:rPr>
            </a:br>
            <a:r>
              <a:rPr lang="ar-IQ" sz="2800" b="0" dirty="0" err="1" smtClean="0">
                <a:solidFill>
                  <a:schemeClr val="accent6">
                    <a:lumMod val="60000"/>
                    <a:lumOff val="40000"/>
                  </a:schemeClr>
                </a:solidFill>
              </a:rPr>
              <a:t>6-</a:t>
            </a:r>
            <a:r>
              <a:rPr lang="ar-IQ" sz="2800" b="0" dirty="0" smtClean="0">
                <a:solidFill>
                  <a:schemeClr val="accent6">
                    <a:lumMod val="60000"/>
                    <a:lumOff val="40000"/>
                  </a:schemeClr>
                </a:solidFill>
              </a:rPr>
              <a:t> </a:t>
            </a:r>
            <a:r>
              <a:rPr lang="ar-SA" sz="2800" b="0" dirty="0" err="1" smtClean="0">
                <a:solidFill>
                  <a:schemeClr val="accent6">
                    <a:lumMod val="60000"/>
                    <a:lumOff val="40000"/>
                  </a:schemeClr>
                </a:solidFill>
              </a:rPr>
              <a:t>العشوائيه</a:t>
            </a:r>
            <a:r>
              <a:rPr lang="ar-SA" sz="2800" b="0" dirty="0" smtClean="0">
                <a:solidFill>
                  <a:schemeClr val="accent6">
                    <a:lumMod val="60000"/>
                    <a:lumOff val="40000"/>
                  </a:schemeClr>
                </a:solidFill>
              </a:rPr>
              <a:t> : و هذه </a:t>
            </a:r>
            <a:r>
              <a:rPr lang="ar-SA" sz="2800" b="0" dirty="0" err="1" smtClean="0">
                <a:solidFill>
                  <a:schemeClr val="accent6">
                    <a:lumMod val="60000"/>
                    <a:lumOff val="40000"/>
                  </a:schemeClr>
                </a:solidFill>
              </a:rPr>
              <a:t>الاستراتيجيه</a:t>
            </a:r>
            <a:r>
              <a:rPr lang="ar-SA" sz="2800" b="0" dirty="0" smtClean="0">
                <a:solidFill>
                  <a:schemeClr val="accent6">
                    <a:lumMod val="60000"/>
                    <a:lumOff val="40000"/>
                  </a:schemeClr>
                </a:solidFill>
              </a:rPr>
              <a:t> تعني استخدام قانون المصادفة في كسب اكثر ما يمكن كسبه من خصمك </a:t>
            </a:r>
            <a:r>
              <a:rPr lang="ar-IQ" sz="2800" b="0" dirty="0" err="1" smtClean="0">
                <a:solidFill>
                  <a:schemeClr val="accent6">
                    <a:lumMod val="60000"/>
                    <a:lumOff val="40000"/>
                  </a:schemeClr>
                </a:solidFill>
              </a:rPr>
              <a:t>.</a:t>
            </a:r>
            <a:r>
              <a:rPr lang="ar-IQ" sz="2800" b="0" dirty="0" smtClean="0">
                <a:solidFill>
                  <a:schemeClr val="accent6">
                    <a:lumMod val="60000"/>
                    <a:lumOff val="40000"/>
                  </a:schemeClr>
                </a:solidFill>
              </a:rPr>
              <a:t/>
            </a:r>
            <a:br>
              <a:rPr lang="ar-IQ" sz="2800" b="0" dirty="0" smtClean="0">
                <a:solidFill>
                  <a:schemeClr val="accent6">
                    <a:lumMod val="60000"/>
                    <a:lumOff val="40000"/>
                  </a:schemeClr>
                </a:solidFill>
              </a:rPr>
            </a:br>
            <a:r>
              <a:rPr lang="ar-IQ" sz="2800" b="0" dirty="0" err="1" smtClean="0">
                <a:solidFill>
                  <a:schemeClr val="accent6">
                    <a:lumMod val="60000"/>
                    <a:lumOff val="40000"/>
                  </a:schemeClr>
                </a:solidFill>
              </a:rPr>
              <a:t>7-</a:t>
            </a:r>
            <a:r>
              <a:rPr lang="ar-IQ" sz="2800" b="0" dirty="0" smtClean="0">
                <a:solidFill>
                  <a:schemeClr val="accent6">
                    <a:lumMod val="60000"/>
                    <a:lumOff val="40000"/>
                  </a:schemeClr>
                </a:solidFill>
              </a:rPr>
              <a:t> </a:t>
            </a:r>
            <a:r>
              <a:rPr lang="ar-SA" sz="2800" dirty="0" smtClean="0">
                <a:solidFill>
                  <a:schemeClr val="accent6">
                    <a:lumMod val="60000"/>
                    <a:lumOff val="40000"/>
                  </a:schemeClr>
                </a:solidFill>
              </a:rPr>
              <a:t>استراتيجيات </a:t>
            </a:r>
            <a:r>
              <a:rPr lang="ar-SA" sz="2800" dirty="0" err="1" smtClean="0">
                <a:solidFill>
                  <a:schemeClr val="accent6">
                    <a:lumMod val="60000"/>
                    <a:lumOff val="40000"/>
                  </a:schemeClr>
                </a:solidFill>
              </a:rPr>
              <a:t>تدرج </a:t>
            </a:r>
            <a:r>
              <a:rPr lang="ar-SA" sz="2800" dirty="0" smtClean="0">
                <a:solidFill>
                  <a:schemeClr val="accent6">
                    <a:lumMod val="60000"/>
                    <a:lumOff val="40000"/>
                  </a:schemeClr>
                </a:solidFill>
              </a:rPr>
              <a:t>: </a:t>
            </a:r>
            <a:r>
              <a:rPr lang="ar-SA" sz="2800" b="0" dirty="0" smtClean="0">
                <a:solidFill>
                  <a:schemeClr val="accent6">
                    <a:lumMod val="60000"/>
                    <a:lumOff val="40000"/>
                  </a:schemeClr>
                </a:solidFill>
              </a:rPr>
              <a:t>او استراتيجية</a:t>
            </a:r>
            <a:r>
              <a:rPr lang="ar-SA" sz="2800" dirty="0" smtClean="0">
                <a:solidFill>
                  <a:schemeClr val="accent6">
                    <a:lumMod val="60000"/>
                    <a:lumOff val="40000"/>
                  </a:schemeClr>
                </a:solidFill>
              </a:rPr>
              <a:t> خطوة خطوة في ظل هذه </a:t>
            </a:r>
            <a:r>
              <a:rPr lang="ar-SA" sz="2800" dirty="0" err="1" smtClean="0">
                <a:solidFill>
                  <a:schemeClr val="accent6">
                    <a:lumMod val="60000"/>
                    <a:lumOff val="40000"/>
                  </a:schemeClr>
                </a:solidFill>
              </a:rPr>
              <a:t>الاستراتيجية </a:t>
            </a:r>
            <a:r>
              <a:rPr lang="ar-SA" sz="2800" dirty="0" smtClean="0">
                <a:solidFill>
                  <a:schemeClr val="accent6">
                    <a:lumMod val="60000"/>
                    <a:lumOff val="40000"/>
                  </a:schemeClr>
                </a:solidFill>
              </a:rPr>
              <a:t>، يقوم المفاوض بتجزئة الموضوع الى </a:t>
            </a:r>
            <a:r>
              <a:rPr lang="ar-SA" sz="2800" dirty="0" err="1" smtClean="0">
                <a:solidFill>
                  <a:schemeClr val="accent6">
                    <a:lumMod val="60000"/>
                    <a:lumOff val="40000"/>
                  </a:schemeClr>
                </a:solidFill>
              </a:rPr>
              <a:t>اجزاء </a:t>
            </a:r>
            <a:r>
              <a:rPr lang="ar-SA" sz="2800" dirty="0" smtClean="0">
                <a:solidFill>
                  <a:schemeClr val="accent6">
                    <a:lumMod val="60000"/>
                    <a:lumOff val="40000"/>
                  </a:schemeClr>
                </a:solidFill>
              </a:rPr>
              <a:t>، حتى تتم مناقشة كل جزء على </a:t>
            </a:r>
            <a:r>
              <a:rPr lang="ar-SA" sz="2800" dirty="0" err="1" smtClean="0">
                <a:solidFill>
                  <a:schemeClr val="accent6">
                    <a:lumMod val="60000"/>
                    <a:lumOff val="40000"/>
                  </a:schemeClr>
                </a:solidFill>
              </a:rPr>
              <a:t>حدة</a:t>
            </a:r>
            <a:r>
              <a:rPr lang="ar-SA" sz="2800" dirty="0" smtClean="0">
                <a:solidFill>
                  <a:schemeClr val="accent6">
                    <a:lumMod val="60000"/>
                    <a:lumOff val="40000"/>
                  </a:schemeClr>
                </a:solidFill>
              </a:rPr>
              <a:t> </a:t>
            </a:r>
            <a:r>
              <a:rPr lang="ar-IQ" sz="2800" dirty="0" err="1" smtClean="0">
                <a:solidFill>
                  <a:schemeClr val="accent6">
                    <a:lumMod val="60000"/>
                    <a:lumOff val="40000"/>
                  </a:schemeClr>
                </a:solidFill>
              </a:rPr>
              <a:t>.</a:t>
            </a:r>
            <a:r>
              <a:rPr lang="ar-IQ" sz="2800" dirty="0" smtClean="0">
                <a:solidFill>
                  <a:schemeClr val="accent6">
                    <a:lumMod val="60000"/>
                    <a:lumOff val="40000"/>
                  </a:schemeClr>
                </a:solidFill>
              </a:rPr>
              <a:t/>
            </a:r>
            <a:br>
              <a:rPr lang="ar-IQ" sz="2800" dirty="0" smtClean="0">
                <a:solidFill>
                  <a:schemeClr val="accent6">
                    <a:lumMod val="60000"/>
                    <a:lumOff val="40000"/>
                  </a:schemeClr>
                </a:solidFill>
              </a:rPr>
            </a:br>
            <a:r>
              <a:rPr lang="ar-IQ" sz="2800" dirty="0" err="1" smtClean="0">
                <a:solidFill>
                  <a:schemeClr val="accent6">
                    <a:lumMod val="60000"/>
                    <a:lumOff val="40000"/>
                  </a:schemeClr>
                </a:solidFill>
              </a:rPr>
              <a:t>8-</a:t>
            </a:r>
            <a:r>
              <a:rPr lang="ar-IQ" sz="2800" dirty="0" smtClean="0">
                <a:solidFill>
                  <a:schemeClr val="accent6">
                    <a:lumMod val="60000"/>
                    <a:lumOff val="40000"/>
                  </a:schemeClr>
                </a:solidFill>
              </a:rPr>
              <a:t> </a:t>
            </a:r>
            <a:r>
              <a:rPr lang="ar-SA" sz="2800" b="0" dirty="0" smtClean="0">
                <a:solidFill>
                  <a:schemeClr val="accent6">
                    <a:lumMod val="60000"/>
                    <a:lumOff val="40000"/>
                  </a:schemeClr>
                </a:solidFill>
              </a:rPr>
              <a:t>التصنيف </a:t>
            </a:r>
            <a:r>
              <a:rPr lang="ar-SA" sz="2800" b="0" dirty="0" err="1" smtClean="0">
                <a:solidFill>
                  <a:schemeClr val="accent6">
                    <a:lumMod val="60000"/>
                    <a:lumOff val="40000"/>
                  </a:schemeClr>
                </a:solidFill>
              </a:rPr>
              <a:t>الفئوي </a:t>
            </a:r>
            <a:r>
              <a:rPr lang="ar-SA" sz="2800" b="0" dirty="0" smtClean="0">
                <a:solidFill>
                  <a:schemeClr val="accent6">
                    <a:lumMod val="60000"/>
                    <a:lumOff val="40000"/>
                  </a:schemeClr>
                </a:solidFill>
              </a:rPr>
              <a:t>: وهي لا تشبه </a:t>
            </a:r>
            <a:r>
              <a:rPr lang="ar-SA" sz="2800" b="0" dirty="0" err="1" smtClean="0">
                <a:solidFill>
                  <a:schemeClr val="accent6">
                    <a:lumMod val="60000"/>
                    <a:lumOff val="40000"/>
                  </a:schemeClr>
                </a:solidFill>
              </a:rPr>
              <a:t>الاستراتيجيه</a:t>
            </a:r>
            <a:r>
              <a:rPr lang="ar-SA" sz="2800" b="0" dirty="0" smtClean="0">
                <a:solidFill>
                  <a:schemeClr val="accent6">
                    <a:lumMod val="60000"/>
                    <a:lumOff val="40000"/>
                  </a:schemeClr>
                </a:solidFill>
              </a:rPr>
              <a:t> </a:t>
            </a:r>
            <a:r>
              <a:rPr lang="ar-SA" sz="2800" b="0" dirty="0" err="1" smtClean="0">
                <a:solidFill>
                  <a:schemeClr val="accent6">
                    <a:lumMod val="60000"/>
                    <a:lumOff val="40000"/>
                  </a:schemeClr>
                </a:solidFill>
              </a:rPr>
              <a:t>السابقه </a:t>
            </a:r>
            <a:r>
              <a:rPr lang="ar-SA" sz="2800" b="0" dirty="0" smtClean="0">
                <a:solidFill>
                  <a:schemeClr val="accent6">
                    <a:lumMod val="60000"/>
                    <a:lumOff val="40000"/>
                  </a:schemeClr>
                </a:solidFill>
              </a:rPr>
              <a:t>(استراتيجيات </a:t>
            </a:r>
            <a:r>
              <a:rPr lang="ar-SA" sz="2800" b="0" dirty="0" err="1" smtClean="0">
                <a:solidFill>
                  <a:schemeClr val="accent6">
                    <a:lumMod val="60000"/>
                    <a:lumOff val="40000"/>
                  </a:schemeClr>
                </a:solidFill>
              </a:rPr>
              <a:t>تدرج </a:t>
            </a:r>
            <a:r>
              <a:rPr lang="ar-SA" sz="2800" b="0" dirty="0" smtClean="0">
                <a:solidFill>
                  <a:schemeClr val="accent6">
                    <a:lumMod val="60000"/>
                    <a:lumOff val="40000"/>
                  </a:schemeClr>
                </a:solidFill>
              </a:rPr>
              <a:t>) لان التجزئه فيها تكون بغرض المناقشه </a:t>
            </a:r>
            <a:r>
              <a:rPr lang="ar-SA" sz="2800" b="0" dirty="0" err="1" smtClean="0">
                <a:solidFill>
                  <a:schemeClr val="accent6">
                    <a:lumMod val="60000"/>
                    <a:lumOff val="40000"/>
                  </a:schemeClr>
                </a:solidFill>
              </a:rPr>
              <a:t>فحسب .</a:t>
            </a:r>
            <a:r>
              <a:rPr lang="en-US" sz="2800" dirty="0" smtClean="0">
                <a:solidFill>
                  <a:schemeClr val="accent6">
                    <a:lumMod val="60000"/>
                    <a:lumOff val="40000"/>
                  </a:schemeClr>
                </a:solidFill>
              </a:rPr>
              <a:t/>
            </a:r>
            <a:br>
              <a:rPr lang="en-US" sz="2800" dirty="0" smtClean="0">
                <a:solidFill>
                  <a:schemeClr val="accent6">
                    <a:lumMod val="60000"/>
                    <a:lumOff val="40000"/>
                  </a:schemeClr>
                </a:solidFill>
              </a:rPr>
            </a:br>
            <a:r>
              <a:rPr lang="ar-IQ" sz="2800" dirty="0" err="1" smtClean="0">
                <a:solidFill>
                  <a:schemeClr val="accent6">
                    <a:lumMod val="60000"/>
                    <a:lumOff val="40000"/>
                  </a:schemeClr>
                </a:solidFill>
              </a:rPr>
              <a:t>9-</a:t>
            </a:r>
            <a:r>
              <a:rPr lang="ar-IQ" sz="2800" dirty="0" smtClean="0">
                <a:solidFill>
                  <a:schemeClr val="accent6">
                    <a:lumMod val="60000"/>
                    <a:lumOff val="40000"/>
                  </a:schemeClr>
                </a:solidFill>
              </a:rPr>
              <a:t> </a:t>
            </a:r>
            <a:r>
              <a:rPr lang="ar-SA" sz="2800" b="0" dirty="0" err="1" smtClean="0">
                <a:solidFill>
                  <a:schemeClr val="accent6">
                    <a:lumMod val="60000"/>
                    <a:lumOff val="40000"/>
                  </a:schemeClr>
                </a:solidFill>
              </a:rPr>
              <a:t>التوكيل </a:t>
            </a:r>
            <a:r>
              <a:rPr lang="ar-SA" sz="2800" b="0" dirty="0" smtClean="0">
                <a:solidFill>
                  <a:schemeClr val="accent6">
                    <a:lumMod val="60000"/>
                    <a:lumOff val="40000"/>
                  </a:schemeClr>
                </a:solidFill>
              </a:rPr>
              <a:t>: وتتمثل هذه </a:t>
            </a:r>
            <a:r>
              <a:rPr lang="ar-SA" sz="2800" b="0" dirty="0" err="1" smtClean="0">
                <a:solidFill>
                  <a:schemeClr val="accent6">
                    <a:lumMod val="60000"/>
                    <a:lumOff val="40000"/>
                  </a:schemeClr>
                </a:solidFill>
              </a:rPr>
              <a:t>الاستراتيجيه</a:t>
            </a:r>
            <a:r>
              <a:rPr lang="ar-SA" sz="2800" b="0" dirty="0" smtClean="0">
                <a:solidFill>
                  <a:schemeClr val="accent6">
                    <a:lumMod val="60000"/>
                    <a:lumOff val="40000"/>
                  </a:schemeClr>
                </a:solidFill>
              </a:rPr>
              <a:t> في توكيل بعض الاطراف للقيام </a:t>
            </a:r>
            <a:r>
              <a:rPr lang="ar-SA" sz="2800" b="0" dirty="0" err="1" smtClean="0">
                <a:solidFill>
                  <a:schemeClr val="accent6">
                    <a:lumMod val="60000"/>
                    <a:lumOff val="40000"/>
                  </a:schemeClr>
                </a:solidFill>
              </a:rPr>
              <a:t>بالوساطه</a:t>
            </a:r>
            <a:r>
              <a:rPr lang="ar-SA" sz="2800" b="0" dirty="0" smtClean="0">
                <a:solidFill>
                  <a:schemeClr val="accent6">
                    <a:lumMod val="60000"/>
                    <a:lumOff val="40000"/>
                  </a:schemeClr>
                </a:solidFill>
              </a:rPr>
              <a:t> والتحدث </a:t>
            </a:r>
            <a:r>
              <a:rPr lang="ar-IQ" sz="2800" b="0" dirty="0" smtClean="0">
                <a:solidFill>
                  <a:schemeClr val="accent6">
                    <a:lumMod val="60000"/>
                    <a:lumOff val="40000"/>
                  </a:schemeClr>
                </a:solidFill>
              </a:rPr>
              <a:t>بال</a:t>
            </a:r>
            <a:r>
              <a:rPr lang="ar-SA" sz="2800" b="0" dirty="0" err="1" smtClean="0">
                <a:solidFill>
                  <a:schemeClr val="accent6">
                    <a:lumMod val="60000"/>
                    <a:lumOff val="40000"/>
                  </a:schemeClr>
                </a:solidFill>
              </a:rPr>
              <a:t>نيابه</a:t>
            </a:r>
            <a:r>
              <a:rPr lang="ar-SA" sz="2800" b="0" dirty="0" smtClean="0">
                <a:solidFill>
                  <a:schemeClr val="accent6">
                    <a:lumMod val="60000"/>
                    <a:lumOff val="40000"/>
                  </a:schemeClr>
                </a:solidFill>
              </a:rPr>
              <a:t> </a:t>
            </a:r>
            <a:r>
              <a:rPr lang="ar-IQ" sz="2800" b="0" dirty="0" err="1" smtClean="0">
                <a:solidFill>
                  <a:schemeClr val="accent6">
                    <a:lumMod val="60000"/>
                    <a:lumOff val="40000"/>
                  </a:schemeClr>
                </a:solidFill>
              </a:rPr>
              <a:t>.</a:t>
            </a:r>
            <a:endParaRPr lang="ar-IQ" sz="2800" dirty="0">
              <a:solidFill>
                <a:schemeClr val="accent6">
                  <a:lumMod val="60000"/>
                  <a:lumOff val="40000"/>
                </a:schemeClr>
              </a:solidFill>
            </a:endParaRPr>
          </a:p>
        </p:txBody>
      </p:sp>
      <p:sp>
        <p:nvSpPr>
          <p:cNvPr id="3" name="عنصر نائب للنص 2"/>
          <p:cNvSpPr>
            <a:spLocks noGrp="1"/>
          </p:cNvSpPr>
          <p:nvPr>
            <p:ph type="body" idx="1"/>
          </p:nvPr>
        </p:nvSpPr>
        <p:spPr>
          <a:xfrm>
            <a:off x="609600" y="188641"/>
            <a:ext cx="7772400" cy="1152127"/>
          </a:xfrm>
        </p:spPr>
        <p:txBody>
          <a:bodyPr>
            <a:normAutofit/>
          </a:bodyPr>
          <a:lstStyle/>
          <a:p>
            <a:r>
              <a:rPr lang="ar-SA" sz="3600" dirty="0" err="1" smtClean="0">
                <a:solidFill>
                  <a:srgbClr val="FF0000"/>
                </a:solidFill>
              </a:rPr>
              <a:t>ثانيا </a:t>
            </a:r>
            <a:r>
              <a:rPr lang="ar-SA" sz="3600" dirty="0" smtClean="0">
                <a:solidFill>
                  <a:srgbClr val="FF0000"/>
                </a:solidFill>
              </a:rPr>
              <a:t>: الاستراتيجيات </a:t>
            </a:r>
            <a:r>
              <a:rPr lang="ar-SA" sz="3600" dirty="0" err="1" smtClean="0">
                <a:solidFill>
                  <a:srgbClr val="FF0000"/>
                </a:solidFill>
              </a:rPr>
              <a:t>المكانيه </a:t>
            </a:r>
            <a:r>
              <a:rPr lang="ar-SA" sz="3600" dirty="0" smtClean="0">
                <a:solidFill>
                  <a:srgbClr val="FF0000"/>
                </a:solidFill>
              </a:rPr>
              <a:t>( كيف </a:t>
            </a:r>
            <a:r>
              <a:rPr lang="ar-SA" sz="3600" dirty="0" err="1" smtClean="0">
                <a:solidFill>
                  <a:srgbClr val="FF0000"/>
                </a:solidFill>
              </a:rPr>
              <a:t>واين</a:t>
            </a:r>
            <a:r>
              <a:rPr lang="ar-SA" sz="3600" dirty="0" smtClean="0">
                <a:solidFill>
                  <a:srgbClr val="FF0000"/>
                </a:solidFill>
              </a:rPr>
              <a:t> </a:t>
            </a:r>
            <a:r>
              <a:rPr lang="ar-SA" sz="3600" dirty="0" err="1" smtClean="0">
                <a:solidFill>
                  <a:srgbClr val="FF0000"/>
                </a:solidFill>
              </a:rPr>
              <a:t>)</a:t>
            </a:r>
            <a:endParaRPr lang="ar-IQ" sz="3600" dirty="0" smtClean="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1484784"/>
            <a:ext cx="8130480" cy="5112568"/>
          </a:xfrm>
        </p:spPr>
        <p:txBody>
          <a:bodyPr>
            <a:normAutofit/>
          </a:bodyPr>
          <a:lstStyle/>
          <a:p>
            <a:pPr lvl="0"/>
            <a:r>
              <a:rPr lang="ar-IQ" sz="2800" dirty="0" err="1" smtClean="0">
                <a:solidFill>
                  <a:schemeClr val="accent6">
                    <a:lumMod val="60000"/>
                    <a:lumOff val="40000"/>
                  </a:schemeClr>
                </a:solidFill>
              </a:rPr>
              <a:t>10-</a:t>
            </a:r>
            <a:r>
              <a:rPr lang="ar-IQ" sz="2800" dirty="0" smtClean="0">
                <a:solidFill>
                  <a:schemeClr val="accent6">
                    <a:lumMod val="60000"/>
                    <a:lumOff val="40000"/>
                  </a:schemeClr>
                </a:solidFill>
              </a:rPr>
              <a:t> </a:t>
            </a:r>
            <a:r>
              <a:rPr lang="ar-SA" sz="2800" b="0" dirty="0" smtClean="0">
                <a:solidFill>
                  <a:schemeClr val="accent6">
                    <a:lumMod val="60000"/>
                    <a:lumOff val="40000"/>
                  </a:schemeClr>
                </a:solidFill>
              </a:rPr>
              <a:t>العينه </a:t>
            </a:r>
            <a:r>
              <a:rPr lang="ar-SA" sz="2800" b="0" dirty="0" err="1" smtClean="0">
                <a:solidFill>
                  <a:schemeClr val="accent6">
                    <a:lumMod val="60000"/>
                    <a:lumOff val="40000"/>
                  </a:schemeClr>
                </a:solidFill>
              </a:rPr>
              <a:t>العشوائيه</a:t>
            </a:r>
            <a:r>
              <a:rPr lang="ar-SA" sz="2800" b="0" dirty="0" smtClean="0">
                <a:solidFill>
                  <a:schemeClr val="accent6">
                    <a:lumMod val="60000"/>
                    <a:lumOff val="40000"/>
                  </a:schemeClr>
                </a:solidFill>
              </a:rPr>
              <a:t> : و تقوم على اساس اختيار عينه </a:t>
            </a:r>
            <a:r>
              <a:rPr lang="ar-SA" sz="2800" b="0" dirty="0" err="1" smtClean="0">
                <a:solidFill>
                  <a:schemeClr val="accent6">
                    <a:lumMod val="60000"/>
                    <a:lumOff val="40000"/>
                  </a:schemeClr>
                </a:solidFill>
              </a:rPr>
              <a:t>عشوائيه</a:t>
            </a:r>
            <a:r>
              <a:rPr lang="ar-SA" sz="2800" b="0" dirty="0" smtClean="0">
                <a:solidFill>
                  <a:schemeClr val="accent6">
                    <a:lumMod val="60000"/>
                    <a:lumOff val="40000"/>
                  </a:schemeClr>
                </a:solidFill>
              </a:rPr>
              <a:t> </a:t>
            </a:r>
            <a:r>
              <a:rPr lang="ar-SA" sz="2800" b="0" dirty="0" err="1" smtClean="0">
                <a:solidFill>
                  <a:schemeClr val="accent6">
                    <a:lumMod val="60000"/>
                    <a:lumOff val="40000"/>
                  </a:schemeClr>
                </a:solidFill>
              </a:rPr>
              <a:t>واجراء</a:t>
            </a:r>
            <a:r>
              <a:rPr lang="ar-SA" sz="2800" b="0" dirty="0" smtClean="0">
                <a:solidFill>
                  <a:schemeClr val="accent6">
                    <a:lumMod val="60000"/>
                    <a:lumOff val="40000"/>
                  </a:schemeClr>
                </a:solidFill>
              </a:rPr>
              <a:t> دراسات عليها ثم على افتراض ان العينه </a:t>
            </a:r>
            <a:r>
              <a:rPr lang="ar-SA" sz="2800" b="0" dirty="0" err="1" smtClean="0">
                <a:solidFill>
                  <a:schemeClr val="accent6">
                    <a:lumMod val="60000"/>
                    <a:lumOff val="40000"/>
                  </a:schemeClr>
                </a:solidFill>
              </a:rPr>
              <a:t>المختاره</a:t>
            </a:r>
            <a:r>
              <a:rPr lang="ar-SA" sz="2800" b="0" dirty="0" smtClean="0">
                <a:solidFill>
                  <a:schemeClr val="accent6">
                    <a:lumMod val="60000"/>
                    <a:lumOff val="40000"/>
                  </a:schemeClr>
                </a:solidFill>
              </a:rPr>
              <a:t> تمثل حجم البحث كله ومن خلال هذه </a:t>
            </a:r>
            <a:r>
              <a:rPr lang="ar-SA" sz="2800" b="0" dirty="0" err="1" smtClean="0">
                <a:solidFill>
                  <a:schemeClr val="accent6">
                    <a:lumMod val="60000"/>
                    <a:lumOff val="40000"/>
                  </a:schemeClr>
                </a:solidFill>
              </a:rPr>
              <a:t>الدراسه</a:t>
            </a:r>
            <a:r>
              <a:rPr lang="ar-SA" sz="2800" b="0" dirty="0" smtClean="0">
                <a:solidFill>
                  <a:schemeClr val="accent6">
                    <a:lumMod val="60000"/>
                    <a:lumOff val="40000"/>
                  </a:schemeClr>
                </a:solidFill>
              </a:rPr>
              <a:t> يتم الحصول على بعض المعلومات </a:t>
            </a:r>
            <a:r>
              <a:rPr lang="ar-SA" sz="2800" b="0" dirty="0" err="1" smtClean="0">
                <a:solidFill>
                  <a:schemeClr val="accent6">
                    <a:lumMod val="60000"/>
                    <a:lumOff val="40000"/>
                  </a:schemeClr>
                </a:solidFill>
              </a:rPr>
              <a:t>المتعلقه</a:t>
            </a:r>
            <a:r>
              <a:rPr lang="ar-SA" sz="2800" b="0" dirty="0" smtClean="0">
                <a:solidFill>
                  <a:schemeClr val="accent6">
                    <a:lumMod val="60000"/>
                    <a:lumOff val="40000"/>
                  </a:schemeClr>
                </a:solidFill>
              </a:rPr>
              <a:t> مثلا بالمفاوض او المفوضين وبناء على نتائج تلك </a:t>
            </a:r>
            <a:r>
              <a:rPr lang="ar-SA" sz="2800" b="0" dirty="0" err="1" smtClean="0">
                <a:solidFill>
                  <a:schemeClr val="accent6">
                    <a:lumMod val="60000"/>
                    <a:lumOff val="40000"/>
                  </a:schemeClr>
                </a:solidFill>
              </a:rPr>
              <a:t>الدراسه</a:t>
            </a:r>
            <a:r>
              <a:rPr lang="ar-SA" sz="2800" b="0" dirty="0" smtClean="0">
                <a:solidFill>
                  <a:schemeClr val="accent6">
                    <a:lumMod val="60000"/>
                    <a:lumOff val="40000"/>
                  </a:schemeClr>
                </a:solidFill>
              </a:rPr>
              <a:t> يتم اتخاذ الخطوات </a:t>
            </a:r>
            <a:r>
              <a:rPr lang="ar-SA" sz="2800" b="0" dirty="0" err="1" smtClean="0">
                <a:solidFill>
                  <a:schemeClr val="accent6">
                    <a:lumMod val="60000"/>
                    <a:lumOff val="40000"/>
                  </a:schemeClr>
                </a:solidFill>
              </a:rPr>
              <a:t>اللازمه</a:t>
            </a:r>
            <a:r>
              <a:rPr lang="ar-SA" sz="2800" b="0" dirty="0" smtClean="0">
                <a:solidFill>
                  <a:schemeClr val="accent6">
                    <a:lumMod val="60000"/>
                    <a:lumOff val="40000"/>
                  </a:schemeClr>
                </a:solidFill>
              </a:rPr>
              <a:t> </a:t>
            </a:r>
            <a:r>
              <a:rPr lang="ar-SA" sz="2800" b="0" dirty="0" err="1" smtClean="0">
                <a:solidFill>
                  <a:schemeClr val="accent6">
                    <a:lumMod val="60000"/>
                    <a:lumOff val="40000"/>
                  </a:schemeClr>
                </a:solidFill>
              </a:rPr>
              <a:t>للتحرك .</a:t>
            </a:r>
            <a:r>
              <a:rPr lang="en-US" sz="2800" dirty="0" smtClean="0">
                <a:solidFill>
                  <a:schemeClr val="accent6">
                    <a:lumMod val="60000"/>
                    <a:lumOff val="40000"/>
                  </a:schemeClr>
                </a:solidFill>
              </a:rPr>
              <a:t/>
            </a:r>
            <a:br>
              <a:rPr lang="en-US" sz="2800" dirty="0" smtClean="0">
                <a:solidFill>
                  <a:schemeClr val="accent6">
                    <a:lumMod val="60000"/>
                    <a:lumOff val="40000"/>
                  </a:schemeClr>
                </a:solidFill>
              </a:rPr>
            </a:br>
            <a:r>
              <a:rPr lang="ar-IQ" sz="2800" dirty="0" err="1" smtClean="0">
                <a:solidFill>
                  <a:schemeClr val="accent6">
                    <a:lumMod val="60000"/>
                    <a:lumOff val="40000"/>
                  </a:schemeClr>
                </a:solidFill>
              </a:rPr>
              <a:t>11-</a:t>
            </a:r>
            <a:r>
              <a:rPr lang="ar-IQ" sz="2800" dirty="0" smtClean="0">
                <a:solidFill>
                  <a:schemeClr val="accent6">
                    <a:lumMod val="60000"/>
                    <a:lumOff val="40000"/>
                  </a:schemeClr>
                </a:solidFill>
              </a:rPr>
              <a:t> </a:t>
            </a:r>
            <a:r>
              <a:rPr lang="ar-SA" sz="2800" b="0" dirty="0" smtClean="0">
                <a:solidFill>
                  <a:schemeClr val="accent6">
                    <a:lumMod val="60000"/>
                    <a:lumOff val="40000"/>
                  </a:schemeClr>
                </a:solidFill>
              </a:rPr>
              <a:t>تغيير </a:t>
            </a:r>
            <a:r>
              <a:rPr lang="ar-SA" sz="2800" b="0" dirty="0" err="1" smtClean="0">
                <a:solidFill>
                  <a:schemeClr val="accent6">
                    <a:lumMod val="60000"/>
                    <a:lumOff val="40000"/>
                  </a:schemeClr>
                </a:solidFill>
              </a:rPr>
              <a:t>المستوى </a:t>
            </a:r>
            <a:r>
              <a:rPr lang="ar-SA" sz="2800" b="0" dirty="0" smtClean="0">
                <a:solidFill>
                  <a:schemeClr val="accent6">
                    <a:lumMod val="60000"/>
                    <a:lumOff val="40000"/>
                  </a:schemeClr>
                </a:solidFill>
              </a:rPr>
              <a:t>: في هذه </a:t>
            </a:r>
            <a:r>
              <a:rPr lang="ar-SA" sz="2800" b="0" dirty="0" err="1" smtClean="0">
                <a:solidFill>
                  <a:schemeClr val="accent6">
                    <a:lumMod val="60000"/>
                    <a:lumOff val="40000"/>
                  </a:schemeClr>
                </a:solidFill>
              </a:rPr>
              <a:t>الاستراتيجيه</a:t>
            </a:r>
            <a:r>
              <a:rPr lang="ar-SA" sz="2800" b="0" dirty="0" smtClean="0">
                <a:solidFill>
                  <a:schemeClr val="accent6">
                    <a:lumMod val="60000"/>
                    <a:lumOff val="40000"/>
                  </a:schemeClr>
                </a:solidFill>
              </a:rPr>
              <a:t> </a:t>
            </a:r>
            <a:r>
              <a:rPr lang="ar-SA" sz="2800" b="0" dirty="0" err="1" smtClean="0">
                <a:solidFill>
                  <a:schemeClr val="accent6">
                    <a:lumMod val="60000"/>
                    <a:lumOff val="40000"/>
                  </a:schemeClr>
                </a:solidFill>
              </a:rPr>
              <a:t>تبدا</a:t>
            </a:r>
            <a:r>
              <a:rPr lang="ar-SA" sz="2800" b="0" dirty="0" smtClean="0">
                <a:solidFill>
                  <a:schemeClr val="accent6">
                    <a:lumMod val="60000"/>
                    <a:lumOff val="40000"/>
                  </a:schemeClr>
                </a:solidFill>
              </a:rPr>
              <a:t> المفاوضات من مستويات اقل من مستوى الرئيس او المدير العام وعندما </a:t>
            </a:r>
            <a:r>
              <a:rPr lang="ar-SA" sz="2800" b="0" dirty="0" err="1" smtClean="0">
                <a:solidFill>
                  <a:schemeClr val="accent6">
                    <a:lumMod val="60000"/>
                    <a:lumOff val="40000"/>
                  </a:schemeClr>
                </a:solidFill>
              </a:rPr>
              <a:t>تبدا</a:t>
            </a:r>
            <a:r>
              <a:rPr lang="ar-SA" sz="2800" b="0" dirty="0" smtClean="0">
                <a:solidFill>
                  <a:schemeClr val="accent6">
                    <a:lumMod val="60000"/>
                    <a:lumOff val="40000"/>
                  </a:schemeClr>
                </a:solidFill>
              </a:rPr>
              <a:t> المفاوضات في التعثر او الوصول الى طريق مسدود يتم تصعيد شخص ينظم اذا الوفد المفاوض ويكون على مستوى اعلى </a:t>
            </a:r>
            <a:endParaRPr lang="ar-IQ" sz="2800" dirty="0">
              <a:solidFill>
                <a:schemeClr val="accent6">
                  <a:lumMod val="60000"/>
                  <a:lumOff val="40000"/>
                </a:schemeClr>
              </a:solidFill>
            </a:endParaRPr>
          </a:p>
        </p:txBody>
      </p:sp>
      <p:sp>
        <p:nvSpPr>
          <p:cNvPr id="3" name="عنصر نائب للنص 2"/>
          <p:cNvSpPr>
            <a:spLocks noGrp="1"/>
          </p:cNvSpPr>
          <p:nvPr>
            <p:ph type="body" idx="1"/>
          </p:nvPr>
        </p:nvSpPr>
        <p:spPr>
          <a:xfrm>
            <a:off x="609600" y="188641"/>
            <a:ext cx="7772400" cy="1008111"/>
          </a:xfrm>
        </p:spPr>
        <p:txBody>
          <a:bodyPr>
            <a:normAutofit/>
          </a:bodyPr>
          <a:lstStyle/>
          <a:p>
            <a:r>
              <a:rPr lang="ar-SA" sz="3600" dirty="0" err="1" smtClean="0">
                <a:solidFill>
                  <a:srgbClr val="FF0000"/>
                </a:solidFill>
              </a:rPr>
              <a:t>ثانيا </a:t>
            </a:r>
            <a:r>
              <a:rPr lang="ar-SA" sz="3600" dirty="0" smtClean="0">
                <a:solidFill>
                  <a:srgbClr val="FF0000"/>
                </a:solidFill>
              </a:rPr>
              <a:t>: الاستراتيجيات </a:t>
            </a:r>
            <a:r>
              <a:rPr lang="ar-SA" sz="3600" dirty="0" err="1" smtClean="0">
                <a:solidFill>
                  <a:srgbClr val="FF0000"/>
                </a:solidFill>
              </a:rPr>
              <a:t>المكانيه </a:t>
            </a:r>
            <a:r>
              <a:rPr lang="ar-SA" sz="3600" dirty="0" smtClean="0">
                <a:solidFill>
                  <a:srgbClr val="FF0000"/>
                </a:solidFill>
              </a:rPr>
              <a:t>( كيف </a:t>
            </a:r>
            <a:r>
              <a:rPr lang="ar-SA" sz="3600" dirty="0" err="1" smtClean="0">
                <a:solidFill>
                  <a:srgbClr val="FF0000"/>
                </a:solidFill>
              </a:rPr>
              <a:t>واين</a:t>
            </a:r>
            <a:r>
              <a:rPr lang="ar-SA" sz="3600" dirty="0" smtClean="0">
                <a:solidFill>
                  <a:srgbClr val="FF0000"/>
                </a:solidFill>
              </a:rPr>
              <a:t> </a:t>
            </a:r>
            <a:r>
              <a:rPr lang="ar-SA" sz="3600" dirty="0" err="1" smtClean="0">
                <a:solidFill>
                  <a:srgbClr val="FF0000"/>
                </a:solidFill>
              </a:rPr>
              <a:t>)</a:t>
            </a:r>
            <a:endParaRPr lang="ar-IQ" sz="3600" dirty="0" smtClean="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609600" y="6857999"/>
            <a:ext cx="7772400" cy="45719"/>
          </a:xfrm>
        </p:spPr>
        <p:txBody>
          <a:bodyPr>
            <a:normAutofit fontScale="90000"/>
          </a:bodyPr>
          <a:lstStyle/>
          <a:p>
            <a:endParaRPr lang="ar-IQ" dirty="0"/>
          </a:p>
        </p:txBody>
      </p:sp>
      <p:sp>
        <p:nvSpPr>
          <p:cNvPr id="3" name="عنصر نائب للنص 2"/>
          <p:cNvSpPr>
            <a:spLocks noGrp="1"/>
          </p:cNvSpPr>
          <p:nvPr>
            <p:ph type="body" idx="1"/>
          </p:nvPr>
        </p:nvSpPr>
        <p:spPr>
          <a:xfrm>
            <a:off x="251520" y="188641"/>
            <a:ext cx="8130480" cy="6669360"/>
          </a:xfrm>
        </p:spPr>
        <p:txBody>
          <a:bodyPr>
            <a:normAutofit/>
          </a:bodyPr>
          <a:lstStyle/>
          <a:p>
            <a:r>
              <a:rPr lang="ar-SA" sz="3600" dirty="0" smtClean="0">
                <a:solidFill>
                  <a:schemeClr val="accent6">
                    <a:lumMod val="60000"/>
                    <a:lumOff val="40000"/>
                  </a:schemeClr>
                </a:solidFill>
              </a:rPr>
              <a:t>كما انة </a:t>
            </a:r>
            <a:r>
              <a:rPr lang="ar-SA" sz="3600" dirty="0" err="1" smtClean="0">
                <a:solidFill>
                  <a:schemeClr val="accent6">
                    <a:lumMod val="60000"/>
                    <a:lumOff val="40000"/>
                  </a:schemeClr>
                </a:solidFill>
              </a:rPr>
              <a:t>لاتوجد</a:t>
            </a:r>
            <a:r>
              <a:rPr lang="ar-SA" sz="3600" dirty="0" smtClean="0">
                <a:solidFill>
                  <a:schemeClr val="accent6">
                    <a:lumMod val="60000"/>
                    <a:lumOff val="40000"/>
                  </a:schemeClr>
                </a:solidFill>
              </a:rPr>
              <a:t> استراتيجيه تفاوضية واحدة ممكن اعتبارها </a:t>
            </a:r>
            <a:r>
              <a:rPr lang="ar-SA" sz="3600" dirty="0" err="1" smtClean="0">
                <a:solidFill>
                  <a:schemeClr val="accent6">
                    <a:lumMod val="60000"/>
                    <a:lumOff val="40000"/>
                  </a:schemeClr>
                </a:solidFill>
              </a:rPr>
              <a:t>مناسبه</a:t>
            </a:r>
            <a:r>
              <a:rPr lang="ar-SA" sz="3600" dirty="0" smtClean="0">
                <a:solidFill>
                  <a:schemeClr val="accent6">
                    <a:lumMod val="60000"/>
                    <a:lumOff val="40000"/>
                  </a:schemeClr>
                </a:solidFill>
              </a:rPr>
              <a:t> لمنظمة </a:t>
            </a:r>
            <a:r>
              <a:rPr lang="ar-SA" sz="3600" dirty="0" err="1" smtClean="0">
                <a:solidFill>
                  <a:schemeClr val="accent6">
                    <a:lumMod val="60000"/>
                    <a:lumOff val="40000"/>
                  </a:schemeClr>
                </a:solidFill>
              </a:rPr>
              <a:t>اوموقف</a:t>
            </a:r>
            <a:r>
              <a:rPr lang="ar-SA" sz="3600" dirty="0" smtClean="0">
                <a:solidFill>
                  <a:schemeClr val="accent6">
                    <a:lumMod val="60000"/>
                    <a:lumOff val="40000"/>
                  </a:schemeClr>
                </a:solidFill>
              </a:rPr>
              <a:t> في كل قضية </a:t>
            </a:r>
            <a:r>
              <a:rPr lang="ar-SA" sz="3600" dirty="0" err="1" smtClean="0">
                <a:solidFill>
                  <a:schemeClr val="accent6">
                    <a:lumMod val="60000"/>
                    <a:lumOff val="40000"/>
                  </a:schemeClr>
                </a:solidFill>
              </a:rPr>
              <a:t>اومشكله</a:t>
            </a:r>
            <a:r>
              <a:rPr lang="ar-SA" sz="3600" dirty="0" smtClean="0">
                <a:solidFill>
                  <a:schemeClr val="accent6">
                    <a:lumMod val="60000"/>
                    <a:lumOff val="40000"/>
                  </a:schemeClr>
                </a:solidFill>
              </a:rPr>
              <a:t> </a:t>
            </a:r>
            <a:r>
              <a:rPr lang="ar-SA" sz="3600" dirty="0" err="1" smtClean="0">
                <a:solidFill>
                  <a:schemeClr val="accent6">
                    <a:lumMod val="60000"/>
                    <a:lumOff val="40000"/>
                  </a:schemeClr>
                </a:solidFill>
              </a:rPr>
              <a:t>وانما</a:t>
            </a:r>
            <a:r>
              <a:rPr lang="ar-SA" sz="3600" dirty="0" smtClean="0">
                <a:solidFill>
                  <a:schemeClr val="accent6">
                    <a:lumMod val="60000"/>
                    <a:lumOff val="40000"/>
                  </a:schemeClr>
                </a:solidFill>
              </a:rPr>
              <a:t> ان كل موقف </a:t>
            </a:r>
            <a:r>
              <a:rPr lang="ar-SA" sz="3600" dirty="0" err="1" smtClean="0">
                <a:solidFill>
                  <a:schemeClr val="accent6">
                    <a:lumMod val="60000"/>
                    <a:lumOff val="40000"/>
                  </a:schemeClr>
                </a:solidFill>
              </a:rPr>
              <a:t>اوقضيه</a:t>
            </a:r>
            <a:r>
              <a:rPr lang="ar-SA" sz="3600" dirty="0" smtClean="0">
                <a:solidFill>
                  <a:schemeClr val="accent6">
                    <a:lumMod val="60000"/>
                    <a:lumOff val="40000"/>
                  </a:schemeClr>
                </a:solidFill>
              </a:rPr>
              <a:t> يحتاج الى نوع خاص وهذا يعود الى:</a:t>
            </a:r>
            <a:endParaRPr lang="en-US" sz="3600" b="1" dirty="0" smtClean="0">
              <a:solidFill>
                <a:schemeClr val="accent6">
                  <a:lumMod val="60000"/>
                  <a:lumOff val="40000"/>
                </a:schemeClr>
              </a:solidFill>
            </a:endParaRPr>
          </a:p>
          <a:p>
            <a:r>
              <a:rPr lang="ar-SA" sz="3600" dirty="0" err="1" smtClean="0">
                <a:solidFill>
                  <a:schemeClr val="accent6">
                    <a:lumMod val="60000"/>
                    <a:lumOff val="40000"/>
                  </a:schemeClr>
                </a:solidFill>
              </a:rPr>
              <a:t>طبيعه</a:t>
            </a:r>
            <a:r>
              <a:rPr lang="ar-SA" sz="3600" dirty="0" smtClean="0">
                <a:solidFill>
                  <a:schemeClr val="accent6">
                    <a:lumMod val="60000"/>
                    <a:lumOff val="40000"/>
                  </a:schemeClr>
                </a:solidFill>
              </a:rPr>
              <a:t> </a:t>
            </a:r>
            <a:r>
              <a:rPr lang="ar-SA" sz="3600" dirty="0" err="1" smtClean="0">
                <a:solidFill>
                  <a:schemeClr val="accent6">
                    <a:lumMod val="60000"/>
                    <a:lumOff val="40000"/>
                  </a:schemeClr>
                </a:solidFill>
              </a:rPr>
              <a:t>العلاقه</a:t>
            </a:r>
            <a:r>
              <a:rPr lang="ar-SA" sz="3600" dirty="0" smtClean="0">
                <a:solidFill>
                  <a:schemeClr val="accent6">
                    <a:lumMod val="60000"/>
                    <a:lumOff val="40000"/>
                  </a:schemeClr>
                </a:solidFill>
              </a:rPr>
              <a:t> بين اطراف القضية التفاوضية تلعب دورا مهما في اختيار </a:t>
            </a:r>
            <a:r>
              <a:rPr lang="ar-SA" sz="3600" dirty="0" err="1" smtClean="0">
                <a:solidFill>
                  <a:schemeClr val="accent6">
                    <a:lumMod val="60000"/>
                    <a:lumOff val="40000"/>
                  </a:schemeClr>
                </a:solidFill>
              </a:rPr>
              <a:t>هذة</a:t>
            </a:r>
            <a:r>
              <a:rPr lang="ar-SA" sz="3600" dirty="0" smtClean="0">
                <a:solidFill>
                  <a:schemeClr val="accent6">
                    <a:lumMod val="60000"/>
                    <a:lumOff val="40000"/>
                  </a:schemeClr>
                </a:solidFill>
              </a:rPr>
              <a:t> الإستراتيجية،  كما انه </a:t>
            </a:r>
            <a:r>
              <a:rPr lang="ar-SA" sz="3600" dirty="0" err="1" smtClean="0">
                <a:solidFill>
                  <a:schemeClr val="accent6">
                    <a:lumMod val="60000"/>
                    <a:lumOff val="40000"/>
                  </a:schemeClr>
                </a:solidFill>
              </a:rPr>
              <a:t>لاتوجد</a:t>
            </a:r>
            <a:r>
              <a:rPr lang="ar-SA" sz="3600" dirty="0" smtClean="0">
                <a:solidFill>
                  <a:schemeClr val="accent6">
                    <a:lumMod val="60000"/>
                    <a:lumOff val="40000"/>
                  </a:schemeClr>
                </a:solidFill>
              </a:rPr>
              <a:t> قاعدة عامة يمكن التوصية </a:t>
            </a:r>
            <a:r>
              <a:rPr lang="ar-SA" sz="3600" dirty="0" err="1" smtClean="0">
                <a:solidFill>
                  <a:schemeClr val="accent6">
                    <a:lumMod val="60000"/>
                    <a:lumOff val="40000"/>
                  </a:schemeClr>
                </a:solidFill>
              </a:rPr>
              <a:t>بها</a:t>
            </a:r>
            <a:r>
              <a:rPr lang="ar-SA" sz="3600" dirty="0" smtClean="0">
                <a:solidFill>
                  <a:schemeClr val="accent6">
                    <a:lumMod val="60000"/>
                    <a:lumOff val="40000"/>
                  </a:schemeClr>
                </a:solidFill>
              </a:rPr>
              <a:t> </a:t>
            </a:r>
            <a:r>
              <a:rPr lang="ar-SA" sz="3600" dirty="0" err="1" smtClean="0">
                <a:solidFill>
                  <a:schemeClr val="accent6">
                    <a:lumMod val="60000"/>
                    <a:lumOff val="40000"/>
                  </a:schemeClr>
                </a:solidFill>
              </a:rPr>
              <a:t>كامر</a:t>
            </a:r>
            <a:r>
              <a:rPr lang="ar-SA" sz="3600" dirty="0" smtClean="0">
                <a:solidFill>
                  <a:schemeClr val="accent6">
                    <a:lumMod val="60000"/>
                    <a:lumOff val="40000"/>
                  </a:schemeClr>
                </a:solidFill>
              </a:rPr>
              <a:t> حاسم لحل نزاع معين وبطريقة تلقائية </a:t>
            </a:r>
            <a:r>
              <a:rPr lang="ar-SA" sz="3600" dirty="0" err="1" smtClean="0">
                <a:solidFill>
                  <a:schemeClr val="accent6">
                    <a:lumMod val="60000"/>
                    <a:lumOff val="40000"/>
                  </a:schemeClr>
                </a:solidFill>
              </a:rPr>
              <a:t>وانما</a:t>
            </a:r>
            <a:r>
              <a:rPr lang="ar-SA" sz="3600" dirty="0" smtClean="0">
                <a:solidFill>
                  <a:schemeClr val="accent6">
                    <a:lumMod val="60000"/>
                    <a:lumOff val="40000"/>
                  </a:schemeClr>
                </a:solidFill>
              </a:rPr>
              <a:t> ينبغي اتباع تلك الاستراتيجية التي تتوقف عليها ظروف كل حالة </a:t>
            </a:r>
            <a:r>
              <a:rPr lang="ar-SA" sz="3600" dirty="0" err="1" smtClean="0">
                <a:solidFill>
                  <a:schemeClr val="accent6">
                    <a:lumMod val="60000"/>
                    <a:lumOff val="40000"/>
                  </a:schemeClr>
                </a:solidFill>
              </a:rPr>
              <a:t>وملابساتها </a:t>
            </a:r>
            <a:r>
              <a:rPr lang="ar-SA" sz="3600" dirty="0" smtClean="0">
                <a:solidFill>
                  <a:schemeClr val="accent6">
                    <a:lumMod val="60000"/>
                    <a:lumOff val="40000"/>
                  </a:schemeClr>
                </a:solidFill>
              </a:rPr>
              <a:t>،ويجب ان نكون حذرين وواعين </a:t>
            </a:r>
            <a:r>
              <a:rPr lang="ar-SA" sz="3600" dirty="0" err="1" smtClean="0">
                <a:solidFill>
                  <a:schemeClr val="accent6">
                    <a:lumMod val="60000"/>
                    <a:lumOff val="40000"/>
                  </a:schemeClr>
                </a:solidFill>
              </a:rPr>
              <a:t>باثأرها</a:t>
            </a:r>
            <a:r>
              <a:rPr lang="ar-SA" sz="3600" dirty="0" smtClean="0">
                <a:solidFill>
                  <a:schemeClr val="accent6">
                    <a:lumMod val="60000"/>
                    <a:lumOff val="40000"/>
                  </a:schemeClr>
                </a:solidFill>
              </a:rPr>
              <a:t> لكي </a:t>
            </a:r>
            <a:r>
              <a:rPr lang="ar-SA" sz="3600" dirty="0" err="1" smtClean="0">
                <a:solidFill>
                  <a:schemeClr val="accent6">
                    <a:lumMod val="60000"/>
                    <a:lumOff val="40000"/>
                  </a:schemeClr>
                </a:solidFill>
              </a:rPr>
              <a:t>لانقع</a:t>
            </a:r>
            <a:r>
              <a:rPr lang="ar-SA" sz="3600" dirty="0" smtClean="0">
                <a:solidFill>
                  <a:schemeClr val="accent6">
                    <a:lumMod val="60000"/>
                    <a:lumOff val="40000"/>
                  </a:schemeClr>
                </a:solidFill>
              </a:rPr>
              <a:t> في متاهات </a:t>
            </a:r>
            <a:r>
              <a:rPr lang="ar-SA" sz="3600" dirty="0" err="1" smtClean="0">
                <a:solidFill>
                  <a:schemeClr val="accent6">
                    <a:lumMod val="60000"/>
                    <a:lumOff val="40000"/>
                  </a:schemeClr>
                </a:solidFill>
              </a:rPr>
              <a:t>الواقع.</a:t>
            </a:r>
            <a:r>
              <a:rPr lang="ar-SA" sz="3600" dirty="0" smtClean="0">
                <a:solidFill>
                  <a:schemeClr val="accent6">
                    <a:lumMod val="60000"/>
                    <a:lumOff val="40000"/>
                  </a:schemeClr>
                </a:solidFill>
              </a:rPr>
              <a:t> </a:t>
            </a:r>
            <a:endParaRPr lang="ar-IQ" sz="3600" dirty="0" smtClean="0">
              <a:solidFill>
                <a:schemeClr val="accent6">
                  <a:lumMod val="60000"/>
                  <a:lumOff val="4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609600" y="6857999"/>
            <a:ext cx="7772400" cy="45719"/>
          </a:xfrm>
        </p:spPr>
        <p:txBody>
          <a:bodyPr>
            <a:normAutofit fontScale="90000"/>
          </a:bodyPr>
          <a:lstStyle/>
          <a:p>
            <a:endParaRPr lang="ar-IQ" dirty="0"/>
          </a:p>
        </p:txBody>
      </p:sp>
      <p:sp>
        <p:nvSpPr>
          <p:cNvPr id="3" name="عنصر نائب للنص 2"/>
          <p:cNvSpPr>
            <a:spLocks noGrp="1"/>
          </p:cNvSpPr>
          <p:nvPr>
            <p:ph type="body" idx="1"/>
          </p:nvPr>
        </p:nvSpPr>
        <p:spPr>
          <a:xfrm>
            <a:off x="0" y="1"/>
            <a:ext cx="8382000" cy="6858000"/>
          </a:xfrm>
        </p:spPr>
        <p:txBody>
          <a:bodyPr>
            <a:normAutofit/>
          </a:bodyPr>
          <a:lstStyle/>
          <a:p>
            <a:r>
              <a:rPr lang="ar-SA" sz="3200" i="1" dirty="0" err="1" smtClean="0">
                <a:solidFill>
                  <a:schemeClr val="accent6">
                    <a:lumMod val="60000"/>
                    <a:lumOff val="40000"/>
                  </a:schemeClr>
                </a:solidFill>
              </a:rPr>
              <a:t>أ </a:t>
            </a:r>
            <a:r>
              <a:rPr lang="ar-SA" sz="3200" i="1" dirty="0" smtClean="0">
                <a:solidFill>
                  <a:schemeClr val="accent6">
                    <a:lumMod val="60000"/>
                    <a:lumOff val="40000"/>
                  </a:schemeClr>
                </a:solidFill>
              </a:rPr>
              <a:t>– </a:t>
            </a:r>
            <a:r>
              <a:rPr lang="ar-SA" sz="3200" i="1" dirty="0" err="1" smtClean="0">
                <a:solidFill>
                  <a:schemeClr val="accent6">
                    <a:lumMod val="60000"/>
                    <a:lumOff val="40000"/>
                  </a:schemeClr>
                </a:solidFill>
              </a:rPr>
              <a:t>الأستراتيجيات</a:t>
            </a:r>
            <a:r>
              <a:rPr lang="ar-SA" sz="3200" i="1" dirty="0" smtClean="0">
                <a:solidFill>
                  <a:schemeClr val="accent6">
                    <a:lumMod val="60000"/>
                    <a:lumOff val="40000"/>
                  </a:schemeClr>
                </a:solidFill>
              </a:rPr>
              <a:t> حسب طابع السلوك التفاوضي</a:t>
            </a:r>
            <a:endParaRPr lang="ar-IQ" sz="3200" i="1" dirty="0" smtClean="0">
              <a:solidFill>
                <a:schemeClr val="accent6">
                  <a:lumMod val="60000"/>
                  <a:lumOff val="40000"/>
                </a:schemeClr>
              </a:solidFill>
            </a:endParaRPr>
          </a:p>
          <a:p>
            <a:r>
              <a:rPr lang="ar-SA" sz="3200" i="1" dirty="0" smtClean="0">
                <a:solidFill>
                  <a:schemeClr val="accent6">
                    <a:lumMod val="60000"/>
                    <a:lumOff val="40000"/>
                  </a:schemeClr>
                </a:solidFill>
              </a:rPr>
              <a:t>ب- مجموعة الاستراتيجيات في منهج المصالح المشتركة</a:t>
            </a:r>
            <a:endParaRPr lang="ar-IQ" sz="3200" i="1" dirty="0" smtClean="0">
              <a:solidFill>
                <a:schemeClr val="accent6">
                  <a:lumMod val="60000"/>
                  <a:lumOff val="40000"/>
                </a:schemeClr>
              </a:solidFill>
            </a:endParaRPr>
          </a:p>
          <a:p>
            <a:r>
              <a:rPr lang="ar-SA" sz="3200" i="1" dirty="0" smtClean="0">
                <a:solidFill>
                  <a:schemeClr val="accent6">
                    <a:lumMod val="60000"/>
                    <a:lumOff val="40000"/>
                  </a:schemeClr>
                </a:solidFill>
              </a:rPr>
              <a:t>ج- اهم استراتيجيات منهج الصراع</a:t>
            </a:r>
            <a:endParaRPr lang="ar-IQ" sz="3200" i="1" dirty="0" smtClean="0">
              <a:solidFill>
                <a:schemeClr val="accent6">
                  <a:lumMod val="60000"/>
                  <a:lumOff val="40000"/>
                </a:schemeClr>
              </a:solidFill>
            </a:endParaRPr>
          </a:p>
          <a:p>
            <a:r>
              <a:rPr lang="ar-SA" sz="3200" i="1" dirty="0" smtClean="0">
                <a:solidFill>
                  <a:schemeClr val="accent6">
                    <a:lumMod val="60000"/>
                    <a:lumOff val="40000"/>
                  </a:schemeClr>
                </a:solidFill>
              </a:rPr>
              <a:t>انواع اخرى عديدة من الاستراتيجيات</a:t>
            </a:r>
            <a:r>
              <a:rPr lang="ar-IQ" sz="3200" i="1" dirty="0" smtClean="0">
                <a:solidFill>
                  <a:schemeClr val="accent6">
                    <a:lumMod val="60000"/>
                    <a:lumOff val="40000"/>
                  </a:schemeClr>
                </a:solidFill>
              </a:rPr>
              <a:t> (التعاونية و القتالية و </a:t>
            </a:r>
            <a:r>
              <a:rPr lang="ar-IQ" sz="3200" i="1" dirty="0" err="1" smtClean="0">
                <a:solidFill>
                  <a:schemeClr val="accent6">
                    <a:lumMod val="60000"/>
                    <a:lumOff val="40000"/>
                  </a:schemeClr>
                </a:solidFill>
              </a:rPr>
              <a:t>التعبئية</a:t>
            </a:r>
            <a:r>
              <a:rPr lang="ar-IQ" sz="3200" i="1" dirty="0" smtClean="0">
                <a:solidFill>
                  <a:schemeClr val="accent6">
                    <a:lumMod val="60000"/>
                    <a:lumOff val="40000"/>
                  </a:schemeClr>
                </a:solidFill>
              </a:rPr>
              <a:t> و </a:t>
            </a:r>
            <a:r>
              <a:rPr lang="ar-IQ" sz="3200" i="1" dirty="0" err="1" smtClean="0">
                <a:solidFill>
                  <a:schemeClr val="accent6">
                    <a:lumMod val="60000"/>
                    <a:lumOff val="40000"/>
                  </a:schemeClr>
                </a:solidFill>
              </a:rPr>
              <a:t>التنافسية )</a:t>
            </a:r>
            <a:endParaRPr lang="ar-IQ" sz="3200" i="1" dirty="0" smtClean="0">
              <a:solidFill>
                <a:schemeClr val="accent6">
                  <a:lumMod val="60000"/>
                  <a:lumOff val="40000"/>
                </a:schemeClr>
              </a:solidFill>
            </a:endParaRPr>
          </a:p>
          <a:p>
            <a:r>
              <a:rPr lang="ar-SA" sz="3200" i="1" dirty="0" smtClean="0">
                <a:solidFill>
                  <a:schemeClr val="accent6">
                    <a:lumMod val="60000"/>
                    <a:lumOff val="40000"/>
                  </a:schemeClr>
                </a:solidFill>
              </a:rPr>
              <a:t>انواع اخرى من الاستراتيجيات </a:t>
            </a:r>
            <a:r>
              <a:rPr lang="ar-SA" sz="3200" i="1" dirty="0" err="1" smtClean="0">
                <a:solidFill>
                  <a:schemeClr val="accent6">
                    <a:lumMod val="60000"/>
                    <a:lumOff val="40000"/>
                  </a:schemeClr>
                </a:solidFill>
              </a:rPr>
              <a:t>منها :</a:t>
            </a:r>
            <a:r>
              <a:rPr lang="ar-SA" sz="3200" i="1" dirty="0" smtClean="0">
                <a:solidFill>
                  <a:schemeClr val="accent6">
                    <a:lumMod val="60000"/>
                    <a:lumOff val="40000"/>
                  </a:schemeClr>
                </a:solidFill>
              </a:rPr>
              <a:t> </a:t>
            </a:r>
            <a:endParaRPr lang="en-US" sz="3200" i="1" dirty="0" smtClean="0">
              <a:solidFill>
                <a:schemeClr val="accent6">
                  <a:lumMod val="60000"/>
                  <a:lumOff val="40000"/>
                </a:schemeClr>
              </a:solidFill>
            </a:endParaRPr>
          </a:p>
          <a:p>
            <a:r>
              <a:rPr lang="ar-SA" sz="3200" i="1" dirty="0" err="1" smtClean="0">
                <a:solidFill>
                  <a:schemeClr val="accent6">
                    <a:lumMod val="60000"/>
                    <a:lumOff val="40000"/>
                  </a:schemeClr>
                </a:solidFill>
              </a:rPr>
              <a:t>اولا </a:t>
            </a:r>
            <a:r>
              <a:rPr lang="ar-SA" sz="3200" i="1" dirty="0" smtClean="0">
                <a:solidFill>
                  <a:schemeClr val="accent6">
                    <a:lumMod val="60000"/>
                    <a:lumOff val="40000"/>
                  </a:schemeClr>
                </a:solidFill>
              </a:rPr>
              <a:t>: الاستراتيجيات </a:t>
            </a:r>
            <a:r>
              <a:rPr lang="ar-SA" sz="3200" i="1" dirty="0" err="1" smtClean="0">
                <a:solidFill>
                  <a:schemeClr val="accent6">
                    <a:lumMod val="60000"/>
                    <a:lumOff val="40000"/>
                  </a:schemeClr>
                </a:solidFill>
              </a:rPr>
              <a:t>الزمانيه</a:t>
            </a:r>
            <a:r>
              <a:rPr lang="ar-SA" sz="3200" i="1" dirty="0" smtClean="0">
                <a:solidFill>
                  <a:schemeClr val="accent6">
                    <a:lumMod val="60000"/>
                    <a:lumOff val="40000"/>
                  </a:schemeClr>
                </a:solidFill>
              </a:rPr>
              <a:t> </a:t>
            </a:r>
            <a:r>
              <a:rPr lang="ar-SA" sz="3200" i="1" dirty="0" err="1" smtClean="0">
                <a:solidFill>
                  <a:schemeClr val="accent6">
                    <a:lumMod val="60000"/>
                    <a:lumOff val="40000"/>
                  </a:schemeClr>
                </a:solidFill>
              </a:rPr>
              <a:t>(متى )</a:t>
            </a:r>
            <a:endParaRPr lang="en-US" sz="3200" i="1" dirty="0" smtClean="0">
              <a:solidFill>
                <a:schemeClr val="accent6">
                  <a:lumMod val="60000"/>
                  <a:lumOff val="40000"/>
                </a:schemeClr>
              </a:solidFill>
            </a:endParaRPr>
          </a:p>
          <a:p>
            <a:r>
              <a:rPr lang="ar-SA" sz="3200" i="1" dirty="0" err="1" smtClean="0">
                <a:solidFill>
                  <a:schemeClr val="accent6">
                    <a:lumMod val="60000"/>
                    <a:lumOff val="40000"/>
                  </a:schemeClr>
                </a:solidFill>
              </a:rPr>
              <a:t>ثانيا </a:t>
            </a:r>
            <a:r>
              <a:rPr lang="ar-SA" sz="3200" i="1" dirty="0" smtClean="0">
                <a:solidFill>
                  <a:schemeClr val="accent6">
                    <a:lumMod val="60000"/>
                    <a:lumOff val="40000"/>
                  </a:schemeClr>
                </a:solidFill>
              </a:rPr>
              <a:t>: الاستراتيجيات </a:t>
            </a:r>
            <a:r>
              <a:rPr lang="ar-SA" sz="3200" i="1" dirty="0" err="1" smtClean="0">
                <a:solidFill>
                  <a:schemeClr val="accent6">
                    <a:lumMod val="60000"/>
                    <a:lumOff val="40000"/>
                  </a:schemeClr>
                </a:solidFill>
              </a:rPr>
              <a:t>المكانيه </a:t>
            </a:r>
            <a:r>
              <a:rPr lang="ar-SA" sz="3200" i="1" dirty="0" smtClean="0">
                <a:solidFill>
                  <a:schemeClr val="accent6">
                    <a:lumMod val="60000"/>
                    <a:lumOff val="40000"/>
                  </a:schemeClr>
                </a:solidFill>
              </a:rPr>
              <a:t>( كيف </a:t>
            </a:r>
            <a:r>
              <a:rPr lang="ar-SA" sz="3200" i="1" dirty="0" err="1" smtClean="0">
                <a:solidFill>
                  <a:schemeClr val="accent6">
                    <a:lumMod val="60000"/>
                    <a:lumOff val="40000"/>
                  </a:schemeClr>
                </a:solidFill>
              </a:rPr>
              <a:t>واين</a:t>
            </a:r>
            <a:r>
              <a:rPr lang="ar-SA" sz="3200" i="1" dirty="0" smtClean="0">
                <a:solidFill>
                  <a:schemeClr val="accent6">
                    <a:lumMod val="60000"/>
                    <a:lumOff val="40000"/>
                  </a:schemeClr>
                </a:solidFill>
              </a:rPr>
              <a:t> </a:t>
            </a:r>
            <a:r>
              <a:rPr lang="ar-SA" sz="3200" i="1" dirty="0" err="1" smtClean="0">
                <a:solidFill>
                  <a:schemeClr val="accent6">
                    <a:lumMod val="60000"/>
                    <a:lumOff val="40000"/>
                  </a:schemeClr>
                </a:solidFill>
              </a:rPr>
              <a:t>)</a:t>
            </a:r>
            <a:endParaRPr lang="ar-IQ" sz="3200" i="1" dirty="0" smtClean="0">
              <a:solidFill>
                <a:schemeClr val="accent6">
                  <a:lumMod val="60000"/>
                  <a:lumOff val="40000"/>
                </a:schemeClr>
              </a:solidFill>
            </a:endParaRPr>
          </a:p>
          <a:p>
            <a:r>
              <a:rPr lang="ar-SA" sz="3200" i="1" dirty="0" err="1" smtClean="0">
                <a:solidFill>
                  <a:schemeClr val="accent6">
                    <a:lumMod val="60000"/>
                    <a:lumOff val="40000"/>
                  </a:schemeClr>
                </a:solidFill>
              </a:rPr>
              <a:t>واسس</a:t>
            </a:r>
            <a:r>
              <a:rPr lang="ar-SA" sz="3200" i="1" dirty="0" smtClean="0">
                <a:solidFill>
                  <a:schemeClr val="accent6">
                    <a:lumMod val="60000"/>
                    <a:lumOff val="40000"/>
                  </a:schemeClr>
                </a:solidFill>
              </a:rPr>
              <a:t> النجاح في اختيار استراتيجيات التفاوض</a:t>
            </a:r>
            <a:endParaRPr lang="ar-IQ" sz="3200" i="1" dirty="0" smtClean="0">
              <a:solidFill>
                <a:schemeClr val="accent6">
                  <a:lumMod val="60000"/>
                  <a:lumOff val="40000"/>
                </a:schemeClr>
              </a:solidFill>
            </a:endParaRPr>
          </a:p>
          <a:p>
            <a:r>
              <a:rPr lang="ar-SA" sz="3200" i="1" dirty="0" smtClean="0">
                <a:solidFill>
                  <a:schemeClr val="accent6">
                    <a:lumMod val="60000"/>
                    <a:lumOff val="40000"/>
                  </a:schemeClr>
                </a:solidFill>
              </a:rPr>
              <a:t>اساليب </a:t>
            </a:r>
            <a:r>
              <a:rPr lang="ar-SA" sz="3200" i="1" dirty="0" err="1" smtClean="0">
                <a:solidFill>
                  <a:schemeClr val="accent6">
                    <a:lumMod val="60000"/>
                    <a:lumOff val="40000"/>
                  </a:schemeClr>
                </a:solidFill>
              </a:rPr>
              <a:t>أختيار</a:t>
            </a:r>
            <a:r>
              <a:rPr lang="ar-SA" sz="3200" i="1" dirty="0" smtClean="0">
                <a:solidFill>
                  <a:schemeClr val="accent6">
                    <a:lumMod val="60000"/>
                    <a:lumOff val="40000"/>
                  </a:schemeClr>
                </a:solidFill>
              </a:rPr>
              <a:t> </a:t>
            </a:r>
            <a:r>
              <a:rPr lang="ar-SA" sz="3200" i="1" dirty="0" err="1" smtClean="0">
                <a:solidFill>
                  <a:schemeClr val="accent6">
                    <a:lumMod val="60000"/>
                    <a:lumOff val="40000"/>
                  </a:schemeClr>
                </a:solidFill>
              </a:rPr>
              <a:t>الأستراتيجية</a:t>
            </a:r>
            <a:endParaRPr lang="ar-IQ" sz="3200" i="1" dirty="0" smtClean="0">
              <a:solidFill>
                <a:schemeClr val="accent6">
                  <a:lumMod val="60000"/>
                  <a:lumOff val="40000"/>
                </a:schemeClr>
              </a:solidFill>
            </a:endParaRPr>
          </a:p>
          <a:p>
            <a:endParaRPr lang="ar-IQ"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628800"/>
            <a:ext cx="7772400" cy="4380115"/>
          </a:xfrm>
        </p:spPr>
        <p:txBody>
          <a:bodyPr>
            <a:normAutofit/>
          </a:bodyPr>
          <a:lstStyle/>
          <a:p>
            <a:r>
              <a:rPr lang="ar-SA" sz="2800" b="0" dirty="0" smtClean="0">
                <a:solidFill>
                  <a:schemeClr val="accent6">
                    <a:lumMod val="60000"/>
                    <a:lumOff val="40000"/>
                  </a:schemeClr>
                </a:solidFill>
              </a:rPr>
              <a:t>١.وجود نظرة </a:t>
            </a:r>
            <a:r>
              <a:rPr lang="ar-SA" sz="2800" b="0" dirty="0" err="1" smtClean="0">
                <a:solidFill>
                  <a:schemeClr val="accent6">
                    <a:lumMod val="60000"/>
                    <a:lumOff val="40000"/>
                  </a:schemeClr>
                </a:solidFill>
              </a:rPr>
              <a:t>حكيمه</a:t>
            </a:r>
            <a:r>
              <a:rPr lang="ar-SA" sz="2800" b="0" dirty="0" smtClean="0">
                <a:solidFill>
                  <a:schemeClr val="accent6">
                    <a:lumMod val="60000"/>
                    <a:lumOff val="40000"/>
                  </a:schemeClr>
                </a:solidFill>
              </a:rPr>
              <a:t> للمواقف وعلى كل الامور المحيطة </a:t>
            </a:r>
            <a:r>
              <a:rPr lang="ar-SA" sz="2800" b="0" dirty="0" err="1" smtClean="0">
                <a:solidFill>
                  <a:schemeClr val="accent6">
                    <a:lumMod val="60000"/>
                    <a:lumOff val="40000"/>
                  </a:schemeClr>
                </a:solidFill>
              </a:rPr>
              <a:t>بالمشكله</a:t>
            </a:r>
            <a:r>
              <a:rPr lang="ar-SA" sz="2800" b="0" dirty="0" smtClean="0">
                <a:solidFill>
                  <a:schemeClr val="accent6">
                    <a:lumMod val="60000"/>
                    <a:lumOff val="40000"/>
                  </a:schemeClr>
                </a:solidFill>
              </a:rPr>
              <a:t> </a:t>
            </a:r>
            <a:r>
              <a:rPr lang="en-US" sz="2800" dirty="0" smtClean="0">
                <a:solidFill>
                  <a:schemeClr val="accent6">
                    <a:lumMod val="60000"/>
                    <a:lumOff val="40000"/>
                  </a:schemeClr>
                </a:solidFill>
              </a:rPr>
              <a:t/>
            </a:r>
            <a:br>
              <a:rPr lang="en-US" sz="2800" dirty="0" smtClean="0">
                <a:solidFill>
                  <a:schemeClr val="accent6">
                    <a:lumMod val="60000"/>
                    <a:lumOff val="40000"/>
                  </a:schemeClr>
                </a:solidFill>
              </a:rPr>
            </a:br>
            <a:r>
              <a:rPr lang="ar-SA" sz="2800" b="0" dirty="0" smtClean="0">
                <a:solidFill>
                  <a:schemeClr val="accent6">
                    <a:lumMod val="60000"/>
                    <a:lumOff val="40000"/>
                  </a:schemeClr>
                </a:solidFill>
              </a:rPr>
              <a:t>٢.ضرورة وجود كفاءات ومهارات اجتماعية مبدعة لتكون </a:t>
            </a:r>
            <a:r>
              <a:rPr lang="ar-SA" sz="2800" b="0" dirty="0" err="1" smtClean="0">
                <a:solidFill>
                  <a:schemeClr val="accent6">
                    <a:lumMod val="60000"/>
                    <a:lumOff val="40000"/>
                  </a:schemeClr>
                </a:solidFill>
              </a:rPr>
              <a:t>احداعضاء</a:t>
            </a:r>
            <a:r>
              <a:rPr lang="ar-SA" sz="2800" b="0" dirty="0" smtClean="0">
                <a:solidFill>
                  <a:schemeClr val="accent6">
                    <a:lumMod val="60000"/>
                    <a:lumOff val="40000"/>
                  </a:schemeClr>
                </a:solidFill>
              </a:rPr>
              <a:t> الفريق التفاوضي </a:t>
            </a:r>
            <a:r>
              <a:rPr lang="en-US" sz="2800" dirty="0" smtClean="0">
                <a:solidFill>
                  <a:schemeClr val="accent6">
                    <a:lumMod val="60000"/>
                    <a:lumOff val="40000"/>
                  </a:schemeClr>
                </a:solidFill>
              </a:rPr>
              <a:t/>
            </a:r>
            <a:br>
              <a:rPr lang="en-US" sz="2800" dirty="0" smtClean="0">
                <a:solidFill>
                  <a:schemeClr val="accent6">
                    <a:lumMod val="60000"/>
                    <a:lumOff val="40000"/>
                  </a:schemeClr>
                </a:solidFill>
              </a:rPr>
            </a:br>
            <a:r>
              <a:rPr lang="ar-SA" sz="2800" b="0" dirty="0" smtClean="0">
                <a:solidFill>
                  <a:schemeClr val="accent6">
                    <a:lumMod val="60000"/>
                    <a:lumOff val="40000"/>
                  </a:schemeClr>
                </a:solidFill>
              </a:rPr>
              <a:t>٣.ضرورة الاعتماد على الاسس العلمية والفكرية ذات الفلسفة القريبه من  الواقع والذي يمكن التصدي </a:t>
            </a:r>
            <a:r>
              <a:rPr lang="ar-SA" sz="2800" b="0" dirty="0" err="1" smtClean="0">
                <a:solidFill>
                  <a:schemeClr val="accent6">
                    <a:lumMod val="60000"/>
                    <a:lumOff val="40000"/>
                  </a:schemeClr>
                </a:solidFill>
              </a:rPr>
              <a:t>بها</a:t>
            </a:r>
            <a:r>
              <a:rPr lang="ar-SA" sz="2800" b="0" dirty="0" smtClean="0">
                <a:solidFill>
                  <a:schemeClr val="accent6">
                    <a:lumMod val="60000"/>
                    <a:lumOff val="40000"/>
                  </a:schemeClr>
                </a:solidFill>
              </a:rPr>
              <a:t> لتحديات الواقع البيئي والعلاقات الخارجية لتتمكن من تحقيق اهدافها وطموحاتها المرجوة </a:t>
            </a:r>
            <a:r>
              <a:rPr lang="en-US" sz="2800" dirty="0" smtClean="0">
                <a:solidFill>
                  <a:schemeClr val="accent6">
                    <a:lumMod val="60000"/>
                    <a:lumOff val="40000"/>
                  </a:schemeClr>
                </a:solidFill>
              </a:rPr>
              <a:t/>
            </a:r>
            <a:br>
              <a:rPr lang="en-US" sz="2800" dirty="0" smtClean="0">
                <a:solidFill>
                  <a:schemeClr val="accent6">
                    <a:lumMod val="60000"/>
                    <a:lumOff val="40000"/>
                  </a:schemeClr>
                </a:solidFill>
              </a:rPr>
            </a:br>
            <a:r>
              <a:rPr lang="ar-SA" sz="2800" b="0" dirty="0" smtClean="0">
                <a:solidFill>
                  <a:schemeClr val="accent6">
                    <a:lumMod val="60000"/>
                    <a:lumOff val="40000"/>
                  </a:schemeClr>
                </a:solidFill>
              </a:rPr>
              <a:t>٤.الاعتماد على فريق تفاوضي يتقن فن التفاوض ويضم اختصاصات متنوعة لبلورة سياقات التفاوض الايجابي انسجاما مع طموحات المنظمة وحل قضاياها المستقبلية</a:t>
            </a:r>
            <a:r>
              <a:rPr lang="en-US" sz="2800" dirty="0" smtClean="0"/>
              <a:t/>
            </a:r>
            <a:br>
              <a:rPr lang="en-US" sz="2800" dirty="0" smtClean="0"/>
            </a:br>
            <a:endParaRPr lang="ar-IQ" sz="2800" dirty="0"/>
          </a:p>
        </p:txBody>
      </p:sp>
      <p:sp>
        <p:nvSpPr>
          <p:cNvPr id="3" name="عنصر نائب للنص 2"/>
          <p:cNvSpPr>
            <a:spLocks noGrp="1"/>
          </p:cNvSpPr>
          <p:nvPr>
            <p:ph type="body" idx="1"/>
          </p:nvPr>
        </p:nvSpPr>
        <p:spPr>
          <a:xfrm>
            <a:off x="609600" y="188641"/>
            <a:ext cx="7772400" cy="1224135"/>
          </a:xfrm>
        </p:spPr>
        <p:txBody>
          <a:bodyPr>
            <a:normAutofit/>
          </a:bodyPr>
          <a:lstStyle/>
          <a:p>
            <a:r>
              <a:rPr lang="ar-SA" sz="3600" dirty="0" err="1" smtClean="0">
                <a:solidFill>
                  <a:schemeClr val="accent6">
                    <a:lumMod val="60000"/>
                    <a:lumOff val="40000"/>
                  </a:schemeClr>
                </a:solidFill>
              </a:rPr>
              <a:t>واسس</a:t>
            </a:r>
            <a:r>
              <a:rPr lang="ar-SA" sz="3600" dirty="0" smtClean="0">
                <a:solidFill>
                  <a:schemeClr val="accent6">
                    <a:lumMod val="60000"/>
                    <a:lumOff val="40000"/>
                  </a:schemeClr>
                </a:solidFill>
              </a:rPr>
              <a:t> النجاح في اختيار استراتيجيات التفاوض هي </a:t>
            </a:r>
            <a:r>
              <a:rPr lang="ar-IQ" sz="3600" dirty="0" err="1" smtClean="0">
                <a:solidFill>
                  <a:schemeClr val="accent6">
                    <a:lumMod val="60000"/>
                    <a:lumOff val="40000"/>
                  </a:schemeClr>
                </a:solidFill>
              </a:rPr>
              <a:t>:</a:t>
            </a:r>
            <a:endParaRPr lang="ar-IQ" sz="3600" dirty="0">
              <a:solidFill>
                <a:schemeClr val="accent6">
                  <a:lumMod val="60000"/>
                  <a:lumOff val="40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268760"/>
            <a:ext cx="8202488" cy="5400600"/>
          </a:xfrm>
        </p:spPr>
        <p:txBody>
          <a:bodyPr>
            <a:normAutofit/>
          </a:bodyPr>
          <a:lstStyle/>
          <a:p>
            <a:pPr lvl="0" algn="r"/>
            <a:r>
              <a:rPr lang="en-US" sz="3200" b="0" dirty="0" smtClean="0">
                <a:solidFill>
                  <a:schemeClr val="accent6">
                    <a:lumMod val="75000"/>
                  </a:schemeClr>
                </a:solidFill>
              </a:rPr>
              <a:t>-1</a:t>
            </a:r>
            <a:r>
              <a:rPr lang="ar-SA" sz="3600" b="0" dirty="0" smtClean="0">
                <a:solidFill>
                  <a:schemeClr val="accent6">
                    <a:lumMod val="75000"/>
                  </a:schemeClr>
                </a:solidFill>
              </a:rPr>
              <a:t>حاجات </a:t>
            </a:r>
            <a:r>
              <a:rPr lang="ar-SA" sz="3600" b="0" dirty="0">
                <a:solidFill>
                  <a:schemeClr val="accent6">
                    <a:lumMod val="75000"/>
                  </a:schemeClr>
                </a:solidFill>
              </a:rPr>
              <a:t>كل طرف </a:t>
            </a:r>
            <a:r>
              <a:rPr lang="ar-SA" sz="3600" b="0" dirty="0" smtClean="0">
                <a:solidFill>
                  <a:schemeClr val="accent6">
                    <a:lumMod val="75000"/>
                  </a:schemeClr>
                </a:solidFill>
              </a:rPr>
              <a:t>واتجاهات</a:t>
            </a:r>
            <a:r>
              <a:rPr lang="ar-IQ" sz="3600" b="0" dirty="0" smtClean="0">
                <a:solidFill>
                  <a:schemeClr val="accent6">
                    <a:lumMod val="75000"/>
                  </a:schemeClr>
                </a:solidFill>
              </a:rPr>
              <a:t>ة</a:t>
            </a:r>
            <a:r>
              <a:rPr lang="ar-IQ" sz="3600" dirty="0" smtClean="0">
                <a:solidFill>
                  <a:schemeClr val="accent6">
                    <a:lumMod val="75000"/>
                  </a:schemeClr>
                </a:solidFill>
              </a:rPr>
              <a:t/>
            </a:r>
            <a:br>
              <a:rPr lang="ar-IQ" sz="3600" dirty="0" smtClean="0">
                <a:solidFill>
                  <a:schemeClr val="accent6">
                    <a:lumMod val="75000"/>
                  </a:schemeClr>
                </a:solidFill>
              </a:rPr>
            </a:br>
            <a:r>
              <a:rPr lang="en-US" sz="3600" dirty="0" smtClean="0">
                <a:solidFill>
                  <a:schemeClr val="accent6">
                    <a:lumMod val="75000"/>
                  </a:schemeClr>
                </a:solidFill>
              </a:rPr>
              <a:t>-2</a:t>
            </a:r>
            <a:r>
              <a:rPr lang="ar-SA" sz="3600" b="0" dirty="0" smtClean="0">
                <a:solidFill>
                  <a:schemeClr val="accent6">
                    <a:lumMod val="75000"/>
                  </a:schemeClr>
                </a:solidFill>
              </a:rPr>
              <a:t>مراكز </a:t>
            </a:r>
            <a:r>
              <a:rPr lang="ar-SA" sz="3600" b="0" dirty="0">
                <a:solidFill>
                  <a:schemeClr val="accent6">
                    <a:lumMod val="75000"/>
                  </a:schemeClr>
                </a:solidFill>
              </a:rPr>
              <a:t>القوه </a:t>
            </a:r>
            <a:r>
              <a:rPr lang="ar-SA" sz="3600" b="0" dirty="0" err="1">
                <a:solidFill>
                  <a:schemeClr val="accent6">
                    <a:lumMod val="75000"/>
                  </a:schemeClr>
                </a:solidFill>
              </a:rPr>
              <a:t>النسبيه</a:t>
            </a:r>
            <a:r>
              <a:rPr lang="ar-SA" sz="3600" b="0" dirty="0">
                <a:solidFill>
                  <a:schemeClr val="accent6">
                    <a:lumMod val="75000"/>
                  </a:schemeClr>
                </a:solidFill>
              </a:rPr>
              <a:t> للمفاوض</a:t>
            </a:r>
            <a:r>
              <a:rPr lang="en-US" sz="3600" dirty="0">
                <a:solidFill>
                  <a:schemeClr val="accent6">
                    <a:lumMod val="75000"/>
                  </a:schemeClr>
                </a:solidFill>
              </a:rPr>
              <a:t/>
            </a:r>
            <a:br>
              <a:rPr lang="en-US" sz="3600" dirty="0">
                <a:solidFill>
                  <a:schemeClr val="accent6">
                    <a:lumMod val="75000"/>
                  </a:schemeClr>
                </a:solidFill>
              </a:rPr>
            </a:br>
            <a:r>
              <a:rPr lang="en-US" sz="3600" b="0" dirty="0" smtClean="0">
                <a:solidFill>
                  <a:schemeClr val="accent6">
                    <a:lumMod val="75000"/>
                  </a:schemeClr>
                </a:solidFill>
              </a:rPr>
              <a:t> -3</a:t>
            </a:r>
            <a:r>
              <a:rPr lang="ar-SA" sz="3600" b="0" dirty="0" smtClean="0">
                <a:solidFill>
                  <a:schemeClr val="accent6">
                    <a:lumMod val="75000"/>
                  </a:schemeClr>
                </a:solidFill>
              </a:rPr>
              <a:t>القضايا </a:t>
            </a:r>
            <a:r>
              <a:rPr lang="ar-SA" sz="3600" b="0" dirty="0">
                <a:solidFill>
                  <a:schemeClr val="accent6">
                    <a:lumMod val="75000"/>
                  </a:schemeClr>
                </a:solidFill>
              </a:rPr>
              <a:t>موضوع التفاوض ومدى الاتفاق عليها </a:t>
            </a:r>
            <a:r>
              <a:rPr lang="en-US" sz="3600" dirty="0">
                <a:solidFill>
                  <a:schemeClr val="accent6">
                    <a:lumMod val="75000"/>
                  </a:schemeClr>
                </a:solidFill>
              </a:rPr>
              <a:t/>
            </a:r>
            <a:br>
              <a:rPr lang="en-US" sz="3600" dirty="0">
                <a:solidFill>
                  <a:schemeClr val="accent6">
                    <a:lumMod val="75000"/>
                  </a:schemeClr>
                </a:solidFill>
              </a:rPr>
            </a:br>
            <a:r>
              <a:rPr lang="en-US" sz="3600" dirty="0" smtClean="0">
                <a:solidFill>
                  <a:schemeClr val="accent6">
                    <a:lumMod val="75000"/>
                  </a:schemeClr>
                </a:solidFill>
              </a:rPr>
              <a:t>-4</a:t>
            </a:r>
            <a:r>
              <a:rPr lang="ar-SA" sz="3600" b="0" dirty="0" smtClean="0">
                <a:solidFill>
                  <a:schemeClr val="accent6">
                    <a:lumMod val="75000"/>
                  </a:schemeClr>
                </a:solidFill>
              </a:rPr>
              <a:t>اهميه </a:t>
            </a:r>
            <a:r>
              <a:rPr lang="ar-SA" sz="3600" b="0" dirty="0">
                <a:solidFill>
                  <a:schemeClr val="accent6">
                    <a:lumMod val="75000"/>
                  </a:schemeClr>
                </a:solidFill>
              </a:rPr>
              <a:t>التوصل الى اتفاق </a:t>
            </a:r>
            <a:r>
              <a:rPr lang="en-US" sz="3600" dirty="0">
                <a:solidFill>
                  <a:schemeClr val="accent6">
                    <a:lumMod val="75000"/>
                  </a:schemeClr>
                </a:solidFill>
              </a:rPr>
              <a:t/>
            </a:r>
            <a:br>
              <a:rPr lang="en-US" sz="3600" dirty="0">
                <a:solidFill>
                  <a:schemeClr val="accent6">
                    <a:lumMod val="75000"/>
                  </a:schemeClr>
                </a:solidFill>
              </a:rPr>
            </a:br>
            <a:r>
              <a:rPr lang="en-US" sz="3600" dirty="0" smtClean="0">
                <a:solidFill>
                  <a:schemeClr val="accent6">
                    <a:lumMod val="75000"/>
                  </a:schemeClr>
                </a:solidFill>
              </a:rPr>
              <a:t>-5</a:t>
            </a:r>
            <a:r>
              <a:rPr lang="ar-SA" sz="3600" b="0" dirty="0" smtClean="0">
                <a:solidFill>
                  <a:schemeClr val="accent6">
                    <a:lumMod val="75000"/>
                  </a:schemeClr>
                </a:solidFill>
              </a:rPr>
              <a:t>الوقت </a:t>
            </a:r>
            <a:r>
              <a:rPr lang="ar-SA" sz="3600" b="0" dirty="0">
                <a:solidFill>
                  <a:schemeClr val="accent6">
                    <a:lumMod val="75000"/>
                  </a:schemeClr>
                </a:solidFill>
              </a:rPr>
              <a:t>المتاح </a:t>
            </a:r>
            <a:r>
              <a:rPr lang="en-US" sz="3600" dirty="0">
                <a:solidFill>
                  <a:schemeClr val="accent6">
                    <a:lumMod val="75000"/>
                  </a:schemeClr>
                </a:solidFill>
              </a:rPr>
              <a:t/>
            </a:r>
            <a:br>
              <a:rPr lang="en-US" sz="3600" dirty="0">
                <a:solidFill>
                  <a:schemeClr val="accent6">
                    <a:lumMod val="75000"/>
                  </a:schemeClr>
                </a:solidFill>
              </a:rPr>
            </a:br>
            <a:r>
              <a:rPr lang="en-US" sz="3600" dirty="0" smtClean="0">
                <a:solidFill>
                  <a:schemeClr val="accent6">
                    <a:lumMod val="75000"/>
                  </a:schemeClr>
                </a:solidFill>
              </a:rPr>
              <a:t>-6</a:t>
            </a:r>
            <a:r>
              <a:rPr lang="ar-SA" sz="3600" b="0" dirty="0" err="1" smtClean="0">
                <a:solidFill>
                  <a:schemeClr val="accent6">
                    <a:lumMod val="75000"/>
                  </a:schemeClr>
                </a:solidFill>
              </a:rPr>
              <a:t>خطوره</a:t>
            </a:r>
            <a:r>
              <a:rPr lang="ar-SA" sz="3600" b="0" dirty="0" smtClean="0">
                <a:solidFill>
                  <a:schemeClr val="accent6">
                    <a:lumMod val="75000"/>
                  </a:schemeClr>
                </a:solidFill>
              </a:rPr>
              <a:t> </a:t>
            </a:r>
            <a:r>
              <a:rPr lang="ar-SA" sz="3600" b="0" dirty="0">
                <a:solidFill>
                  <a:schemeClr val="accent6">
                    <a:lumMod val="75000"/>
                  </a:schemeClr>
                </a:solidFill>
              </a:rPr>
              <a:t>النتائج </a:t>
            </a:r>
            <a:r>
              <a:rPr lang="ar-SA" sz="3600" b="0" dirty="0" err="1">
                <a:solidFill>
                  <a:schemeClr val="accent6">
                    <a:lumMod val="75000"/>
                  </a:schemeClr>
                </a:solidFill>
              </a:rPr>
              <a:t>المترتبه</a:t>
            </a:r>
            <a:r>
              <a:rPr lang="ar-SA" sz="3600" b="0" dirty="0">
                <a:solidFill>
                  <a:schemeClr val="accent6">
                    <a:lumMod val="75000"/>
                  </a:schemeClr>
                </a:solidFill>
              </a:rPr>
              <a:t> على الاتفاق </a:t>
            </a:r>
            <a:r>
              <a:rPr lang="en-US" sz="3600" dirty="0">
                <a:solidFill>
                  <a:schemeClr val="accent6">
                    <a:lumMod val="75000"/>
                  </a:schemeClr>
                </a:solidFill>
              </a:rPr>
              <a:t/>
            </a:r>
            <a:br>
              <a:rPr lang="en-US" sz="3600" dirty="0">
                <a:solidFill>
                  <a:schemeClr val="accent6">
                    <a:lumMod val="75000"/>
                  </a:schemeClr>
                </a:solidFill>
              </a:rPr>
            </a:br>
            <a:r>
              <a:rPr lang="en-US" sz="3600" dirty="0" smtClean="0">
                <a:solidFill>
                  <a:schemeClr val="accent6">
                    <a:lumMod val="75000"/>
                  </a:schemeClr>
                </a:solidFill>
              </a:rPr>
              <a:t>-7</a:t>
            </a:r>
            <a:r>
              <a:rPr lang="ar-SA" sz="3600" b="0" dirty="0" smtClean="0">
                <a:solidFill>
                  <a:schemeClr val="accent6">
                    <a:lumMod val="75000"/>
                  </a:schemeClr>
                </a:solidFill>
              </a:rPr>
              <a:t>الخبرات </a:t>
            </a:r>
            <a:r>
              <a:rPr lang="ar-SA" sz="3600" b="0" dirty="0">
                <a:solidFill>
                  <a:schemeClr val="accent6">
                    <a:lumMod val="75000"/>
                  </a:schemeClr>
                </a:solidFill>
              </a:rPr>
              <a:t>والمهارات </a:t>
            </a:r>
            <a:r>
              <a:rPr lang="ar-SA" sz="3600" b="0" dirty="0" err="1">
                <a:solidFill>
                  <a:schemeClr val="accent6">
                    <a:lumMod val="75000"/>
                  </a:schemeClr>
                </a:solidFill>
              </a:rPr>
              <a:t>النسبيه</a:t>
            </a:r>
            <a:r>
              <a:rPr lang="ar-SA" sz="3600" b="0" dirty="0">
                <a:solidFill>
                  <a:schemeClr val="accent6">
                    <a:lumMod val="75000"/>
                  </a:schemeClr>
                </a:solidFill>
              </a:rPr>
              <a:t> للمفاوض </a:t>
            </a:r>
            <a:r>
              <a:rPr lang="en-US" sz="3600" dirty="0">
                <a:solidFill>
                  <a:schemeClr val="accent6">
                    <a:lumMod val="75000"/>
                  </a:schemeClr>
                </a:solidFill>
              </a:rPr>
              <a:t/>
            </a:r>
            <a:br>
              <a:rPr lang="en-US" sz="3600" dirty="0">
                <a:solidFill>
                  <a:schemeClr val="accent6">
                    <a:lumMod val="75000"/>
                  </a:schemeClr>
                </a:solidFill>
              </a:rPr>
            </a:br>
            <a:r>
              <a:rPr lang="en-US" sz="3600" dirty="0" smtClean="0">
                <a:solidFill>
                  <a:schemeClr val="accent6">
                    <a:lumMod val="75000"/>
                  </a:schemeClr>
                </a:solidFill>
              </a:rPr>
              <a:t>-8</a:t>
            </a:r>
            <a:r>
              <a:rPr lang="ar-SA" sz="3600" b="0" dirty="0" smtClean="0">
                <a:solidFill>
                  <a:schemeClr val="accent6">
                    <a:lumMod val="75000"/>
                  </a:schemeClr>
                </a:solidFill>
              </a:rPr>
              <a:t>شخصيه </a:t>
            </a:r>
            <a:r>
              <a:rPr lang="ar-SA" sz="3600" b="0" dirty="0">
                <a:solidFill>
                  <a:schemeClr val="accent6">
                    <a:lumMod val="75000"/>
                  </a:schemeClr>
                </a:solidFill>
              </a:rPr>
              <a:t>الخصم والسلوك المتوقع له</a:t>
            </a:r>
            <a:endParaRPr lang="ar-IQ" sz="3600" dirty="0">
              <a:solidFill>
                <a:schemeClr val="accent6">
                  <a:lumMod val="75000"/>
                </a:schemeClr>
              </a:solidFill>
            </a:endParaRPr>
          </a:p>
        </p:txBody>
      </p:sp>
      <p:sp>
        <p:nvSpPr>
          <p:cNvPr id="3" name="عنصر نائب للنص 2"/>
          <p:cNvSpPr>
            <a:spLocks noGrp="1"/>
          </p:cNvSpPr>
          <p:nvPr>
            <p:ph type="body" idx="1"/>
          </p:nvPr>
        </p:nvSpPr>
        <p:spPr>
          <a:xfrm>
            <a:off x="609600" y="116633"/>
            <a:ext cx="7772400" cy="864095"/>
          </a:xfrm>
        </p:spPr>
        <p:txBody>
          <a:bodyPr>
            <a:normAutofit/>
          </a:bodyPr>
          <a:lstStyle/>
          <a:p>
            <a:r>
              <a:rPr lang="ar-SA" sz="4000" dirty="0">
                <a:solidFill>
                  <a:schemeClr val="accent6">
                    <a:lumMod val="60000"/>
                    <a:lumOff val="40000"/>
                  </a:schemeClr>
                </a:solidFill>
              </a:rPr>
              <a:t>اساليب اختيار </a:t>
            </a:r>
            <a:r>
              <a:rPr lang="ar-SA" sz="4000" dirty="0" err="1">
                <a:solidFill>
                  <a:schemeClr val="accent6">
                    <a:lumMod val="60000"/>
                    <a:lumOff val="40000"/>
                  </a:schemeClr>
                </a:solidFill>
              </a:rPr>
              <a:t>الأستراتيجيات</a:t>
            </a:r>
            <a:r>
              <a:rPr lang="ar-SA" sz="4000" dirty="0">
                <a:solidFill>
                  <a:schemeClr val="accent6">
                    <a:lumMod val="60000"/>
                    <a:lumOff val="40000"/>
                  </a:schemeClr>
                </a:solidFill>
              </a:rPr>
              <a:t> المناسبة </a:t>
            </a:r>
            <a:endParaRPr lang="ar-IQ" sz="4000" dirty="0">
              <a:solidFill>
                <a:schemeClr val="accent6">
                  <a:lumMod val="60000"/>
                  <a:lumOff val="40000"/>
                </a:schemeClr>
              </a:solidFill>
            </a:endParaRPr>
          </a:p>
        </p:txBody>
      </p:sp>
    </p:spTree>
    <p:extLst>
      <p:ext uri="{BB962C8B-B14F-4D97-AF65-F5344CB8AC3E}">
        <p14:creationId xmlns:p14="http://schemas.microsoft.com/office/powerpoint/2010/main" val="4026920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لنص 12"/>
          <p:cNvSpPr>
            <a:spLocks noGrp="1"/>
          </p:cNvSpPr>
          <p:nvPr>
            <p:ph type="body" sz="quarter" idx="14"/>
          </p:nvPr>
        </p:nvSpPr>
        <p:spPr>
          <a:xfrm flipV="1">
            <a:off x="6516216" y="-45718"/>
            <a:ext cx="1944215" cy="45719"/>
          </a:xfrm>
        </p:spPr>
        <p:txBody>
          <a:bodyPr>
            <a:normAutofit fontScale="25000" lnSpcReduction="20000"/>
          </a:bodyPr>
          <a:lstStyle/>
          <a:p>
            <a:endParaRPr lang="ar-IQ" dirty="0"/>
          </a:p>
        </p:txBody>
      </p:sp>
      <p:sp>
        <p:nvSpPr>
          <p:cNvPr id="2" name="عنوان 1"/>
          <p:cNvSpPr>
            <a:spLocks noGrp="1"/>
          </p:cNvSpPr>
          <p:nvPr>
            <p:ph type="title" idx="4294967295"/>
          </p:nvPr>
        </p:nvSpPr>
        <p:spPr>
          <a:xfrm>
            <a:off x="-1" y="188913"/>
            <a:ext cx="8460431" cy="6408737"/>
          </a:xfrm>
        </p:spPr>
        <p:txBody>
          <a:bodyPr numCol="2">
            <a:normAutofit fontScale="90000"/>
          </a:bodyPr>
          <a:lstStyle/>
          <a:p>
            <a:r>
              <a:rPr lang="ar-SA" dirty="0" smtClean="0"/>
              <a:t>:</a:t>
            </a:r>
            <a:r>
              <a:rPr lang="ar-SA" sz="2800" b="0" dirty="0">
                <a:solidFill>
                  <a:schemeClr val="accent6">
                    <a:lumMod val="60000"/>
                    <a:lumOff val="40000"/>
                  </a:schemeClr>
                </a:solidFill>
              </a:rPr>
              <a:t>أ – </a:t>
            </a:r>
            <a:r>
              <a:rPr lang="ar-SA" sz="2800" b="0" dirty="0" err="1">
                <a:solidFill>
                  <a:schemeClr val="accent6">
                    <a:lumMod val="60000"/>
                    <a:lumOff val="40000"/>
                  </a:schemeClr>
                </a:solidFill>
              </a:rPr>
              <a:t>الأستراتيجيات</a:t>
            </a:r>
            <a:r>
              <a:rPr lang="ar-SA" sz="2800" b="0" dirty="0">
                <a:solidFill>
                  <a:schemeClr val="accent6">
                    <a:lumMod val="60000"/>
                    <a:lumOff val="40000"/>
                  </a:schemeClr>
                </a:solidFill>
              </a:rPr>
              <a:t> حسب طابع السلوك التفاوضي </a:t>
            </a:r>
            <a:r>
              <a:rPr lang="en-US" sz="2800" dirty="0">
                <a:solidFill>
                  <a:srgbClr val="FF0000"/>
                </a:solidFill>
              </a:rPr>
              <a:t/>
            </a:r>
            <a:br>
              <a:rPr lang="en-US" sz="2800" dirty="0">
                <a:solidFill>
                  <a:srgbClr val="FF0000"/>
                </a:solidFill>
              </a:rPr>
            </a:br>
            <a:r>
              <a:rPr lang="ar-SA" sz="2800" b="0" dirty="0">
                <a:solidFill>
                  <a:srgbClr val="FF0000"/>
                </a:solidFill>
              </a:rPr>
              <a:t>اولا : استراتيجيات هجومية</a:t>
            </a:r>
            <a:r>
              <a:rPr lang="en-US" sz="2800" dirty="0">
                <a:solidFill>
                  <a:srgbClr val="FF0000"/>
                </a:solidFill>
              </a:rPr>
              <a:t/>
            </a:r>
            <a:br>
              <a:rPr lang="en-US" sz="2800" dirty="0">
                <a:solidFill>
                  <a:srgbClr val="FF0000"/>
                </a:solidFill>
              </a:rPr>
            </a:br>
            <a:r>
              <a:rPr lang="ar-SA" sz="2800" b="0" dirty="0">
                <a:solidFill>
                  <a:srgbClr val="FF0000"/>
                </a:solidFill>
              </a:rPr>
              <a:t>ثانيا: استراتيجيات دفاعية</a:t>
            </a:r>
            <a:r>
              <a:rPr lang="en-US" sz="2800" dirty="0">
                <a:solidFill>
                  <a:srgbClr val="FF0000"/>
                </a:solidFill>
              </a:rPr>
              <a:t/>
            </a:r>
            <a:br>
              <a:rPr lang="en-US" sz="2800" dirty="0">
                <a:solidFill>
                  <a:srgbClr val="FF0000"/>
                </a:solidFill>
              </a:rPr>
            </a:br>
            <a:r>
              <a:rPr lang="ar-SA" sz="2800" b="0" dirty="0">
                <a:solidFill>
                  <a:srgbClr val="FF0000"/>
                </a:solidFill>
              </a:rPr>
              <a:t>ثالثا: استراتيجيات تدرج</a:t>
            </a:r>
            <a:r>
              <a:rPr lang="en-US" sz="2800" dirty="0">
                <a:solidFill>
                  <a:srgbClr val="FF0000"/>
                </a:solidFill>
              </a:rPr>
              <a:t/>
            </a:r>
            <a:br>
              <a:rPr lang="en-US" sz="2800" dirty="0">
                <a:solidFill>
                  <a:srgbClr val="FF0000"/>
                </a:solidFill>
              </a:rPr>
            </a:br>
            <a:r>
              <a:rPr lang="ar-SA" sz="2800" b="0" dirty="0">
                <a:solidFill>
                  <a:srgbClr val="FF0000"/>
                </a:solidFill>
              </a:rPr>
              <a:t>رابعا: استراتيجيات الانجاز مرة واحدة</a:t>
            </a:r>
            <a:r>
              <a:rPr lang="en-US" sz="2800" dirty="0">
                <a:solidFill>
                  <a:srgbClr val="FF0000"/>
                </a:solidFill>
              </a:rPr>
              <a:t/>
            </a:r>
            <a:br>
              <a:rPr lang="en-US" sz="2800" dirty="0">
                <a:solidFill>
                  <a:srgbClr val="FF0000"/>
                </a:solidFill>
              </a:rPr>
            </a:br>
            <a:r>
              <a:rPr lang="ar-SA" sz="2800" b="0" dirty="0">
                <a:solidFill>
                  <a:srgbClr val="FF0000"/>
                </a:solidFill>
              </a:rPr>
              <a:t>خامسا: استراتيجية القيادات</a:t>
            </a:r>
            <a:r>
              <a:rPr lang="en-US" sz="2800" dirty="0">
                <a:solidFill>
                  <a:srgbClr val="FF0000"/>
                </a:solidFill>
              </a:rPr>
              <a:t/>
            </a:r>
            <a:br>
              <a:rPr lang="en-US" sz="2800" dirty="0">
                <a:solidFill>
                  <a:srgbClr val="FF0000"/>
                </a:solidFill>
              </a:rPr>
            </a:br>
            <a:r>
              <a:rPr lang="ar-SA" sz="2800" b="0" dirty="0">
                <a:solidFill>
                  <a:srgbClr val="FF0000"/>
                </a:solidFill>
              </a:rPr>
              <a:t>سادسا: استراتيجية </a:t>
            </a:r>
            <a:r>
              <a:rPr lang="ar-SA" sz="2800" b="0" dirty="0" err="1">
                <a:solidFill>
                  <a:srgbClr val="FF0000"/>
                </a:solidFill>
              </a:rPr>
              <a:t>المواجهه</a:t>
            </a:r>
            <a:r>
              <a:rPr lang="en-US" sz="2800" dirty="0">
                <a:solidFill>
                  <a:srgbClr val="FF0000"/>
                </a:solidFill>
              </a:rPr>
              <a:t/>
            </a:r>
            <a:br>
              <a:rPr lang="en-US" sz="2800" dirty="0">
                <a:solidFill>
                  <a:srgbClr val="FF0000"/>
                </a:solidFill>
              </a:rPr>
            </a:br>
            <a:r>
              <a:rPr lang="ar-SA" sz="2800" b="0" dirty="0">
                <a:solidFill>
                  <a:srgbClr val="FF0000"/>
                </a:solidFill>
              </a:rPr>
              <a:t> </a:t>
            </a:r>
            <a:r>
              <a:rPr lang="en-US" sz="2800" dirty="0">
                <a:solidFill>
                  <a:srgbClr val="FF0000"/>
                </a:solidFill>
              </a:rPr>
              <a:t/>
            </a:r>
            <a:br>
              <a:rPr lang="en-US" sz="2800" dirty="0">
                <a:solidFill>
                  <a:srgbClr val="FF0000"/>
                </a:solidFill>
              </a:rPr>
            </a:br>
            <a:r>
              <a:rPr lang="ar-SA" sz="2800" b="0" dirty="0">
                <a:solidFill>
                  <a:srgbClr val="FF0000"/>
                </a:solidFill>
              </a:rPr>
              <a:t>   مناهج </a:t>
            </a:r>
            <a:r>
              <a:rPr lang="ar-SA" sz="2800" b="0" dirty="0" err="1">
                <a:solidFill>
                  <a:srgbClr val="FF0000"/>
                </a:solidFill>
              </a:rPr>
              <a:t>الأستراتيجية</a:t>
            </a:r>
            <a:r>
              <a:rPr lang="ar-SA" sz="2800" b="0" dirty="0">
                <a:solidFill>
                  <a:srgbClr val="FF0000"/>
                </a:solidFill>
              </a:rPr>
              <a:t> :</a:t>
            </a:r>
            <a:r>
              <a:rPr lang="en-US" sz="2800" dirty="0">
                <a:solidFill>
                  <a:srgbClr val="FF0000"/>
                </a:solidFill>
              </a:rPr>
              <a:t/>
            </a:r>
            <a:br>
              <a:rPr lang="en-US" sz="2800" dirty="0">
                <a:solidFill>
                  <a:srgbClr val="FF0000"/>
                </a:solidFill>
              </a:rPr>
            </a:br>
            <a:r>
              <a:rPr lang="ar-SA" sz="2800" b="0" dirty="0">
                <a:solidFill>
                  <a:schemeClr val="accent6">
                    <a:lumMod val="60000"/>
                    <a:lumOff val="40000"/>
                  </a:schemeClr>
                </a:solidFill>
              </a:rPr>
              <a:t>ب- مجموعة الاستراتيجيات في منهج المصالح المشتركة </a:t>
            </a:r>
            <a:r>
              <a:rPr lang="en-US" sz="2800" dirty="0">
                <a:solidFill>
                  <a:srgbClr val="FF0000"/>
                </a:solidFill>
              </a:rPr>
              <a:t/>
            </a:r>
            <a:br>
              <a:rPr lang="en-US" sz="2800" dirty="0">
                <a:solidFill>
                  <a:srgbClr val="FF0000"/>
                </a:solidFill>
              </a:rPr>
            </a:br>
            <a:r>
              <a:rPr lang="ar-SA" sz="2800" b="0" dirty="0">
                <a:solidFill>
                  <a:srgbClr val="FF0000"/>
                </a:solidFill>
              </a:rPr>
              <a:t>اولا: استراتيجية التكامل </a:t>
            </a:r>
            <a:r>
              <a:rPr lang="en-US" sz="2800" dirty="0">
                <a:solidFill>
                  <a:srgbClr val="FF0000"/>
                </a:solidFill>
              </a:rPr>
              <a:t/>
            </a:r>
            <a:br>
              <a:rPr lang="en-US" sz="2800" dirty="0">
                <a:solidFill>
                  <a:srgbClr val="FF0000"/>
                </a:solidFill>
              </a:rPr>
            </a:br>
            <a:r>
              <a:rPr lang="ar-SA" sz="2800" b="0" dirty="0">
                <a:solidFill>
                  <a:srgbClr val="FF0000"/>
                </a:solidFill>
              </a:rPr>
              <a:t>ثانيا: استراتيجية تطوير التعاون الحالي</a:t>
            </a:r>
            <a:r>
              <a:rPr lang="en-US" sz="2800" dirty="0">
                <a:solidFill>
                  <a:srgbClr val="FF0000"/>
                </a:solidFill>
              </a:rPr>
              <a:t/>
            </a:r>
            <a:br>
              <a:rPr lang="en-US" sz="2800" dirty="0">
                <a:solidFill>
                  <a:srgbClr val="FF0000"/>
                </a:solidFill>
              </a:rPr>
            </a:br>
            <a:r>
              <a:rPr lang="ar-SA" sz="2800" b="0" dirty="0">
                <a:solidFill>
                  <a:srgbClr val="FF0000"/>
                </a:solidFill>
              </a:rPr>
              <a:t>ثالثا: استراتيجية تعميق العلاقات القائمة</a:t>
            </a:r>
            <a:r>
              <a:rPr lang="en-US" sz="2800" dirty="0">
                <a:solidFill>
                  <a:srgbClr val="FF0000"/>
                </a:solidFill>
              </a:rPr>
              <a:t/>
            </a:r>
            <a:br>
              <a:rPr lang="en-US" sz="2800" dirty="0">
                <a:solidFill>
                  <a:srgbClr val="FF0000"/>
                </a:solidFill>
              </a:rPr>
            </a:br>
            <a:r>
              <a:rPr lang="ar-SA" sz="2800" b="0" dirty="0">
                <a:solidFill>
                  <a:srgbClr val="FF0000"/>
                </a:solidFill>
              </a:rPr>
              <a:t>رابعا: استراتيجية توسيع نطاق التعاون </a:t>
            </a:r>
            <a:r>
              <a:rPr lang="ar-SA" sz="2800" b="0" dirty="0" smtClean="0">
                <a:solidFill>
                  <a:srgbClr val="FF0000"/>
                </a:solidFill>
              </a:rPr>
              <a:t>بمجالات</a:t>
            </a:r>
            <a:r>
              <a:rPr lang="ar-IQ" sz="2800" dirty="0">
                <a:solidFill>
                  <a:srgbClr val="FF0000"/>
                </a:solidFill>
              </a:rPr>
              <a:t> </a:t>
            </a:r>
            <a:r>
              <a:rPr lang="ar-SA" sz="2800" b="0" dirty="0" smtClean="0">
                <a:solidFill>
                  <a:srgbClr val="FF0000"/>
                </a:solidFill>
              </a:rPr>
              <a:t>عدة جديدة</a:t>
            </a:r>
            <a:r>
              <a:rPr lang="ar-IQ" sz="2800" dirty="0" smtClean="0">
                <a:solidFill>
                  <a:srgbClr val="FF0000"/>
                </a:solidFill>
              </a:rPr>
              <a:t/>
            </a:r>
            <a:br>
              <a:rPr lang="ar-IQ" sz="2800" dirty="0" smtClean="0">
                <a:solidFill>
                  <a:srgbClr val="FF0000"/>
                </a:solidFill>
              </a:rPr>
            </a:br>
            <a:r>
              <a:rPr lang="en-US" sz="2800" dirty="0">
                <a:solidFill>
                  <a:srgbClr val="FF0000"/>
                </a:solidFill>
              </a:rPr>
              <a:t/>
            </a:r>
            <a:br>
              <a:rPr lang="en-US" sz="2800" dirty="0">
                <a:solidFill>
                  <a:srgbClr val="FF0000"/>
                </a:solidFill>
              </a:rPr>
            </a:br>
            <a:r>
              <a:rPr lang="ar-SA" sz="2800" b="0" dirty="0">
                <a:solidFill>
                  <a:schemeClr val="accent6">
                    <a:lumMod val="60000"/>
                    <a:lumOff val="40000"/>
                  </a:schemeClr>
                </a:solidFill>
              </a:rPr>
              <a:t>ج- اهم استراتيجيات منهج الصراع </a:t>
            </a:r>
            <a:r>
              <a:rPr lang="en-US" sz="2800" dirty="0">
                <a:solidFill>
                  <a:srgbClr val="FF0000"/>
                </a:solidFill>
              </a:rPr>
              <a:t/>
            </a:r>
            <a:br>
              <a:rPr lang="en-US" sz="2800" dirty="0">
                <a:solidFill>
                  <a:srgbClr val="FF0000"/>
                </a:solidFill>
              </a:rPr>
            </a:br>
            <a:r>
              <a:rPr lang="ar-SA" sz="2800" b="0" dirty="0">
                <a:solidFill>
                  <a:srgbClr val="FF0000"/>
                </a:solidFill>
              </a:rPr>
              <a:t>الانتهاك ( الاستنزاف )</a:t>
            </a:r>
            <a:r>
              <a:rPr lang="en-US" sz="2800" dirty="0">
                <a:solidFill>
                  <a:srgbClr val="FF0000"/>
                </a:solidFill>
              </a:rPr>
              <a:t/>
            </a:r>
            <a:br>
              <a:rPr lang="en-US" sz="2800" dirty="0">
                <a:solidFill>
                  <a:srgbClr val="FF0000"/>
                </a:solidFill>
              </a:rPr>
            </a:br>
            <a:r>
              <a:rPr lang="ar-SA" sz="2800" b="0" dirty="0">
                <a:solidFill>
                  <a:srgbClr val="FF0000"/>
                </a:solidFill>
              </a:rPr>
              <a:t>التشتيت ( التفتيت)</a:t>
            </a:r>
            <a:r>
              <a:rPr lang="en-US" sz="2800" dirty="0">
                <a:solidFill>
                  <a:srgbClr val="FF0000"/>
                </a:solidFill>
              </a:rPr>
              <a:t/>
            </a:r>
            <a:br>
              <a:rPr lang="en-US" sz="2800" dirty="0">
                <a:solidFill>
                  <a:srgbClr val="FF0000"/>
                </a:solidFill>
              </a:rPr>
            </a:br>
            <a:r>
              <a:rPr lang="ar-SA" sz="2800" b="0" dirty="0">
                <a:solidFill>
                  <a:srgbClr val="FF0000"/>
                </a:solidFill>
              </a:rPr>
              <a:t> احكام السيطرة ( </a:t>
            </a:r>
            <a:r>
              <a:rPr lang="ar-SA" sz="2800" b="0" dirty="0" err="1">
                <a:solidFill>
                  <a:srgbClr val="FF0000"/>
                </a:solidFill>
              </a:rPr>
              <a:t>الأخضاع</a:t>
            </a:r>
            <a:r>
              <a:rPr lang="ar-SA" sz="2800" b="0" dirty="0">
                <a:solidFill>
                  <a:srgbClr val="FF0000"/>
                </a:solidFill>
              </a:rPr>
              <a:t>)</a:t>
            </a:r>
            <a:r>
              <a:rPr lang="en-US" sz="2800" dirty="0">
                <a:solidFill>
                  <a:srgbClr val="FF0000"/>
                </a:solidFill>
              </a:rPr>
              <a:t/>
            </a:r>
            <a:br>
              <a:rPr lang="en-US" sz="2800" dirty="0">
                <a:solidFill>
                  <a:srgbClr val="FF0000"/>
                </a:solidFill>
              </a:rPr>
            </a:br>
            <a:r>
              <a:rPr lang="ar-SA" sz="2800" b="0" dirty="0">
                <a:solidFill>
                  <a:srgbClr val="FF0000"/>
                </a:solidFill>
              </a:rPr>
              <a:t> الدحر ( الغزو المنظم)</a:t>
            </a:r>
            <a:r>
              <a:rPr lang="en-US" sz="2800" dirty="0">
                <a:solidFill>
                  <a:srgbClr val="FF0000"/>
                </a:solidFill>
              </a:rPr>
              <a:t/>
            </a:r>
            <a:br>
              <a:rPr lang="en-US" sz="2800" dirty="0">
                <a:solidFill>
                  <a:srgbClr val="FF0000"/>
                </a:solidFill>
              </a:rPr>
            </a:br>
            <a:r>
              <a:rPr lang="ar-SA" sz="2800" b="0" dirty="0">
                <a:solidFill>
                  <a:srgbClr val="FF0000"/>
                </a:solidFill>
              </a:rPr>
              <a:t>التدمير الذاتي ( الانتحار)</a:t>
            </a:r>
            <a:r>
              <a:rPr lang="en-US" sz="2800" dirty="0">
                <a:solidFill>
                  <a:srgbClr val="FF0000"/>
                </a:solidFill>
              </a:rPr>
              <a:t/>
            </a:r>
            <a:br>
              <a:rPr lang="en-US" sz="2800" dirty="0">
                <a:solidFill>
                  <a:srgbClr val="FF0000"/>
                </a:solidFill>
              </a:rPr>
            </a:br>
            <a:r>
              <a:rPr lang="ar-IQ" sz="2800" dirty="0" smtClean="0">
                <a:solidFill>
                  <a:srgbClr val="FF0000"/>
                </a:solidFill>
              </a:rPr>
              <a:t/>
            </a:r>
            <a:br>
              <a:rPr lang="ar-IQ" sz="2800" dirty="0" smtClean="0">
                <a:solidFill>
                  <a:srgbClr val="FF0000"/>
                </a:solidFill>
              </a:rPr>
            </a:br>
            <a:r>
              <a:rPr lang="ar-SA" sz="3100" b="0" dirty="0" smtClean="0">
                <a:solidFill>
                  <a:schemeClr val="accent6">
                    <a:lumMod val="75000"/>
                  </a:schemeClr>
                </a:solidFill>
              </a:rPr>
              <a:t>اساليب </a:t>
            </a:r>
            <a:r>
              <a:rPr lang="ar-SA" sz="3100" b="0" dirty="0" err="1">
                <a:solidFill>
                  <a:schemeClr val="accent6">
                    <a:lumMod val="75000"/>
                  </a:schemeClr>
                </a:solidFill>
              </a:rPr>
              <a:t>أختيار</a:t>
            </a:r>
            <a:r>
              <a:rPr lang="ar-SA" sz="3100" b="0" dirty="0">
                <a:solidFill>
                  <a:schemeClr val="accent6">
                    <a:lumMod val="75000"/>
                  </a:schemeClr>
                </a:solidFill>
              </a:rPr>
              <a:t> </a:t>
            </a:r>
            <a:r>
              <a:rPr lang="ar-SA" sz="3100" b="0" dirty="0" err="1">
                <a:solidFill>
                  <a:schemeClr val="accent6">
                    <a:lumMod val="75000"/>
                  </a:schemeClr>
                </a:solidFill>
              </a:rPr>
              <a:t>الأستراتيجية</a:t>
            </a:r>
            <a:r>
              <a:rPr lang="ar-SA" sz="3100" b="0" dirty="0">
                <a:solidFill>
                  <a:schemeClr val="accent6">
                    <a:lumMod val="75000"/>
                  </a:schemeClr>
                </a:solidFill>
              </a:rPr>
              <a:t> </a:t>
            </a:r>
            <a:endParaRPr lang="ar-IQ" sz="6000" dirty="0">
              <a:solidFill>
                <a:schemeClr val="accent6">
                  <a:lumMod val="75000"/>
                </a:schemeClr>
              </a:solidFill>
            </a:endParaRPr>
          </a:p>
        </p:txBody>
      </p:sp>
    </p:spTree>
    <p:extLst>
      <p:ext uri="{BB962C8B-B14F-4D97-AF65-F5344CB8AC3E}">
        <p14:creationId xmlns:p14="http://schemas.microsoft.com/office/powerpoint/2010/main" val="2995884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609600" y="1340768"/>
            <a:ext cx="7772400" cy="5112568"/>
          </a:xfrm>
        </p:spPr>
        <p:txBody>
          <a:bodyPr>
            <a:noAutofit/>
          </a:bodyPr>
          <a:lstStyle/>
          <a:p>
            <a:r>
              <a:rPr lang="ar-SA" sz="3200" b="0" dirty="0">
                <a:solidFill>
                  <a:srgbClr val="FF0000"/>
                </a:solidFill>
              </a:rPr>
              <a:t>لا تفاوض فعال و ناجح بدون استراتيجية علمية تقوم علية كذلك ليس كل استراتيجية تفاوضية تعد مناسبة لكل قضية من القضايا التي يتم التفاوض عليها و في ضوء الاستراتيجيات التي سنتناولها فأطراف </a:t>
            </a:r>
            <a:r>
              <a:rPr lang="ar-SA" sz="3200" b="0" dirty="0" err="1">
                <a:solidFill>
                  <a:srgbClr val="FF0000"/>
                </a:solidFill>
              </a:rPr>
              <a:t>القظية</a:t>
            </a:r>
            <a:r>
              <a:rPr lang="ar-SA" sz="3200" b="0" dirty="0">
                <a:solidFill>
                  <a:srgbClr val="FF0000"/>
                </a:solidFill>
              </a:rPr>
              <a:t> التفاوضية يلعبون دورا مهما في اختيار </a:t>
            </a:r>
            <a:r>
              <a:rPr lang="ar-SA" sz="3200" b="0" dirty="0" err="1">
                <a:solidFill>
                  <a:srgbClr val="FF0000"/>
                </a:solidFill>
              </a:rPr>
              <a:t>هذة</a:t>
            </a:r>
            <a:r>
              <a:rPr lang="ar-SA" sz="3200" b="0" dirty="0">
                <a:solidFill>
                  <a:srgbClr val="FF0000"/>
                </a:solidFill>
              </a:rPr>
              <a:t> الاستراتيجية لأن طبيعة العلاقة بين طرفي التفاوض تحدد نوع المنهج المستخدم في العملية التفاوضية و المنهج المستخدم يحدد الاستراتيجية المختارة و من ثم يمكن تنويع و تقسيم الاستراتيجيات وفقا للمناهج المختلفة للتفاوض.</a:t>
            </a:r>
            <a:endParaRPr lang="ar-IQ" sz="3200" dirty="0">
              <a:solidFill>
                <a:srgbClr val="FF0000"/>
              </a:solidFill>
            </a:endParaRPr>
          </a:p>
        </p:txBody>
      </p:sp>
      <p:sp>
        <p:nvSpPr>
          <p:cNvPr id="6" name="عنصر نائب للنص 5"/>
          <p:cNvSpPr>
            <a:spLocks noGrp="1"/>
          </p:cNvSpPr>
          <p:nvPr>
            <p:ph type="body" idx="1"/>
          </p:nvPr>
        </p:nvSpPr>
        <p:spPr>
          <a:xfrm>
            <a:off x="609600" y="116633"/>
            <a:ext cx="7772400" cy="936103"/>
          </a:xfrm>
        </p:spPr>
        <p:txBody>
          <a:bodyPr>
            <a:normAutofit/>
          </a:bodyPr>
          <a:lstStyle/>
          <a:p>
            <a:r>
              <a:rPr lang="ar-IQ" sz="3600" dirty="0" smtClean="0">
                <a:solidFill>
                  <a:schemeClr val="accent6">
                    <a:lumMod val="60000"/>
                    <a:lumOff val="40000"/>
                  </a:schemeClr>
                </a:solidFill>
              </a:rPr>
              <a:t>المقدمة</a:t>
            </a:r>
            <a:endParaRPr lang="ar-IQ" sz="3600" dirty="0">
              <a:solidFill>
                <a:schemeClr val="accent6">
                  <a:lumMod val="60000"/>
                  <a:lumOff val="40000"/>
                </a:schemeClr>
              </a:solidFill>
            </a:endParaRPr>
          </a:p>
        </p:txBody>
      </p:sp>
    </p:spTree>
    <p:extLst>
      <p:ext uri="{BB962C8B-B14F-4D97-AF65-F5344CB8AC3E}">
        <p14:creationId xmlns:p14="http://schemas.microsoft.com/office/powerpoint/2010/main" val="3005239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268760"/>
            <a:ext cx="7772400" cy="5256584"/>
          </a:xfrm>
        </p:spPr>
        <p:txBody>
          <a:bodyPr>
            <a:normAutofit fontScale="90000"/>
          </a:bodyPr>
          <a:lstStyle/>
          <a:p>
            <a:r>
              <a:rPr lang="ar-IQ" sz="2800" b="0" dirty="0" smtClean="0">
                <a:solidFill>
                  <a:srgbClr val="FF0000"/>
                </a:solidFill>
              </a:rPr>
              <a:t>    </a:t>
            </a:r>
            <a:r>
              <a:rPr lang="ar-SA" sz="2800" b="0" dirty="0" smtClean="0">
                <a:solidFill>
                  <a:srgbClr val="FF0000"/>
                </a:solidFill>
              </a:rPr>
              <a:t>و </a:t>
            </a:r>
            <a:r>
              <a:rPr lang="ar-SA" sz="2800" b="0" dirty="0">
                <a:solidFill>
                  <a:srgbClr val="FF0000"/>
                </a:solidFill>
              </a:rPr>
              <a:t>الاستراتيجية تتعلق بفن استخدام القوة الشاملة لتحقيق الهدف التفاوضي العام و هي يجب ان تغطي و تحدد عنصريين اساسيين ( خصائص الاستراتيجية )</a:t>
            </a:r>
            <a:r>
              <a:rPr lang="en-US" sz="2800" dirty="0">
                <a:solidFill>
                  <a:srgbClr val="FF0000"/>
                </a:solidFill>
              </a:rPr>
              <a:t/>
            </a:r>
            <a:br>
              <a:rPr lang="en-US" sz="2800" dirty="0">
                <a:solidFill>
                  <a:srgbClr val="FF0000"/>
                </a:solidFill>
              </a:rPr>
            </a:br>
            <a:r>
              <a:rPr lang="ar-SA" sz="2800" b="0" dirty="0">
                <a:solidFill>
                  <a:schemeClr val="accent6"/>
                </a:solidFill>
              </a:rPr>
              <a:t>عنصر الشمول</a:t>
            </a:r>
            <a:r>
              <a:rPr lang="ar-SA" sz="2800" b="0" dirty="0">
                <a:solidFill>
                  <a:srgbClr val="FF0000"/>
                </a:solidFill>
              </a:rPr>
              <a:t>: و يشمل الهدف العام الذي يحيط بالعناصر كافة </a:t>
            </a:r>
            <a:r>
              <a:rPr lang="ar-SA" sz="2800" b="0" dirty="0" err="1">
                <a:solidFill>
                  <a:srgbClr val="FF0000"/>
                </a:solidFill>
              </a:rPr>
              <a:t>للقظية</a:t>
            </a:r>
            <a:r>
              <a:rPr lang="ar-SA" sz="2800" b="0" dirty="0">
                <a:solidFill>
                  <a:srgbClr val="FF0000"/>
                </a:solidFill>
              </a:rPr>
              <a:t> التفاوضية </a:t>
            </a:r>
            <a:r>
              <a:rPr lang="en-US" sz="2800" dirty="0">
                <a:solidFill>
                  <a:srgbClr val="FF0000"/>
                </a:solidFill>
              </a:rPr>
              <a:t/>
            </a:r>
            <a:br>
              <a:rPr lang="en-US" sz="2800" dirty="0">
                <a:solidFill>
                  <a:srgbClr val="FF0000"/>
                </a:solidFill>
              </a:rPr>
            </a:br>
            <a:r>
              <a:rPr lang="ar-SA" sz="2800" b="0" dirty="0">
                <a:solidFill>
                  <a:srgbClr val="FF0000"/>
                </a:solidFill>
              </a:rPr>
              <a:t> </a:t>
            </a:r>
            <a:r>
              <a:rPr lang="ar-SA" sz="2800" b="0" dirty="0">
                <a:solidFill>
                  <a:schemeClr val="accent6"/>
                </a:solidFill>
              </a:rPr>
              <a:t>عنصر الزمن </a:t>
            </a:r>
            <a:r>
              <a:rPr lang="ar-SA" sz="2800" b="0" dirty="0">
                <a:solidFill>
                  <a:srgbClr val="FF0000"/>
                </a:solidFill>
              </a:rPr>
              <a:t>: و هو لفترة الزمنية المتعين تحقيق الهدف التفاوضي العام خلالها </a:t>
            </a:r>
            <a:r>
              <a:rPr lang="en-US" sz="2800" dirty="0">
                <a:solidFill>
                  <a:srgbClr val="FF0000"/>
                </a:solidFill>
              </a:rPr>
              <a:t/>
            </a:r>
            <a:br>
              <a:rPr lang="en-US" sz="2800" dirty="0">
                <a:solidFill>
                  <a:srgbClr val="FF0000"/>
                </a:solidFill>
              </a:rPr>
            </a:br>
            <a:r>
              <a:rPr lang="ar-SA" sz="2800" b="0" dirty="0">
                <a:solidFill>
                  <a:srgbClr val="FF0000"/>
                </a:solidFill>
              </a:rPr>
              <a:t> </a:t>
            </a:r>
            <a:r>
              <a:rPr lang="en-US" sz="2800" dirty="0">
                <a:solidFill>
                  <a:srgbClr val="FF0000"/>
                </a:solidFill>
              </a:rPr>
              <a:t/>
            </a:r>
            <a:br>
              <a:rPr lang="en-US" sz="2800" dirty="0">
                <a:solidFill>
                  <a:srgbClr val="FF0000"/>
                </a:solidFill>
              </a:rPr>
            </a:br>
            <a:r>
              <a:rPr lang="ar-SA" sz="2800" b="0" dirty="0">
                <a:solidFill>
                  <a:srgbClr val="FF0000"/>
                </a:solidFill>
              </a:rPr>
              <a:t>كذلك فأن العلاقة التفاوضية بين اطراف التفاوض لا تخرج عن كونها احدى علاقتين ( منهج التفاوض ):</a:t>
            </a:r>
            <a:r>
              <a:rPr lang="en-US" sz="2800" dirty="0">
                <a:solidFill>
                  <a:srgbClr val="FF0000"/>
                </a:solidFill>
              </a:rPr>
              <a:t/>
            </a:r>
            <a:br>
              <a:rPr lang="en-US" sz="2800" dirty="0">
                <a:solidFill>
                  <a:srgbClr val="FF0000"/>
                </a:solidFill>
              </a:rPr>
            </a:br>
            <a:r>
              <a:rPr lang="ar-IQ" sz="2800" dirty="0" smtClean="0">
                <a:solidFill>
                  <a:srgbClr val="FF0000"/>
                </a:solidFill>
              </a:rPr>
              <a:t>1- </a:t>
            </a:r>
            <a:r>
              <a:rPr lang="ar-SA" sz="2800" b="0" dirty="0" smtClean="0">
                <a:solidFill>
                  <a:srgbClr val="FF0000"/>
                </a:solidFill>
              </a:rPr>
              <a:t>علاقة </a:t>
            </a:r>
            <a:r>
              <a:rPr lang="ar-SA" sz="2800" b="0" dirty="0">
                <a:solidFill>
                  <a:srgbClr val="FF0000"/>
                </a:solidFill>
              </a:rPr>
              <a:t>مصلحة مشتركة أي تعاون(  </a:t>
            </a:r>
            <a:r>
              <a:rPr lang="ar-SA" sz="2800" b="0" dirty="0">
                <a:solidFill>
                  <a:schemeClr val="accent6"/>
                </a:solidFill>
              </a:rPr>
              <a:t>استراتيجية </a:t>
            </a:r>
            <a:r>
              <a:rPr lang="ar-SA" sz="2800" b="0" dirty="0" smtClean="0">
                <a:solidFill>
                  <a:schemeClr val="accent6"/>
                </a:solidFill>
              </a:rPr>
              <a:t>التعاون</a:t>
            </a:r>
            <a:r>
              <a:rPr lang="ar-SA" sz="2800" b="0" dirty="0" smtClean="0">
                <a:solidFill>
                  <a:srgbClr val="FF0000"/>
                </a:solidFill>
              </a:rPr>
              <a:t>)</a:t>
            </a:r>
            <a:r>
              <a:rPr lang="en-US" sz="2800" b="0" dirty="0" smtClean="0">
                <a:solidFill>
                  <a:srgbClr val="FF0000"/>
                </a:solidFill>
              </a:rPr>
              <a:t/>
            </a:r>
            <a:br>
              <a:rPr lang="en-US" sz="2800" b="0" dirty="0" smtClean="0">
                <a:solidFill>
                  <a:srgbClr val="FF0000"/>
                </a:solidFill>
              </a:rPr>
            </a:br>
            <a:r>
              <a:rPr lang="ar-IQ" sz="2800" b="0" dirty="0" smtClean="0">
                <a:solidFill>
                  <a:srgbClr val="FF0000"/>
                </a:solidFill>
              </a:rPr>
              <a:t>2- </a:t>
            </a:r>
            <a:r>
              <a:rPr lang="ar-SA" sz="2800" b="0" dirty="0" smtClean="0">
                <a:solidFill>
                  <a:srgbClr val="FF0000"/>
                </a:solidFill>
              </a:rPr>
              <a:t>علاقة </a:t>
            </a:r>
            <a:r>
              <a:rPr lang="ar-SA" sz="2800" b="0" dirty="0">
                <a:solidFill>
                  <a:srgbClr val="FF0000"/>
                </a:solidFill>
              </a:rPr>
              <a:t>صراع قائمة على التنافس والعداء (</a:t>
            </a:r>
            <a:r>
              <a:rPr lang="ar-SA" sz="2800" b="0" dirty="0">
                <a:solidFill>
                  <a:schemeClr val="accent6"/>
                </a:solidFill>
              </a:rPr>
              <a:t>استراتيجية </a:t>
            </a:r>
            <a:r>
              <a:rPr lang="ar-SA" sz="2800" b="0" dirty="0" smtClean="0">
                <a:solidFill>
                  <a:schemeClr val="accent6"/>
                </a:solidFill>
              </a:rPr>
              <a:t>الصراع</a:t>
            </a:r>
            <a:r>
              <a:rPr lang="en-US" sz="2800" b="0" dirty="0">
                <a:solidFill>
                  <a:srgbClr val="FF0000"/>
                </a:solidFill>
              </a:rPr>
              <a:t>(</a:t>
            </a:r>
            <a:r>
              <a:rPr lang="ar-SA" sz="2800" b="0" dirty="0" smtClean="0">
                <a:solidFill>
                  <a:schemeClr val="accent6"/>
                </a:solidFill>
              </a:rPr>
              <a:t> </a:t>
            </a:r>
            <a:r>
              <a:rPr lang="en-US" sz="2400" b="0" dirty="0"/>
              <a:t>(</a:t>
            </a:r>
            <a:r>
              <a:rPr lang="en-US" sz="2400" dirty="0"/>
              <a:t/>
            </a:r>
            <a:br>
              <a:rPr lang="en-US" sz="2400" dirty="0"/>
            </a:br>
            <a:endParaRPr lang="ar-IQ" sz="2400" dirty="0"/>
          </a:p>
        </p:txBody>
      </p:sp>
      <p:sp>
        <p:nvSpPr>
          <p:cNvPr id="3" name="عنصر نائب للنص 2"/>
          <p:cNvSpPr>
            <a:spLocks noGrp="1"/>
          </p:cNvSpPr>
          <p:nvPr>
            <p:ph type="body" idx="1"/>
          </p:nvPr>
        </p:nvSpPr>
        <p:spPr>
          <a:xfrm>
            <a:off x="609600" y="188641"/>
            <a:ext cx="7772400" cy="792087"/>
          </a:xfrm>
        </p:spPr>
        <p:txBody>
          <a:bodyPr>
            <a:normAutofit/>
          </a:bodyPr>
          <a:lstStyle/>
          <a:p>
            <a:r>
              <a:rPr lang="ar-IQ" sz="3600" dirty="0" smtClean="0">
                <a:solidFill>
                  <a:schemeClr val="accent6">
                    <a:lumMod val="60000"/>
                    <a:lumOff val="40000"/>
                  </a:schemeClr>
                </a:solidFill>
              </a:rPr>
              <a:t>خصائص </a:t>
            </a:r>
            <a:r>
              <a:rPr lang="ar-IQ" sz="3600" dirty="0" err="1" smtClean="0">
                <a:solidFill>
                  <a:schemeClr val="accent6">
                    <a:lumMod val="60000"/>
                    <a:lumOff val="40000"/>
                  </a:schemeClr>
                </a:solidFill>
              </a:rPr>
              <a:t>الأستراتيجية</a:t>
            </a:r>
            <a:r>
              <a:rPr lang="ar-IQ" sz="3600" dirty="0" smtClean="0">
                <a:solidFill>
                  <a:schemeClr val="accent6">
                    <a:lumMod val="60000"/>
                    <a:lumOff val="40000"/>
                  </a:schemeClr>
                </a:solidFill>
              </a:rPr>
              <a:t> و منهج التفاوض</a:t>
            </a:r>
            <a:endParaRPr lang="ar-IQ" sz="3600" dirty="0">
              <a:solidFill>
                <a:schemeClr val="accent6">
                  <a:lumMod val="60000"/>
                  <a:lumOff val="40000"/>
                </a:schemeClr>
              </a:solidFill>
            </a:endParaRPr>
          </a:p>
        </p:txBody>
      </p:sp>
    </p:spTree>
    <p:extLst>
      <p:ext uri="{BB962C8B-B14F-4D97-AF65-F5344CB8AC3E}">
        <p14:creationId xmlns:p14="http://schemas.microsoft.com/office/powerpoint/2010/main" val="2506752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1196752"/>
            <a:ext cx="8130480" cy="5328592"/>
          </a:xfrm>
        </p:spPr>
        <p:txBody>
          <a:bodyPr>
            <a:normAutofit/>
          </a:bodyPr>
          <a:lstStyle/>
          <a:p>
            <a:r>
              <a:rPr lang="ar-SA" sz="2200" b="0" dirty="0">
                <a:solidFill>
                  <a:schemeClr val="accent6">
                    <a:lumMod val="75000"/>
                  </a:schemeClr>
                </a:solidFill>
              </a:rPr>
              <a:t>طابع السلوكي التفاوضي يمكن هنا تمييز استراتيجيات متباينة  وعكسية :</a:t>
            </a:r>
            <a:r>
              <a:rPr lang="en-US" sz="2200" dirty="0">
                <a:solidFill>
                  <a:schemeClr val="accent6">
                    <a:lumMod val="75000"/>
                  </a:schemeClr>
                </a:solidFill>
              </a:rPr>
              <a:t/>
            </a:r>
            <a:br>
              <a:rPr lang="en-US" sz="2200" dirty="0">
                <a:solidFill>
                  <a:schemeClr val="accent6">
                    <a:lumMod val="75000"/>
                  </a:schemeClr>
                </a:solidFill>
              </a:rPr>
            </a:br>
            <a:r>
              <a:rPr lang="ar-SA" sz="2200" b="0" dirty="0">
                <a:solidFill>
                  <a:schemeClr val="accent6">
                    <a:lumMod val="75000"/>
                  </a:schemeClr>
                </a:solidFill>
              </a:rPr>
              <a:t>اولا: </a:t>
            </a:r>
            <a:r>
              <a:rPr lang="ar-SA" sz="2200" b="0" dirty="0">
                <a:solidFill>
                  <a:schemeClr val="accent6">
                    <a:lumMod val="60000"/>
                    <a:lumOff val="40000"/>
                  </a:schemeClr>
                </a:solidFill>
              </a:rPr>
              <a:t>استراتيجية هجومية </a:t>
            </a:r>
            <a:r>
              <a:rPr lang="ar-SA" sz="2200" b="0" dirty="0">
                <a:solidFill>
                  <a:schemeClr val="accent6">
                    <a:lumMod val="75000"/>
                  </a:schemeClr>
                </a:solidFill>
              </a:rPr>
              <a:t>: و هي اتخاذ موقف هجومي غالبا يكون عدوانيا متشددا </a:t>
            </a:r>
            <a:r>
              <a:rPr lang="ar-SA" sz="2200" b="0" dirty="0" err="1">
                <a:solidFill>
                  <a:schemeClr val="accent6">
                    <a:lumMod val="75000"/>
                  </a:schemeClr>
                </a:solidFill>
              </a:rPr>
              <a:t>لاشعار</a:t>
            </a:r>
            <a:r>
              <a:rPr lang="ar-SA" sz="2200" b="0" dirty="0">
                <a:solidFill>
                  <a:schemeClr val="accent6">
                    <a:lumMod val="75000"/>
                  </a:schemeClr>
                </a:solidFill>
              </a:rPr>
              <a:t> الطرف الاخر بالتفوق الكبير و عدم حرصة على اتمام المفاوضات بنجاح.</a:t>
            </a:r>
            <a:r>
              <a:rPr lang="en-US" sz="2200" dirty="0">
                <a:solidFill>
                  <a:schemeClr val="accent6">
                    <a:lumMod val="75000"/>
                  </a:schemeClr>
                </a:solidFill>
              </a:rPr>
              <a:t/>
            </a:r>
            <a:br>
              <a:rPr lang="en-US" sz="2200" dirty="0">
                <a:solidFill>
                  <a:schemeClr val="accent6">
                    <a:lumMod val="75000"/>
                  </a:schemeClr>
                </a:solidFill>
              </a:rPr>
            </a:br>
            <a:r>
              <a:rPr lang="ar-SA" sz="2200" b="0" dirty="0">
                <a:solidFill>
                  <a:schemeClr val="accent6">
                    <a:lumMod val="75000"/>
                  </a:schemeClr>
                </a:solidFill>
              </a:rPr>
              <a:t>ثانيا: </a:t>
            </a:r>
            <a:r>
              <a:rPr lang="ar-SA" sz="2200" b="0" dirty="0">
                <a:solidFill>
                  <a:schemeClr val="accent6">
                    <a:lumMod val="60000"/>
                    <a:lumOff val="40000"/>
                  </a:schemeClr>
                </a:solidFill>
              </a:rPr>
              <a:t>استراتيجيات دفاعية </a:t>
            </a:r>
            <a:r>
              <a:rPr lang="ar-SA" sz="2200" b="0" dirty="0">
                <a:solidFill>
                  <a:schemeClr val="accent6">
                    <a:lumMod val="75000"/>
                  </a:schemeClr>
                </a:solidFill>
              </a:rPr>
              <a:t>: و هناك يدرك المفاوض ان موقفة اضعف و يستهدف تقليل الخسائر( انقاذ ما يمكن </a:t>
            </a:r>
            <a:r>
              <a:rPr lang="ar-SA" sz="2200" b="0" dirty="0" err="1">
                <a:solidFill>
                  <a:schemeClr val="accent6">
                    <a:lumMod val="75000"/>
                  </a:schemeClr>
                </a:solidFill>
              </a:rPr>
              <a:t>انقاذة</a:t>
            </a:r>
            <a:r>
              <a:rPr lang="ar-SA" sz="2200" b="0" dirty="0">
                <a:solidFill>
                  <a:schemeClr val="accent6">
                    <a:lumMod val="75000"/>
                  </a:schemeClr>
                </a:solidFill>
              </a:rPr>
              <a:t> ) </a:t>
            </a:r>
            <a:r>
              <a:rPr lang="en-US" sz="2200" dirty="0">
                <a:solidFill>
                  <a:schemeClr val="accent6">
                    <a:lumMod val="75000"/>
                  </a:schemeClr>
                </a:solidFill>
              </a:rPr>
              <a:t/>
            </a:r>
            <a:br>
              <a:rPr lang="en-US" sz="2200" dirty="0">
                <a:solidFill>
                  <a:schemeClr val="accent6">
                    <a:lumMod val="75000"/>
                  </a:schemeClr>
                </a:solidFill>
              </a:rPr>
            </a:br>
            <a:r>
              <a:rPr lang="ar-SA" sz="2200" dirty="0">
                <a:solidFill>
                  <a:schemeClr val="accent6">
                    <a:lumMod val="75000"/>
                  </a:schemeClr>
                </a:solidFill>
              </a:rPr>
              <a:t> ثالثا: </a:t>
            </a:r>
            <a:r>
              <a:rPr lang="ar-SA" sz="2200" dirty="0">
                <a:solidFill>
                  <a:schemeClr val="accent6">
                    <a:lumMod val="60000"/>
                    <a:lumOff val="40000"/>
                  </a:schemeClr>
                </a:solidFill>
              </a:rPr>
              <a:t>استراتيجيات تدرج </a:t>
            </a:r>
            <a:r>
              <a:rPr lang="ar-SA" sz="2200" dirty="0">
                <a:solidFill>
                  <a:schemeClr val="accent6">
                    <a:lumMod val="75000"/>
                  </a:schemeClr>
                </a:solidFill>
              </a:rPr>
              <a:t>: </a:t>
            </a:r>
            <a:r>
              <a:rPr lang="ar-SA" sz="2200" b="0" dirty="0">
                <a:solidFill>
                  <a:schemeClr val="accent6">
                    <a:lumMod val="75000"/>
                  </a:schemeClr>
                </a:solidFill>
              </a:rPr>
              <a:t>او استراتيجية</a:t>
            </a:r>
            <a:r>
              <a:rPr lang="ar-SA" sz="2200" dirty="0">
                <a:solidFill>
                  <a:schemeClr val="accent6">
                    <a:lumMod val="75000"/>
                  </a:schemeClr>
                </a:solidFill>
              </a:rPr>
              <a:t> خطوة خطوة في ظل هذه الاستراتيجية ، يقوم المفاوض بتجزئة الموضوع الى اجزاء ، حتى تتم مناقشة كل جزء على حدة ، واتخاذ قرار بشأنه ويكون بعد ذلك الانتقال الى الجزء الاخر ، وهكذا </a:t>
            </a:r>
            <a:r>
              <a:rPr lang="ar-SA" sz="2200" dirty="0" smtClean="0">
                <a:solidFill>
                  <a:schemeClr val="accent6">
                    <a:lumMod val="75000"/>
                  </a:schemeClr>
                </a:solidFill>
              </a:rPr>
              <a:t>.</a:t>
            </a:r>
            <a:r>
              <a:rPr lang="en-US" sz="2200" dirty="0">
                <a:solidFill>
                  <a:schemeClr val="accent6">
                    <a:lumMod val="75000"/>
                  </a:schemeClr>
                </a:solidFill>
              </a:rPr>
              <a:t/>
            </a:r>
            <a:br>
              <a:rPr lang="en-US" sz="2200" dirty="0">
                <a:solidFill>
                  <a:schemeClr val="accent6">
                    <a:lumMod val="75000"/>
                  </a:schemeClr>
                </a:solidFill>
              </a:rPr>
            </a:br>
            <a:r>
              <a:rPr lang="ar-SA" sz="2200" b="0" dirty="0">
                <a:solidFill>
                  <a:schemeClr val="accent6">
                    <a:lumMod val="75000"/>
                  </a:schemeClr>
                </a:solidFill>
              </a:rPr>
              <a:t>رابعا: </a:t>
            </a:r>
            <a:r>
              <a:rPr lang="ar-SA" sz="2200" b="0" dirty="0">
                <a:solidFill>
                  <a:schemeClr val="accent6">
                    <a:lumMod val="60000"/>
                    <a:lumOff val="40000"/>
                  </a:schemeClr>
                </a:solidFill>
              </a:rPr>
              <a:t>استراتيجيات الانجاز مرة واحدة </a:t>
            </a:r>
            <a:r>
              <a:rPr lang="ar-SA" sz="2200" b="0" dirty="0">
                <a:solidFill>
                  <a:schemeClr val="accent6">
                    <a:lumMod val="75000"/>
                  </a:schemeClr>
                </a:solidFill>
              </a:rPr>
              <a:t>: تعني الخبطة الواحدة تمثل فلسفة حاكمة للمفاوض الذي </a:t>
            </a:r>
            <a:r>
              <a:rPr lang="ar-SA" sz="2200" b="0" dirty="0" err="1">
                <a:solidFill>
                  <a:schemeClr val="accent6">
                    <a:lumMod val="75000"/>
                  </a:schemeClr>
                </a:solidFill>
              </a:rPr>
              <a:t>قدراتة</a:t>
            </a:r>
            <a:r>
              <a:rPr lang="ar-SA" sz="2200" b="0" dirty="0">
                <a:solidFill>
                  <a:schemeClr val="accent6">
                    <a:lumMod val="75000"/>
                  </a:schemeClr>
                </a:solidFill>
              </a:rPr>
              <a:t> لا تؤدي ضمانة حقيقية لاستمرار فرض تحقيق </a:t>
            </a:r>
            <a:r>
              <a:rPr lang="ar-SA" sz="2200" b="0" dirty="0" err="1">
                <a:solidFill>
                  <a:schemeClr val="accent6">
                    <a:lumMod val="75000"/>
                  </a:schemeClr>
                </a:solidFill>
              </a:rPr>
              <a:t>اهدافة</a:t>
            </a:r>
            <a:r>
              <a:rPr lang="ar-SA" sz="2200" b="0" dirty="0">
                <a:solidFill>
                  <a:schemeClr val="accent6">
                    <a:lumMod val="75000"/>
                  </a:schemeClr>
                </a:solidFill>
              </a:rPr>
              <a:t> في المستقبل.</a:t>
            </a:r>
            <a:r>
              <a:rPr lang="en-US" sz="2200" dirty="0">
                <a:solidFill>
                  <a:schemeClr val="accent6">
                    <a:lumMod val="75000"/>
                  </a:schemeClr>
                </a:solidFill>
              </a:rPr>
              <a:t/>
            </a:r>
            <a:br>
              <a:rPr lang="en-US" sz="2200" dirty="0">
                <a:solidFill>
                  <a:schemeClr val="accent6">
                    <a:lumMod val="75000"/>
                  </a:schemeClr>
                </a:solidFill>
              </a:rPr>
            </a:br>
            <a:r>
              <a:rPr lang="ar-SA" sz="2200" b="0" dirty="0">
                <a:solidFill>
                  <a:schemeClr val="accent6">
                    <a:lumMod val="75000"/>
                  </a:schemeClr>
                </a:solidFill>
              </a:rPr>
              <a:t>خامسا </a:t>
            </a:r>
            <a:r>
              <a:rPr lang="ar-SA" sz="2200" b="0" dirty="0">
                <a:solidFill>
                  <a:schemeClr val="accent6">
                    <a:lumMod val="60000"/>
                    <a:lumOff val="40000"/>
                  </a:schemeClr>
                </a:solidFill>
              </a:rPr>
              <a:t>: استراتيجية القيادات </a:t>
            </a:r>
            <a:r>
              <a:rPr lang="ar-SA" sz="2200" b="0" dirty="0">
                <a:solidFill>
                  <a:schemeClr val="accent6">
                    <a:lumMod val="75000"/>
                  </a:schemeClr>
                </a:solidFill>
              </a:rPr>
              <a:t>: يؤمن المفاوض بأن </a:t>
            </a:r>
            <a:r>
              <a:rPr lang="ar-SA" sz="2200" b="0" dirty="0" err="1">
                <a:solidFill>
                  <a:schemeClr val="accent6">
                    <a:lumMod val="75000"/>
                  </a:schemeClr>
                </a:solidFill>
              </a:rPr>
              <a:t>ىاتخاذ</a:t>
            </a:r>
            <a:r>
              <a:rPr lang="ar-SA" sz="2200" b="0" dirty="0">
                <a:solidFill>
                  <a:schemeClr val="accent6">
                    <a:lumMod val="75000"/>
                  </a:schemeClr>
                </a:solidFill>
              </a:rPr>
              <a:t> موقف تعاوني مع الطرف الاخر يتيح فرصا افضل </a:t>
            </a:r>
            <a:r>
              <a:rPr lang="ar-SA" sz="2200" b="0" dirty="0" err="1">
                <a:solidFill>
                  <a:schemeClr val="accent6">
                    <a:lumMod val="75000"/>
                  </a:schemeClr>
                </a:solidFill>
              </a:rPr>
              <a:t>لانجاح</a:t>
            </a:r>
            <a:r>
              <a:rPr lang="ar-SA" sz="2200" b="0" dirty="0">
                <a:solidFill>
                  <a:schemeClr val="accent6">
                    <a:lumMod val="75000"/>
                  </a:schemeClr>
                </a:solidFill>
              </a:rPr>
              <a:t> المفاوضات .</a:t>
            </a:r>
            <a:r>
              <a:rPr lang="en-US" sz="2200" dirty="0">
                <a:solidFill>
                  <a:schemeClr val="accent6">
                    <a:lumMod val="75000"/>
                  </a:schemeClr>
                </a:solidFill>
              </a:rPr>
              <a:t/>
            </a:r>
            <a:br>
              <a:rPr lang="en-US" sz="2200" dirty="0">
                <a:solidFill>
                  <a:schemeClr val="accent6">
                    <a:lumMod val="75000"/>
                  </a:schemeClr>
                </a:solidFill>
              </a:rPr>
            </a:br>
            <a:r>
              <a:rPr lang="ar-SA" sz="2200" b="0" dirty="0">
                <a:solidFill>
                  <a:schemeClr val="accent6">
                    <a:lumMod val="75000"/>
                  </a:schemeClr>
                </a:solidFill>
              </a:rPr>
              <a:t>سادسا: </a:t>
            </a:r>
            <a:r>
              <a:rPr lang="ar-SA" sz="2200" b="0" dirty="0">
                <a:solidFill>
                  <a:schemeClr val="accent6">
                    <a:lumMod val="60000"/>
                    <a:lumOff val="40000"/>
                  </a:schemeClr>
                </a:solidFill>
              </a:rPr>
              <a:t>استراتيجية </a:t>
            </a:r>
            <a:r>
              <a:rPr lang="ar-SA" sz="2200" b="0" dirty="0" err="1">
                <a:solidFill>
                  <a:schemeClr val="accent6">
                    <a:lumMod val="60000"/>
                    <a:lumOff val="40000"/>
                  </a:schemeClr>
                </a:solidFill>
              </a:rPr>
              <a:t>المواجهه</a:t>
            </a:r>
            <a:r>
              <a:rPr lang="ar-SA" sz="2200" b="0" dirty="0">
                <a:solidFill>
                  <a:schemeClr val="accent6">
                    <a:lumMod val="75000"/>
                  </a:schemeClr>
                </a:solidFill>
              </a:rPr>
              <a:t>: يؤمن المفاوض بأن </a:t>
            </a:r>
            <a:r>
              <a:rPr lang="ar-SA" sz="2200" b="0" dirty="0" err="1">
                <a:solidFill>
                  <a:schemeClr val="accent6">
                    <a:lumMod val="75000"/>
                  </a:schemeClr>
                </a:solidFill>
              </a:rPr>
              <a:t>هذة</a:t>
            </a:r>
            <a:r>
              <a:rPr lang="ar-SA" sz="2200" b="0" dirty="0">
                <a:solidFill>
                  <a:schemeClr val="accent6">
                    <a:lumMod val="75000"/>
                  </a:schemeClr>
                </a:solidFill>
              </a:rPr>
              <a:t> </a:t>
            </a:r>
            <a:r>
              <a:rPr lang="ar-SA" sz="2200" b="0" dirty="0" err="1">
                <a:solidFill>
                  <a:schemeClr val="accent6">
                    <a:lumMod val="75000"/>
                  </a:schemeClr>
                </a:solidFill>
              </a:rPr>
              <a:t>الأستراتيجية</a:t>
            </a:r>
            <a:r>
              <a:rPr lang="ar-SA" sz="2200" b="0" dirty="0">
                <a:solidFill>
                  <a:schemeClr val="accent6">
                    <a:lumMod val="75000"/>
                  </a:schemeClr>
                </a:solidFill>
              </a:rPr>
              <a:t> تتيح فرصا افضل للحصول على مكاسب</a:t>
            </a:r>
            <a:r>
              <a:rPr lang="ar-SA" sz="2800" b="0" dirty="0"/>
              <a:t>.</a:t>
            </a:r>
            <a:endParaRPr lang="ar-IQ" sz="2800" dirty="0">
              <a:solidFill>
                <a:schemeClr val="accent6">
                  <a:lumMod val="75000"/>
                </a:schemeClr>
              </a:solidFill>
            </a:endParaRPr>
          </a:p>
        </p:txBody>
      </p:sp>
      <p:sp>
        <p:nvSpPr>
          <p:cNvPr id="3" name="عنصر نائب للنص 2"/>
          <p:cNvSpPr>
            <a:spLocks noGrp="1"/>
          </p:cNvSpPr>
          <p:nvPr>
            <p:ph type="body" idx="1"/>
          </p:nvPr>
        </p:nvSpPr>
        <p:spPr>
          <a:xfrm>
            <a:off x="609600" y="116633"/>
            <a:ext cx="7772400" cy="720079"/>
          </a:xfrm>
        </p:spPr>
        <p:txBody>
          <a:bodyPr>
            <a:normAutofit/>
          </a:bodyPr>
          <a:lstStyle/>
          <a:p>
            <a:r>
              <a:rPr lang="ar-IQ" sz="3200" dirty="0" smtClean="0">
                <a:solidFill>
                  <a:schemeClr val="accent6">
                    <a:lumMod val="60000"/>
                    <a:lumOff val="40000"/>
                  </a:schemeClr>
                </a:solidFill>
              </a:rPr>
              <a:t>طابع السلوك التفاوضي</a:t>
            </a:r>
            <a:endParaRPr lang="ar-IQ" sz="3200" dirty="0">
              <a:solidFill>
                <a:schemeClr val="accent6">
                  <a:lumMod val="60000"/>
                  <a:lumOff val="40000"/>
                </a:schemeClr>
              </a:solidFill>
            </a:endParaRPr>
          </a:p>
        </p:txBody>
      </p:sp>
    </p:spTree>
    <p:extLst>
      <p:ext uri="{BB962C8B-B14F-4D97-AF65-F5344CB8AC3E}">
        <p14:creationId xmlns:p14="http://schemas.microsoft.com/office/powerpoint/2010/main" val="34348701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980728"/>
            <a:ext cx="8280920" cy="5760640"/>
          </a:xfrm>
        </p:spPr>
        <p:txBody>
          <a:bodyPr>
            <a:normAutofit fontScale="90000"/>
          </a:bodyPr>
          <a:lstStyle/>
          <a:p>
            <a:r>
              <a:rPr lang="ar-IQ" sz="2700" b="0" dirty="0" smtClean="0">
                <a:solidFill>
                  <a:schemeClr val="accent6">
                    <a:lumMod val="75000"/>
                  </a:schemeClr>
                </a:solidFill>
              </a:rPr>
              <a:t>1</a:t>
            </a:r>
            <a:r>
              <a:rPr lang="ar-IQ" sz="3100" b="0" dirty="0" smtClean="0">
                <a:solidFill>
                  <a:schemeClr val="accent6">
                    <a:lumMod val="75000"/>
                  </a:schemeClr>
                </a:solidFill>
              </a:rPr>
              <a:t>- </a:t>
            </a:r>
            <a:r>
              <a:rPr lang="ar-SA" sz="3100" b="0" dirty="0" smtClean="0">
                <a:solidFill>
                  <a:schemeClr val="accent6">
                    <a:lumMod val="75000"/>
                  </a:schemeClr>
                </a:solidFill>
              </a:rPr>
              <a:t>استراتيجية </a:t>
            </a:r>
            <a:r>
              <a:rPr lang="ar-SA" sz="3100" b="0" dirty="0">
                <a:solidFill>
                  <a:schemeClr val="accent6">
                    <a:lumMod val="75000"/>
                  </a:schemeClr>
                </a:solidFill>
              </a:rPr>
              <a:t>التكامل :  تعني التطوير بالعلاقة بين الطرفين لدرجة ان يصبح كل منهما مكملا </a:t>
            </a:r>
            <a:r>
              <a:rPr lang="ar-SA" sz="3100" b="0" dirty="0" err="1">
                <a:solidFill>
                  <a:schemeClr val="accent6">
                    <a:lumMod val="75000"/>
                  </a:schemeClr>
                </a:solidFill>
              </a:rPr>
              <a:t>للاخر</a:t>
            </a:r>
            <a:r>
              <a:rPr lang="ar-SA" sz="3100" b="0" dirty="0">
                <a:solidFill>
                  <a:schemeClr val="accent6">
                    <a:lumMod val="75000"/>
                  </a:schemeClr>
                </a:solidFill>
              </a:rPr>
              <a:t> في كل </a:t>
            </a:r>
            <a:r>
              <a:rPr lang="ar-SA" sz="3100" b="0" dirty="0" err="1">
                <a:solidFill>
                  <a:schemeClr val="accent6">
                    <a:lumMod val="75000"/>
                  </a:schemeClr>
                </a:solidFill>
              </a:rPr>
              <a:t>شئ</a:t>
            </a:r>
            <a:r>
              <a:rPr lang="ar-SA" sz="3100" b="0" dirty="0">
                <a:solidFill>
                  <a:schemeClr val="accent6">
                    <a:lumMod val="75000"/>
                  </a:schemeClr>
                </a:solidFill>
              </a:rPr>
              <a:t> و يتم  تناول هذا المضمون عن طريق احد بدائل عمل ثلاثة :</a:t>
            </a:r>
            <a:r>
              <a:rPr lang="en-US" sz="3100" dirty="0">
                <a:solidFill>
                  <a:schemeClr val="accent6">
                    <a:lumMod val="75000"/>
                  </a:schemeClr>
                </a:solidFill>
              </a:rPr>
              <a:t/>
            </a:r>
            <a:br>
              <a:rPr lang="en-US" sz="3100" dirty="0">
                <a:solidFill>
                  <a:schemeClr val="accent6">
                    <a:lumMod val="75000"/>
                  </a:schemeClr>
                </a:solidFill>
              </a:rPr>
            </a:br>
            <a:r>
              <a:rPr lang="ar-SA" sz="3100" b="0" dirty="0">
                <a:solidFill>
                  <a:schemeClr val="accent6">
                    <a:lumMod val="75000"/>
                  </a:schemeClr>
                </a:solidFill>
              </a:rPr>
              <a:t>اولا: التكامل الخلفي : </a:t>
            </a:r>
            <a:r>
              <a:rPr lang="ar-SA" sz="3100" b="0" dirty="0" err="1">
                <a:solidFill>
                  <a:schemeClr val="accent6">
                    <a:lumMod val="75000"/>
                  </a:schemeClr>
                </a:solidFill>
              </a:rPr>
              <a:t>لايجاد</a:t>
            </a:r>
            <a:r>
              <a:rPr lang="ar-SA" sz="3100" b="0" dirty="0">
                <a:solidFill>
                  <a:schemeClr val="accent6">
                    <a:lumMod val="75000"/>
                  </a:schemeClr>
                </a:solidFill>
              </a:rPr>
              <a:t> علاقة او رابطة مصلحية لاستفادة مما </a:t>
            </a:r>
            <a:r>
              <a:rPr lang="ar-SA" sz="3100" b="0" dirty="0" err="1">
                <a:solidFill>
                  <a:schemeClr val="accent6">
                    <a:lumMod val="75000"/>
                  </a:schemeClr>
                </a:solidFill>
              </a:rPr>
              <a:t>يحوزة</a:t>
            </a:r>
            <a:r>
              <a:rPr lang="ar-SA" sz="3100" b="0" dirty="0">
                <a:solidFill>
                  <a:schemeClr val="accent6">
                    <a:lumMod val="75000"/>
                  </a:schemeClr>
                </a:solidFill>
              </a:rPr>
              <a:t> كل </a:t>
            </a:r>
            <a:r>
              <a:rPr lang="ar-SA" sz="3100" b="0" dirty="0" smtClean="0">
                <a:solidFill>
                  <a:schemeClr val="accent6">
                    <a:lumMod val="75000"/>
                  </a:schemeClr>
                </a:solidFill>
              </a:rPr>
              <a:t>طرف</a:t>
            </a:r>
            <a:r>
              <a:rPr lang="en-US" sz="3100" b="0" dirty="0" smtClean="0">
                <a:solidFill>
                  <a:schemeClr val="accent6">
                    <a:lumMod val="75000"/>
                  </a:schemeClr>
                </a:solidFill>
              </a:rPr>
              <a:t>.</a:t>
            </a:r>
            <a:r>
              <a:rPr lang="en-US" sz="3100" dirty="0">
                <a:solidFill>
                  <a:schemeClr val="accent6">
                    <a:lumMod val="75000"/>
                  </a:schemeClr>
                </a:solidFill>
              </a:rPr>
              <a:t/>
            </a:r>
            <a:br>
              <a:rPr lang="en-US" sz="3100" dirty="0">
                <a:solidFill>
                  <a:schemeClr val="accent6">
                    <a:lumMod val="75000"/>
                  </a:schemeClr>
                </a:solidFill>
              </a:rPr>
            </a:br>
            <a:r>
              <a:rPr lang="ar-SA" sz="3100" b="0" dirty="0">
                <a:solidFill>
                  <a:schemeClr val="accent6">
                    <a:lumMod val="75000"/>
                  </a:schemeClr>
                </a:solidFill>
              </a:rPr>
              <a:t>ثانيا : التكامل الامامي: الكشف عن ما </a:t>
            </a:r>
            <a:r>
              <a:rPr lang="ar-SA" sz="3100" b="0" dirty="0" err="1">
                <a:solidFill>
                  <a:schemeClr val="accent6">
                    <a:lumMod val="75000"/>
                  </a:schemeClr>
                </a:solidFill>
              </a:rPr>
              <a:t>يحوزة</a:t>
            </a:r>
            <a:r>
              <a:rPr lang="ar-SA" sz="3100" b="0" dirty="0">
                <a:solidFill>
                  <a:schemeClr val="accent6">
                    <a:lumMod val="75000"/>
                  </a:schemeClr>
                </a:solidFill>
              </a:rPr>
              <a:t> أي طرف من مزايا و منافع لاستكمال الطرف </a:t>
            </a:r>
            <a:r>
              <a:rPr lang="ar-SA" sz="3100" b="0" dirty="0" err="1">
                <a:solidFill>
                  <a:schemeClr val="accent6">
                    <a:lumMod val="75000"/>
                  </a:schemeClr>
                </a:solidFill>
              </a:rPr>
              <a:t>اللاخر</a:t>
            </a:r>
            <a:r>
              <a:rPr lang="ar-SA" sz="3100" b="0" dirty="0">
                <a:solidFill>
                  <a:schemeClr val="accent6">
                    <a:lumMod val="75000"/>
                  </a:schemeClr>
                </a:solidFill>
              </a:rPr>
              <a:t> .</a:t>
            </a:r>
            <a:r>
              <a:rPr lang="en-US" sz="3100" dirty="0">
                <a:solidFill>
                  <a:schemeClr val="accent6">
                    <a:lumMod val="75000"/>
                  </a:schemeClr>
                </a:solidFill>
              </a:rPr>
              <a:t/>
            </a:r>
            <a:br>
              <a:rPr lang="en-US" sz="3100" dirty="0">
                <a:solidFill>
                  <a:schemeClr val="accent6">
                    <a:lumMod val="75000"/>
                  </a:schemeClr>
                </a:solidFill>
              </a:rPr>
            </a:br>
            <a:r>
              <a:rPr lang="ar-SA" sz="3100" b="0" dirty="0">
                <a:solidFill>
                  <a:schemeClr val="accent6">
                    <a:lumMod val="75000"/>
                  </a:schemeClr>
                </a:solidFill>
              </a:rPr>
              <a:t> ثالثا : التكامل </a:t>
            </a:r>
            <a:r>
              <a:rPr lang="ar-SA" sz="3100" b="0" dirty="0" err="1">
                <a:solidFill>
                  <a:schemeClr val="accent6">
                    <a:lumMod val="75000"/>
                  </a:schemeClr>
                </a:solidFill>
              </a:rPr>
              <a:t>الاقصى:عن</a:t>
            </a:r>
            <a:r>
              <a:rPr lang="ar-SA" sz="3100" b="0" dirty="0">
                <a:solidFill>
                  <a:schemeClr val="accent6">
                    <a:lumMod val="75000"/>
                  </a:schemeClr>
                </a:solidFill>
              </a:rPr>
              <a:t> طريق توسيع نطاق </a:t>
            </a:r>
            <a:r>
              <a:rPr lang="ar-SA" sz="3100" b="0" dirty="0" err="1">
                <a:solidFill>
                  <a:schemeClr val="accent6">
                    <a:lumMod val="75000"/>
                  </a:schemeClr>
                </a:solidFill>
              </a:rPr>
              <a:t>المصلحهه</a:t>
            </a:r>
            <a:r>
              <a:rPr lang="ar-SA" sz="3100" b="0" dirty="0">
                <a:solidFill>
                  <a:schemeClr val="accent6">
                    <a:lumMod val="75000"/>
                  </a:schemeClr>
                </a:solidFill>
              </a:rPr>
              <a:t> المشتركة </a:t>
            </a:r>
            <a:r>
              <a:rPr lang="ar-SA" sz="3100" b="0" dirty="0" err="1">
                <a:solidFill>
                  <a:schemeClr val="accent6">
                    <a:lumMod val="75000"/>
                  </a:schemeClr>
                </a:solidFill>
              </a:rPr>
              <a:t>بأضافة</a:t>
            </a:r>
            <a:r>
              <a:rPr lang="ar-SA" sz="3100" b="0" dirty="0">
                <a:solidFill>
                  <a:schemeClr val="accent6">
                    <a:lumMod val="75000"/>
                  </a:schemeClr>
                </a:solidFill>
              </a:rPr>
              <a:t> طرف ثالث او اطراف جديدة لزيادة فعالية قدرات و مهارات المجموعة ككل مثل السوق الاوربية المشتركة </a:t>
            </a:r>
            <a:r>
              <a:rPr lang="en-US" sz="3100" dirty="0">
                <a:solidFill>
                  <a:schemeClr val="accent6">
                    <a:lumMod val="60000"/>
                    <a:lumOff val="40000"/>
                  </a:schemeClr>
                </a:solidFill>
              </a:rPr>
              <a:t/>
            </a:r>
            <a:br>
              <a:rPr lang="en-US" sz="3100" dirty="0">
                <a:solidFill>
                  <a:schemeClr val="accent6">
                    <a:lumMod val="60000"/>
                    <a:lumOff val="40000"/>
                  </a:schemeClr>
                </a:solidFill>
              </a:rPr>
            </a:br>
            <a:r>
              <a:rPr lang="ar-IQ" sz="3100" dirty="0" smtClean="0">
                <a:solidFill>
                  <a:schemeClr val="accent6">
                    <a:lumMod val="60000"/>
                    <a:lumOff val="40000"/>
                  </a:schemeClr>
                </a:solidFill>
              </a:rPr>
              <a:t>2-</a:t>
            </a:r>
            <a:r>
              <a:rPr lang="ar-SA" sz="3100" b="0" dirty="0" smtClean="0">
                <a:solidFill>
                  <a:schemeClr val="accent6">
                    <a:lumMod val="60000"/>
                    <a:lumOff val="40000"/>
                  </a:schemeClr>
                </a:solidFill>
              </a:rPr>
              <a:t>استراتيجية </a:t>
            </a:r>
            <a:r>
              <a:rPr lang="ar-SA" sz="3100" b="0" dirty="0">
                <a:solidFill>
                  <a:schemeClr val="accent6">
                    <a:lumMod val="60000"/>
                    <a:lumOff val="40000"/>
                  </a:schemeClr>
                </a:solidFill>
              </a:rPr>
              <a:t>التطوير التعاون الحالي : و هي تقوم على الوصول الى تحقيق مجموعة من  الاهداف التي تعمل على تطوير المصلحة المشتركة و توثيق التعاون بينها.</a:t>
            </a:r>
            <a:r>
              <a:rPr lang="en-US" sz="2700" dirty="0">
                <a:solidFill>
                  <a:schemeClr val="accent6">
                    <a:lumMod val="60000"/>
                    <a:lumOff val="40000"/>
                  </a:schemeClr>
                </a:solidFill>
              </a:rPr>
              <a:t/>
            </a:r>
            <a:br>
              <a:rPr lang="en-US" sz="2700" dirty="0">
                <a:solidFill>
                  <a:schemeClr val="accent6">
                    <a:lumMod val="60000"/>
                    <a:lumOff val="40000"/>
                  </a:schemeClr>
                </a:solidFill>
              </a:rPr>
            </a:br>
            <a:r>
              <a:rPr lang="ar-SA" sz="2700" b="0" dirty="0">
                <a:solidFill>
                  <a:schemeClr val="accent6">
                    <a:lumMod val="60000"/>
                    <a:lumOff val="40000"/>
                  </a:schemeClr>
                </a:solidFill>
              </a:rPr>
              <a:t>  </a:t>
            </a:r>
            <a:endParaRPr lang="ar-IQ" sz="2000" dirty="0">
              <a:solidFill>
                <a:schemeClr val="accent6">
                  <a:lumMod val="75000"/>
                </a:schemeClr>
              </a:solidFill>
            </a:endParaRPr>
          </a:p>
        </p:txBody>
      </p:sp>
      <p:sp>
        <p:nvSpPr>
          <p:cNvPr id="3" name="عنصر نائب للنص 2"/>
          <p:cNvSpPr>
            <a:spLocks noGrp="1"/>
          </p:cNvSpPr>
          <p:nvPr>
            <p:ph type="body" idx="1"/>
          </p:nvPr>
        </p:nvSpPr>
        <p:spPr>
          <a:xfrm>
            <a:off x="609600" y="116633"/>
            <a:ext cx="7772400" cy="648071"/>
          </a:xfrm>
        </p:spPr>
        <p:txBody>
          <a:bodyPr>
            <a:normAutofit fontScale="77500" lnSpcReduction="20000"/>
          </a:bodyPr>
          <a:lstStyle/>
          <a:p>
            <a:r>
              <a:rPr lang="ar-SA" sz="3600" dirty="0">
                <a:solidFill>
                  <a:schemeClr val="accent6">
                    <a:lumMod val="60000"/>
                    <a:lumOff val="40000"/>
                  </a:schemeClr>
                </a:solidFill>
              </a:rPr>
              <a:t>استراتيجيات منهج المصالح المشتركة ( علاقة التعاون ) و تتضمن :</a:t>
            </a:r>
            <a:endParaRPr lang="ar-IQ" sz="3600" dirty="0"/>
          </a:p>
        </p:txBody>
      </p:sp>
    </p:spTree>
    <p:extLst>
      <p:ext uri="{BB962C8B-B14F-4D97-AF65-F5344CB8AC3E}">
        <p14:creationId xmlns:p14="http://schemas.microsoft.com/office/powerpoint/2010/main" val="3647066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908720"/>
            <a:ext cx="8424936" cy="5760640"/>
          </a:xfrm>
        </p:spPr>
        <p:txBody>
          <a:bodyPr>
            <a:normAutofit/>
          </a:bodyPr>
          <a:lstStyle/>
          <a:p>
            <a:pPr lvl="0"/>
            <a:r>
              <a:rPr lang="ar-IQ" sz="2800" b="0" dirty="0" smtClean="0">
                <a:solidFill>
                  <a:schemeClr val="accent6">
                    <a:lumMod val="60000"/>
                    <a:lumOff val="40000"/>
                  </a:schemeClr>
                </a:solidFill>
              </a:rPr>
              <a:t>3-</a:t>
            </a:r>
            <a:r>
              <a:rPr lang="ar-SA" sz="2800" b="0" dirty="0" smtClean="0">
                <a:solidFill>
                  <a:schemeClr val="accent6">
                    <a:lumMod val="60000"/>
                    <a:lumOff val="40000"/>
                  </a:schemeClr>
                </a:solidFill>
              </a:rPr>
              <a:t>استراتيجية </a:t>
            </a:r>
            <a:r>
              <a:rPr lang="ar-SA" sz="2800" b="0" dirty="0">
                <a:solidFill>
                  <a:schemeClr val="accent6">
                    <a:lumMod val="60000"/>
                    <a:lumOff val="40000"/>
                  </a:schemeClr>
                </a:solidFill>
              </a:rPr>
              <a:t>تعميق العلاقة القائمة : تقوم على الوصول لمدى اكبر من التعامل بين اطراف تجمعهم مصلحة ما حيث يقوم كل منهم بأحداث عمق في </a:t>
            </a:r>
            <a:r>
              <a:rPr lang="ar-SA" sz="2800" b="0" dirty="0" err="1">
                <a:solidFill>
                  <a:schemeClr val="accent6">
                    <a:lumMod val="60000"/>
                    <a:lumOff val="40000"/>
                  </a:schemeClr>
                </a:solidFill>
              </a:rPr>
              <a:t>علاقتة</a:t>
            </a:r>
            <a:r>
              <a:rPr lang="ar-SA" sz="2800" b="0" dirty="0">
                <a:solidFill>
                  <a:schemeClr val="accent6">
                    <a:lumMod val="60000"/>
                    <a:lumOff val="40000"/>
                  </a:schemeClr>
                </a:solidFill>
              </a:rPr>
              <a:t> </a:t>
            </a:r>
            <a:r>
              <a:rPr lang="ar-SA" sz="2800" b="0" dirty="0" err="1">
                <a:solidFill>
                  <a:schemeClr val="accent6">
                    <a:lumMod val="60000"/>
                    <a:lumOff val="40000"/>
                  </a:schemeClr>
                </a:solidFill>
              </a:rPr>
              <a:t>بالاخر</a:t>
            </a:r>
            <a:r>
              <a:rPr lang="ar-SA" sz="2800" b="0" dirty="0">
                <a:solidFill>
                  <a:schemeClr val="accent6">
                    <a:lumMod val="60000"/>
                    <a:lumOff val="40000"/>
                  </a:schemeClr>
                </a:solidFill>
              </a:rPr>
              <a:t> لتقوية الروابط وصولا الى مرحلة الاندماج الكامل بينهم و تعد </a:t>
            </a:r>
            <a:r>
              <a:rPr lang="ar-SA" sz="2800" b="0" dirty="0" err="1">
                <a:solidFill>
                  <a:schemeClr val="accent6">
                    <a:lumMod val="60000"/>
                    <a:lumOff val="40000"/>
                  </a:schemeClr>
                </a:solidFill>
              </a:rPr>
              <a:t>هذة</a:t>
            </a:r>
            <a:r>
              <a:rPr lang="ar-SA" sz="2800" b="0" dirty="0">
                <a:solidFill>
                  <a:schemeClr val="accent6">
                    <a:lumMod val="60000"/>
                    <a:lumOff val="40000"/>
                  </a:schemeClr>
                </a:solidFill>
              </a:rPr>
              <a:t> الاستراتيجية مناسبة بين الاطراف اصحاب المصالح المشتركة و التي يرغب كل منهم في تطوير </a:t>
            </a:r>
            <a:r>
              <a:rPr lang="ar-SA" sz="2800" b="0" dirty="0" err="1">
                <a:solidFill>
                  <a:schemeClr val="accent6">
                    <a:lumMod val="60000"/>
                    <a:lumOff val="40000"/>
                  </a:schemeClr>
                </a:solidFill>
              </a:rPr>
              <a:t>علاقتة</a:t>
            </a:r>
            <a:r>
              <a:rPr lang="ar-SA" sz="2800" b="0" dirty="0">
                <a:solidFill>
                  <a:schemeClr val="accent6">
                    <a:lumMod val="60000"/>
                    <a:lumOff val="40000"/>
                  </a:schemeClr>
                </a:solidFill>
              </a:rPr>
              <a:t> الكاملة</a:t>
            </a:r>
            <a:r>
              <a:rPr lang="en-US" sz="2400" dirty="0">
                <a:solidFill>
                  <a:schemeClr val="accent6">
                    <a:lumMod val="60000"/>
                    <a:lumOff val="40000"/>
                  </a:schemeClr>
                </a:solidFill>
              </a:rPr>
              <a:t/>
            </a:r>
            <a:br>
              <a:rPr lang="en-US" sz="2400" dirty="0">
                <a:solidFill>
                  <a:schemeClr val="accent6">
                    <a:lumMod val="60000"/>
                    <a:lumOff val="40000"/>
                  </a:schemeClr>
                </a:solidFill>
              </a:rPr>
            </a:br>
            <a:r>
              <a:rPr lang="ar-IQ" sz="2800" dirty="0" smtClean="0"/>
              <a:t/>
            </a:r>
            <a:br>
              <a:rPr lang="ar-IQ" sz="2800" dirty="0" smtClean="0"/>
            </a:br>
            <a:r>
              <a:rPr lang="ar-IQ" sz="2800" dirty="0" smtClean="0">
                <a:solidFill>
                  <a:schemeClr val="accent6">
                    <a:lumMod val="60000"/>
                    <a:lumOff val="40000"/>
                  </a:schemeClr>
                </a:solidFill>
              </a:rPr>
              <a:t>4-</a:t>
            </a:r>
            <a:r>
              <a:rPr lang="ar-SA" sz="2800" b="0" dirty="0" smtClean="0">
                <a:solidFill>
                  <a:schemeClr val="accent6">
                    <a:lumMod val="75000"/>
                  </a:schemeClr>
                </a:solidFill>
              </a:rPr>
              <a:t>استراتيجية </a:t>
            </a:r>
            <a:r>
              <a:rPr lang="ar-SA" sz="2800" b="0" dirty="0">
                <a:solidFill>
                  <a:schemeClr val="accent6">
                    <a:lumMod val="75000"/>
                  </a:schemeClr>
                </a:solidFill>
              </a:rPr>
              <a:t>توسيع نطاق التعاون بمدة الى مجالات جديدة :</a:t>
            </a:r>
            <a:r>
              <a:rPr lang="en-US" sz="2800" dirty="0">
                <a:solidFill>
                  <a:schemeClr val="accent6">
                    <a:lumMod val="75000"/>
                  </a:schemeClr>
                </a:solidFill>
              </a:rPr>
              <a:t/>
            </a:r>
            <a:br>
              <a:rPr lang="en-US" sz="2800" dirty="0">
                <a:solidFill>
                  <a:schemeClr val="accent6">
                    <a:lumMod val="75000"/>
                  </a:schemeClr>
                </a:solidFill>
              </a:rPr>
            </a:br>
            <a:r>
              <a:rPr lang="ar-SA" sz="2800" b="0" dirty="0">
                <a:solidFill>
                  <a:schemeClr val="accent6">
                    <a:lumMod val="75000"/>
                  </a:schemeClr>
                </a:solidFill>
              </a:rPr>
              <a:t>و هي تعتمد اساسا على الواقع التاريخي الطويل الممتد بين طرفين التفاوض من حيث التعاون القائم بينهما و تعدد وسائلة و مراحلة وفقا للظروف و المتغيرات التي يمر بها و وفقا لقدرات و طاقات كل منها و من خلال احساس كل منهما </a:t>
            </a:r>
            <a:r>
              <a:rPr lang="ar-SA" sz="2800" b="0" dirty="0" err="1">
                <a:solidFill>
                  <a:schemeClr val="accent6">
                    <a:lumMod val="75000"/>
                  </a:schemeClr>
                </a:solidFill>
              </a:rPr>
              <a:t>بأهميبة</a:t>
            </a:r>
            <a:r>
              <a:rPr lang="ar-SA" sz="2800" b="0" dirty="0">
                <a:solidFill>
                  <a:schemeClr val="accent6">
                    <a:lumMod val="75000"/>
                  </a:schemeClr>
                </a:solidFill>
              </a:rPr>
              <a:t> و حتمية التعاون مع الأخر و ضرورة مد هذا التعاون و </a:t>
            </a:r>
            <a:r>
              <a:rPr lang="ar-SA" sz="2800" b="0" dirty="0" err="1">
                <a:solidFill>
                  <a:schemeClr val="accent6">
                    <a:lumMod val="75000"/>
                  </a:schemeClr>
                </a:solidFill>
              </a:rPr>
              <a:t>ابعادة</a:t>
            </a:r>
            <a:r>
              <a:rPr lang="ar-SA" sz="2800" b="0" dirty="0">
                <a:solidFill>
                  <a:schemeClr val="accent6">
                    <a:lumMod val="75000"/>
                  </a:schemeClr>
                </a:solidFill>
              </a:rPr>
              <a:t> مكانا و زمانا</a:t>
            </a:r>
            <a:endParaRPr lang="ar-IQ" sz="2800" dirty="0">
              <a:solidFill>
                <a:schemeClr val="accent6">
                  <a:lumMod val="75000"/>
                </a:schemeClr>
              </a:solidFill>
            </a:endParaRPr>
          </a:p>
        </p:txBody>
      </p:sp>
      <p:sp>
        <p:nvSpPr>
          <p:cNvPr id="3" name="عنصر نائب للنص 2"/>
          <p:cNvSpPr>
            <a:spLocks noGrp="1"/>
          </p:cNvSpPr>
          <p:nvPr>
            <p:ph type="body" idx="1"/>
          </p:nvPr>
        </p:nvSpPr>
        <p:spPr>
          <a:xfrm>
            <a:off x="609600" y="116633"/>
            <a:ext cx="7772400" cy="576063"/>
          </a:xfrm>
        </p:spPr>
        <p:txBody>
          <a:bodyPr>
            <a:normAutofit/>
          </a:bodyPr>
          <a:lstStyle/>
          <a:p>
            <a:r>
              <a:rPr lang="ar-SA" sz="2800" dirty="0">
                <a:solidFill>
                  <a:schemeClr val="accent6">
                    <a:lumMod val="60000"/>
                    <a:lumOff val="40000"/>
                  </a:schemeClr>
                </a:solidFill>
              </a:rPr>
              <a:t>استراتيجيات منهج المصالح المشتركة ( علاقة التعاون ) و تتضمن :</a:t>
            </a:r>
            <a:endParaRPr lang="ar-IQ" sz="2800" dirty="0"/>
          </a:p>
        </p:txBody>
      </p:sp>
    </p:spTree>
    <p:extLst>
      <p:ext uri="{BB962C8B-B14F-4D97-AF65-F5344CB8AC3E}">
        <p14:creationId xmlns:p14="http://schemas.microsoft.com/office/powerpoint/2010/main" val="2691235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980728"/>
            <a:ext cx="8352928" cy="5688632"/>
          </a:xfrm>
        </p:spPr>
        <p:txBody>
          <a:bodyPr>
            <a:normAutofit/>
          </a:bodyPr>
          <a:lstStyle/>
          <a:p>
            <a:r>
              <a:rPr lang="ar-SA" sz="2800" b="0" dirty="0">
                <a:solidFill>
                  <a:schemeClr val="accent6">
                    <a:lumMod val="40000"/>
                    <a:lumOff val="60000"/>
                  </a:schemeClr>
                </a:solidFill>
              </a:rPr>
              <a:t>اولا : الانهاك: من اهم انواع الاستراتيجيات  المستخدمة محليا و قوميا و فرديا و  جماعيا ,حيث يطلق عليها استراتيجية </a:t>
            </a:r>
            <a:r>
              <a:rPr lang="ar-SA" sz="2800" b="0" dirty="0" err="1">
                <a:solidFill>
                  <a:schemeClr val="accent6">
                    <a:lumMod val="40000"/>
                    <a:lumOff val="60000"/>
                  </a:schemeClr>
                </a:solidFill>
              </a:rPr>
              <a:t>أستنزاف</a:t>
            </a:r>
            <a:r>
              <a:rPr lang="ar-SA" sz="2800" b="0" dirty="0">
                <a:solidFill>
                  <a:schemeClr val="accent6">
                    <a:lumMod val="40000"/>
                    <a:lumOff val="60000"/>
                  </a:schemeClr>
                </a:solidFill>
              </a:rPr>
              <a:t> المفاوض : </a:t>
            </a:r>
            <a:r>
              <a:rPr lang="ar-SA" sz="2800" b="0" dirty="0" smtClean="0">
                <a:solidFill>
                  <a:schemeClr val="accent6">
                    <a:lumMod val="40000"/>
                    <a:lumOff val="60000"/>
                  </a:schemeClr>
                </a:solidFill>
              </a:rPr>
              <a:t>استنزاف </a:t>
            </a:r>
            <a:r>
              <a:rPr lang="ar-SA" sz="2800" b="0" dirty="0">
                <a:solidFill>
                  <a:schemeClr val="accent6">
                    <a:lumMod val="40000"/>
                    <a:lumOff val="60000"/>
                  </a:schemeClr>
                </a:solidFill>
              </a:rPr>
              <a:t>وقت و جهد و مال , طرف دون الطرف الاخر و تقوم على </a:t>
            </a:r>
            <a:r>
              <a:rPr lang="ar-SA" sz="2800" b="0" dirty="0">
                <a:solidFill>
                  <a:schemeClr val="accent6">
                    <a:lumMod val="75000"/>
                  </a:schemeClr>
                </a:solidFill>
              </a:rPr>
              <a:t>:</a:t>
            </a:r>
            <a:r>
              <a:rPr lang="en-US" sz="2800" dirty="0">
                <a:solidFill>
                  <a:schemeClr val="accent6">
                    <a:lumMod val="75000"/>
                  </a:schemeClr>
                </a:solidFill>
              </a:rPr>
              <a:t/>
            </a:r>
            <a:br>
              <a:rPr lang="en-US" sz="2800" dirty="0">
                <a:solidFill>
                  <a:schemeClr val="accent6">
                    <a:lumMod val="75000"/>
                  </a:schemeClr>
                </a:solidFill>
              </a:rPr>
            </a:br>
            <a:r>
              <a:rPr lang="ar-IQ" sz="2800" dirty="0" smtClean="0">
                <a:solidFill>
                  <a:schemeClr val="accent6">
                    <a:lumMod val="75000"/>
                  </a:schemeClr>
                </a:solidFill>
              </a:rPr>
              <a:t>1-</a:t>
            </a:r>
            <a:r>
              <a:rPr lang="ar-SA" sz="2800" b="0" dirty="0" smtClean="0">
                <a:solidFill>
                  <a:schemeClr val="accent6">
                    <a:lumMod val="75000"/>
                  </a:schemeClr>
                </a:solidFill>
              </a:rPr>
              <a:t>استنزاف </a:t>
            </a:r>
            <a:r>
              <a:rPr lang="ar-SA" sz="2800" b="0" dirty="0">
                <a:solidFill>
                  <a:schemeClr val="accent6">
                    <a:lumMod val="75000"/>
                  </a:schemeClr>
                </a:solidFill>
              </a:rPr>
              <a:t>وقت الطرف الاخر: تطويل فترة التفاوض ,التفاوض حول مبدأ التفاوض </a:t>
            </a:r>
            <a:r>
              <a:rPr lang="ar-SA" sz="2800" b="0" dirty="0" err="1">
                <a:solidFill>
                  <a:schemeClr val="accent6">
                    <a:lumMod val="75000"/>
                  </a:schemeClr>
                </a:solidFill>
              </a:rPr>
              <a:t>ذاتة</a:t>
            </a:r>
            <a:r>
              <a:rPr lang="ar-SA" sz="2800" b="0" dirty="0">
                <a:solidFill>
                  <a:schemeClr val="accent6">
                    <a:lumMod val="75000"/>
                  </a:schemeClr>
                </a:solidFill>
              </a:rPr>
              <a:t> , التفاوض جولة </a:t>
            </a:r>
            <a:r>
              <a:rPr lang="ar-SA" sz="2800" b="0" dirty="0" err="1">
                <a:solidFill>
                  <a:schemeClr val="accent6">
                    <a:lumMod val="75000"/>
                  </a:schemeClr>
                </a:solidFill>
              </a:rPr>
              <a:t>جولة</a:t>
            </a:r>
            <a:r>
              <a:rPr lang="ar-SA" sz="2800" b="0" dirty="0">
                <a:solidFill>
                  <a:schemeClr val="accent6">
                    <a:lumMod val="75000"/>
                  </a:schemeClr>
                </a:solidFill>
              </a:rPr>
              <a:t> ,التفاوض في جولة جديدة حول مكان التفاوض </a:t>
            </a:r>
            <a:r>
              <a:rPr lang="en-US" sz="2800" dirty="0">
                <a:solidFill>
                  <a:schemeClr val="accent6">
                    <a:lumMod val="75000"/>
                  </a:schemeClr>
                </a:solidFill>
              </a:rPr>
              <a:t/>
            </a:r>
            <a:br>
              <a:rPr lang="en-US" sz="2800" dirty="0">
                <a:solidFill>
                  <a:schemeClr val="accent6">
                    <a:lumMod val="75000"/>
                  </a:schemeClr>
                </a:solidFill>
              </a:rPr>
            </a:br>
            <a:r>
              <a:rPr lang="ar-IQ" sz="2800" dirty="0" smtClean="0">
                <a:solidFill>
                  <a:schemeClr val="accent6">
                    <a:lumMod val="75000"/>
                  </a:schemeClr>
                </a:solidFill>
              </a:rPr>
              <a:t>2-</a:t>
            </a:r>
            <a:r>
              <a:rPr lang="ar-SA" sz="2800" b="0" dirty="0" smtClean="0">
                <a:solidFill>
                  <a:schemeClr val="accent6">
                    <a:lumMod val="75000"/>
                  </a:schemeClr>
                </a:solidFill>
              </a:rPr>
              <a:t>استنزاف </a:t>
            </a:r>
            <a:r>
              <a:rPr lang="ar-SA" sz="2800" b="0" dirty="0">
                <a:solidFill>
                  <a:schemeClr val="accent6">
                    <a:lumMod val="75000"/>
                  </a:schemeClr>
                </a:solidFill>
              </a:rPr>
              <a:t>جهد الطرف الاخر: عن طريق تكثيف و تحفيز </a:t>
            </a:r>
            <a:r>
              <a:rPr lang="ar-SA" sz="2800" b="0" dirty="0" err="1">
                <a:solidFill>
                  <a:schemeClr val="accent6">
                    <a:lumMod val="75000"/>
                  </a:schemeClr>
                </a:solidFill>
              </a:rPr>
              <a:t>طاقاتة</a:t>
            </a:r>
            <a:r>
              <a:rPr lang="ar-SA" sz="2800" b="0" dirty="0">
                <a:solidFill>
                  <a:schemeClr val="accent6">
                    <a:lumMod val="75000"/>
                  </a:schemeClr>
                </a:solidFill>
              </a:rPr>
              <a:t> و استنفاذ </a:t>
            </a:r>
            <a:r>
              <a:rPr lang="ar-SA" sz="2800" b="0" dirty="0" err="1">
                <a:solidFill>
                  <a:schemeClr val="accent6">
                    <a:lumMod val="75000"/>
                  </a:schemeClr>
                </a:solidFill>
              </a:rPr>
              <a:t>خبراتة</a:t>
            </a:r>
            <a:r>
              <a:rPr lang="ar-SA" sz="2800" b="0" dirty="0">
                <a:solidFill>
                  <a:schemeClr val="accent6">
                    <a:lumMod val="75000"/>
                  </a:schemeClr>
                </a:solidFill>
              </a:rPr>
              <a:t> و </a:t>
            </a:r>
            <a:r>
              <a:rPr lang="ar-SA" sz="2800" b="0" dirty="0" err="1">
                <a:solidFill>
                  <a:schemeClr val="accent6">
                    <a:lumMod val="75000"/>
                  </a:schemeClr>
                </a:solidFill>
              </a:rPr>
              <a:t>تخصصاتة</a:t>
            </a:r>
            <a:r>
              <a:rPr lang="ar-SA" sz="2800" b="0" dirty="0">
                <a:solidFill>
                  <a:schemeClr val="accent6">
                    <a:lumMod val="75000"/>
                  </a:schemeClr>
                </a:solidFill>
              </a:rPr>
              <a:t> كافة و شغلة بعيدا عن القضية التفاوضية عن طريق اثارة العقبات القانونية حول كل عنصر و زيارة الأماكن التاريخية و الترفيهية و غيرها .</a:t>
            </a:r>
            <a:r>
              <a:rPr lang="en-US" sz="2800" dirty="0">
                <a:solidFill>
                  <a:schemeClr val="accent6">
                    <a:lumMod val="75000"/>
                  </a:schemeClr>
                </a:solidFill>
              </a:rPr>
              <a:t/>
            </a:r>
            <a:br>
              <a:rPr lang="en-US" sz="2800" dirty="0">
                <a:solidFill>
                  <a:schemeClr val="accent6">
                    <a:lumMod val="75000"/>
                  </a:schemeClr>
                </a:solidFill>
              </a:rPr>
            </a:br>
            <a:r>
              <a:rPr lang="ar-IQ" sz="2800" dirty="0" smtClean="0">
                <a:solidFill>
                  <a:schemeClr val="accent6">
                    <a:lumMod val="75000"/>
                  </a:schemeClr>
                </a:solidFill>
              </a:rPr>
              <a:t>3-</a:t>
            </a:r>
            <a:r>
              <a:rPr lang="ar-SA" sz="2800" b="0" dirty="0" smtClean="0">
                <a:solidFill>
                  <a:schemeClr val="accent6">
                    <a:lumMod val="75000"/>
                  </a:schemeClr>
                </a:solidFill>
              </a:rPr>
              <a:t>استنزاف </a:t>
            </a:r>
            <a:r>
              <a:rPr lang="ar-SA" sz="2800" b="0" dirty="0">
                <a:solidFill>
                  <a:schemeClr val="accent6">
                    <a:lumMod val="75000"/>
                  </a:schemeClr>
                </a:solidFill>
              </a:rPr>
              <a:t>اموال الطرف الاخر : عن طريق زيادة معدلات </a:t>
            </a:r>
            <a:r>
              <a:rPr lang="ar-SA" sz="2800" b="0" dirty="0" err="1">
                <a:solidFill>
                  <a:schemeClr val="accent6">
                    <a:lumMod val="75000"/>
                  </a:schemeClr>
                </a:solidFill>
              </a:rPr>
              <a:t>انفاقة</a:t>
            </a:r>
            <a:r>
              <a:rPr lang="ar-SA" sz="2800" b="0" dirty="0">
                <a:solidFill>
                  <a:schemeClr val="accent6">
                    <a:lumMod val="75000"/>
                  </a:schemeClr>
                </a:solidFill>
              </a:rPr>
              <a:t> و تكاليف </a:t>
            </a:r>
            <a:r>
              <a:rPr lang="ar-SA" sz="2800" b="0" dirty="0" err="1">
                <a:solidFill>
                  <a:schemeClr val="accent6">
                    <a:lumMod val="75000"/>
                  </a:schemeClr>
                </a:solidFill>
              </a:rPr>
              <a:t>اقامتة</a:t>
            </a:r>
            <a:r>
              <a:rPr lang="ar-SA" sz="2800" b="0" dirty="0">
                <a:solidFill>
                  <a:schemeClr val="accent6">
                    <a:lumMod val="75000"/>
                  </a:schemeClr>
                </a:solidFill>
              </a:rPr>
              <a:t> نظرا لما </a:t>
            </a:r>
            <a:r>
              <a:rPr lang="ar-SA" sz="2800" b="0" dirty="0" err="1">
                <a:solidFill>
                  <a:schemeClr val="accent6">
                    <a:lumMod val="75000"/>
                  </a:schemeClr>
                </a:solidFill>
              </a:rPr>
              <a:t>يمثلة</a:t>
            </a:r>
            <a:r>
              <a:rPr lang="ar-SA" sz="2800" b="0" dirty="0">
                <a:solidFill>
                  <a:schemeClr val="accent6">
                    <a:lumMod val="75000"/>
                  </a:schemeClr>
                </a:solidFill>
              </a:rPr>
              <a:t> ذلك من تضييع باقي الفرص المالية و الاقتصادية البديلة</a:t>
            </a:r>
            <a:endParaRPr lang="ar-IQ" sz="2800" dirty="0">
              <a:solidFill>
                <a:schemeClr val="accent6">
                  <a:lumMod val="75000"/>
                </a:schemeClr>
              </a:solidFill>
            </a:endParaRPr>
          </a:p>
        </p:txBody>
      </p:sp>
      <p:sp>
        <p:nvSpPr>
          <p:cNvPr id="3" name="عنصر نائب للنص 2"/>
          <p:cNvSpPr>
            <a:spLocks noGrp="1"/>
          </p:cNvSpPr>
          <p:nvPr>
            <p:ph type="body" idx="1"/>
          </p:nvPr>
        </p:nvSpPr>
        <p:spPr>
          <a:xfrm>
            <a:off x="609600" y="116633"/>
            <a:ext cx="7772400" cy="648071"/>
          </a:xfrm>
        </p:spPr>
        <p:txBody>
          <a:bodyPr>
            <a:normAutofit/>
          </a:bodyPr>
          <a:lstStyle/>
          <a:p>
            <a:r>
              <a:rPr lang="ar-SA" sz="3600" dirty="0">
                <a:solidFill>
                  <a:schemeClr val="accent6">
                    <a:lumMod val="60000"/>
                    <a:lumOff val="40000"/>
                  </a:schemeClr>
                </a:solidFill>
              </a:rPr>
              <a:t>استراتيجيات منهج الصراع</a:t>
            </a:r>
            <a:endParaRPr lang="ar-IQ" sz="3600" dirty="0">
              <a:solidFill>
                <a:schemeClr val="accent6">
                  <a:lumMod val="60000"/>
                  <a:lumOff val="40000"/>
                </a:schemeClr>
              </a:solidFill>
            </a:endParaRPr>
          </a:p>
        </p:txBody>
      </p:sp>
    </p:spTree>
    <p:extLst>
      <p:ext uri="{BB962C8B-B14F-4D97-AF65-F5344CB8AC3E}">
        <p14:creationId xmlns:p14="http://schemas.microsoft.com/office/powerpoint/2010/main" val="1584203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ألبوم صور فوتوغرافية حضري">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UrbanPhotoAlbum</Template>
  <TotalTime>0</TotalTime>
  <Words>767</Words>
  <Application>Microsoft Office PowerPoint</Application>
  <PresentationFormat>On-screen Show (4:3)</PresentationFormat>
  <Paragraphs>53</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ألبوم صور فوتوغرافية حضري</vt:lpstr>
      <vt:lpstr>PowerPoint Presentation</vt:lpstr>
      <vt:lpstr>PowerPoint Presentation</vt:lpstr>
      <vt:lpstr>:أ – الأستراتيجيات حسب طابع السلوك التفاوضي  اولا : استراتيجيات هجومية ثانيا: استراتيجيات دفاعية ثالثا: استراتيجيات تدرج رابعا: استراتيجيات الانجاز مرة واحدة خامسا: استراتيجية القيادات سادسا: استراتيجية المواجهه      مناهج الأستراتيجية : ب- مجموعة الاستراتيجيات في منهج المصالح المشتركة  اولا: استراتيجية التكامل  ثانيا: استراتيجية تطوير التعاون الحالي ثالثا: استراتيجية تعميق العلاقات القائمة رابعا: استراتيجية توسيع نطاق التعاون بمجالات عدة جديدة  ج- اهم استراتيجيات منهج الصراع  الانتهاك ( الاستنزاف ) التشتيت ( التفتيت)  احكام السيطرة ( الأخضاع)  الدحر ( الغزو المنظم) التدمير الذاتي ( الانتحار)  اساليب أختيار الأستراتيجية </vt:lpstr>
      <vt:lpstr>لا تفاوض فعال و ناجح بدون استراتيجية علمية تقوم علية كذلك ليس كل استراتيجية تفاوضية تعد مناسبة لكل قضية من القضايا التي يتم التفاوض عليها و في ضوء الاستراتيجيات التي سنتناولها فأطراف القظية التفاوضية يلعبون دورا مهما في اختيار هذة الاستراتيجية لأن طبيعة العلاقة بين طرفي التفاوض تحدد نوع المنهج المستخدم في العملية التفاوضية و المنهج المستخدم يحدد الاستراتيجية المختارة و من ثم يمكن تنويع و تقسيم الاستراتيجيات وفقا للمناهج المختلفة للتفاوض.</vt:lpstr>
      <vt:lpstr>    و الاستراتيجية تتعلق بفن استخدام القوة الشاملة لتحقيق الهدف التفاوضي العام و هي يجب ان تغطي و تحدد عنصريين اساسيين ( خصائص الاستراتيجية ) عنصر الشمول: و يشمل الهدف العام الذي يحيط بالعناصر كافة للقظية التفاوضية   عنصر الزمن : و هو لفترة الزمنية المتعين تحقيق الهدف التفاوضي العام خلالها    كذلك فأن العلاقة التفاوضية بين اطراف التفاوض لا تخرج عن كونها احدى علاقتين ( منهج التفاوض ): 1- علاقة مصلحة مشتركة أي تعاون(  استراتيجية التعاون) 2- علاقة صراع قائمة على التنافس والعداء (استراتيجية الصراع( ( </vt:lpstr>
      <vt:lpstr>طابع السلوكي التفاوضي يمكن هنا تمييز استراتيجيات متباينة  وعكسية : اولا: استراتيجية هجومية : و هي اتخاذ موقف هجومي غالبا يكون عدوانيا متشددا لاشعار الطرف الاخر بالتفوق الكبير و عدم حرصة على اتمام المفاوضات بنجاح. ثانيا: استراتيجيات دفاعية : و هناك يدرك المفاوض ان موقفة اضعف و يستهدف تقليل الخسائر( انقاذ ما يمكن انقاذة )   ثالثا: استراتيجيات تدرج : او استراتيجية خطوة خطوة في ظل هذه الاستراتيجية ، يقوم المفاوض بتجزئة الموضوع الى اجزاء ، حتى تتم مناقشة كل جزء على حدة ، واتخاذ قرار بشأنه ويكون بعد ذلك الانتقال الى الجزء الاخر ، وهكذا . رابعا: استراتيجيات الانجاز مرة واحدة : تعني الخبطة الواحدة تمثل فلسفة حاكمة للمفاوض الذي قدراتة لا تؤدي ضمانة حقيقية لاستمرار فرض تحقيق اهدافة في المستقبل. خامسا : استراتيجية القيادات : يؤمن المفاوض بأن ىاتخاذ موقف تعاوني مع الطرف الاخر يتيح فرصا افضل لانجاح المفاوضات . سادسا: استراتيجية المواجهه: يؤمن المفاوض بأن هذة الأستراتيجية تتيح فرصا افضل للحصول على مكاسب.</vt:lpstr>
      <vt:lpstr>1- استراتيجية التكامل :  تعني التطوير بالعلاقة بين الطرفين لدرجة ان يصبح كل منهما مكملا للاخر في كل شئ و يتم  تناول هذا المضمون عن طريق احد بدائل عمل ثلاثة : اولا: التكامل الخلفي : لايجاد علاقة او رابطة مصلحية لاستفادة مما يحوزة كل طرف. ثانيا : التكامل الامامي: الكشف عن ما يحوزة أي طرف من مزايا و منافع لاستكمال الطرف اللاخر .  ثالثا : التكامل الاقصى:عن طريق توسيع نطاق المصلحهه المشتركة بأضافة طرف ثالث او اطراف جديدة لزيادة فعالية قدرات و مهارات المجموعة ككل مثل السوق الاوربية المشتركة  2-استراتيجية التطوير التعاون الحالي : و هي تقوم على الوصول الى تحقيق مجموعة من  الاهداف التي تعمل على تطوير المصلحة المشتركة و توثيق التعاون بينها.   </vt:lpstr>
      <vt:lpstr>3-استراتيجية تعميق العلاقة القائمة : تقوم على الوصول لمدى اكبر من التعامل بين اطراف تجمعهم مصلحة ما حيث يقوم كل منهم بأحداث عمق في علاقتة بالاخر لتقوية الروابط وصولا الى مرحلة الاندماج الكامل بينهم و تعد هذة الاستراتيجية مناسبة بين الاطراف اصحاب المصالح المشتركة و التي يرغب كل منهم في تطوير علاقتة الكاملة  4-استراتيجية توسيع نطاق التعاون بمدة الى مجالات جديدة : و هي تعتمد اساسا على الواقع التاريخي الطويل الممتد بين طرفين التفاوض من حيث التعاون القائم بينهما و تعدد وسائلة و مراحلة وفقا للظروف و المتغيرات التي يمر بها و وفقا لقدرات و طاقات كل منها و من خلال احساس كل منهما بأهميبة و حتمية التعاون مع الأخر و ضرورة مد هذا التعاون و ابعادة مكانا و زمانا</vt:lpstr>
      <vt:lpstr>اولا : الانهاك: من اهم انواع الاستراتيجيات  المستخدمة محليا و قوميا و فرديا و  جماعيا ,حيث يطلق عليها استراتيجية أستنزاف المفاوض : استنزاف وقت و جهد و مال , طرف دون الطرف الاخر و تقوم على : 1-استنزاف وقت الطرف الاخر: تطويل فترة التفاوض ,التفاوض حول مبدأ التفاوض ذاتة , التفاوض جولة جولة ,التفاوض في جولة جديدة حول مكان التفاوض  2-استنزاف جهد الطرف الاخر: عن طريق تكثيف و تحفيز طاقاتة و استنفاذ خبراتة و تخصصاتة كافة و شغلة بعيدا عن القضية التفاوضية عن طريق اثارة العقبات القانونية حول كل عنصر و زيارة الأماكن التاريخية و الترفيهية و غيرها . 3-استنزاف اموال الطرف الاخر : عن طريق زيادة معدلات انفاقة و تكاليف اقامتة نظرا لما يمثلة ذلك من تضييع باقي الفرص المالية و الاقتصادية البديلة</vt:lpstr>
      <vt:lpstr>ثانيا: التشتيت: و هو من اهم استراتيجيات الصراع حيث تعتمد عليها بشكل كبير الاطراف المتصارعة و تقوم على   - فحص و تشخيص و تحديد اهم نقاط الضعف و القوة في الفريق الاخر  - تحديد انتمائهم و عقائدهم و مستواهم العلمي و الفني و الطبقي و الدخلي ثالثا: احكام السيطرة:العملية التفاوضية تعد معركة شرسة او مبادرة ذاتية بين الطرفين و الذي يسيطر على جلساتهما و ملعبها هو الذي يستطيع في كل وقت الفوز بالاهداف و الحرص على أبقاء الطرف الأخر في مركز التابع .</vt:lpstr>
      <vt:lpstr>رابعا : الدحر: يتم استخدامة بغض النظر عن قلة المعلومات عن الطرف الاخر و الذي يتم معة الصراع التفاوضي حيث يتعين ان تتم مفاوضات بين الطرفين لتقليل اوتنظيم المناقشة بينهما للاقلال من حجم الاضرار المترتبة من تصارعهما .  خامسا: استراتيجية التدمير الذاتي : لكل طرف من اطراف التفاوض اهداف – امال – احلام تطلعات كلها تواجهها محددات – عقبات مشاكل- صعاب – كلما كانت العقبات شديدة ازداد يأس هذا الطرف و احساسة باستحالة الوصول الى ما يريدة .</vt:lpstr>
      <vt:lpstr>اولا : استراتيجيه التعاون :  تتطلب هذه الاستراتيجيه مناخا ايجابيا يساعد اطراف التفاوض للعمل معا و يمكن استخدامها حين يكون المتفاوضون مهتمين بالعمل معا للتوصل الى اتفاق .  ثانيا : الاستراتيجيه التنافسيه :  تستخدم هذه الاستراتيجيه حين يكون احد اطراف التفاوض مهتم بالعمل لمصلحته فقط ويصبح نشاطه الرئيسي في المفاوضات هو محاوله تحقيق الاهداف على حساب الطرف الاخر .</vt:lpstr>
      <vt:lpstr>ثالثا: الاستراتيجيه القتاليه : تعتبر هذه الاستراتيجيه اكثر عدوانيه من الاستراتيجيه التنافسيه اذ ان الهدف الاساس ليس تحقيق اقصى قدر ممكن من الربح للطرف المفاوض فحسب بل تحقيق اكبر خساره ممكنة للطرف الاخر . رابعا : استراتيجية التبعيه : لا يعمل الطرف المفاوض في هذا النوع من الاستراتيجيه لخدمه مصالحه بل ينحصر التمامه في تحقيق مصالح الطرف الاخر في محاوله منه لتجنب النزاع او المواجهه .</vt:lpstr>
      <vt:lpstr>اولا : الاستراتيجيات الزمانيه (متى ) وتشمل هذه الاستراتيجيه على الاساليب والتكتيكات التاليه : 1- الصبر : هذا الاسلوب يهدف الى كسب الوقت وشعاره بالصبر تبلغ ما تريد . 2- المفاجاه : وتتضمن هذه الاستراتيجيه تغييرا مفاجئا في الاسلوب وطريقه الحديث بهدف ارباك الخصم والحصول من على تنازلات . 3- الامر الواقع : و تقوم هذه الاستراتيجيه على اساس وضع الطرف المفاوض امام الامر الواقع .</vt:lpstr>
      <vt:lpstr>4- الانسحاب الهادئ : وهنا يقوم المحاور باتباع سلوك معين يحصل به على بعض المميزات ثم يحاول انقاذ ما يمكن انقاذه . 5- الانسحاب الظاهري: في هذه الاستراتيجيه يعلن احد الاطراف انسحابه في اللحظه الحاسمه للحصول على مزيد من التنازلات . 6- الكر والفر او التحول : ويكون المفاوض هنا على استعداد ان يحول مواقفه وفق ضرور المفاوضات . 7- القيود : ويقوم المفاوض في هذه الحاله بوضع قيود على بعض جوانب التفاوض مثل عدد الافراد المشاركين و غيرها لأضعاف الخصم. 8- الخداع : وطبقا لهذه الاستراتيجيه فان احد المفاوضين ياتي بتصرف يحول ذهن الطرف الاخر الى اتجاه معين بعيدا عن حقيقه التصرف .</vt:lpstr>
      <vt:lpstr>1- المشاركه في العمل : وفيها يحاول المحاور الحصول على تعاون اطرارف اخرى بطريقه مباشره او غير مباشره وشعار هذه الاستراتيجيه نحن اصدقاء . 2- المساهمه: و يتضح استخدام مثل هذه الاستراتيجيه عمليا في استخدام بعض الشركات ممثلين او رياضيين مشهورين في اعلاناتها لاعطاء انطباع جيد للجمهور  . 3- التوصيه : المفتعلة ورد الفعل السلبي (عدم المساهمه) وهي عكس الاستراتيجيه السابقة ( المساهمه ) وتشير الى انه الدعايه المكثفه يمكن ان تؤدي الى نتائج عكسيه .  4- مفترق الطرق : تستخدم هذه الاستراتيجيه للحصول على تنازلات في القضايا الكبيره مقابل تقديم المفاوض تنازلات في القضايا البسيطه .</vt:lpstr>
      <vt:lpstr>5- التغطيه : يهدف المفاوض باستخدام هذه الاستراتيجيه الى تغطيه جوانب الضعف لدية حتى لا ينتبه اليها الطرف الاخر .  6- العشوائيه : و هذه الاستراتيجيه تعني استخدام قانون المصادفة في كسب اكثر ما يمكن كسبه من خصمك . 7- استراتيجيات تدرج : او استراتيجية خطوة خطوة في ظل هذه الاستراتيجية ، يقوم المفاوض بتجزئة الموضوع الى اجزاء ، حتى تتم مناقشة كل جزء على حدة . 8- التصنيف الفئوي : وهي لا تشبه الاستراتيجيه السابقه (استراتيجيات تدرج ) لان التجزئه فيها تكون بغرض المناقشه فحسب . 9- التوكيل : وتتمثل هذه الاستراتيجيه في توكيل بعض الاطراف للقيام بالوساطه والتحدث بالنيابه .</vt:lpstr>
      <vt:lpstr>10- العينه العشوائيه : و تقوم على اساس اختيار عينه عشوائيه واجراء دراسات عليها ثم على افتراض ان العينه المختاره تمثل حجم البحث كله ومن خلال هذه الدراسه يتم الحصول على بعض المعلومات المتعلقه مثلا بالمفاوض او المفوضين وبناء على نتائج تلك الدراسه يتم اتخاذ الخطوات اللازمه للتحرك . 11- تغيير المستوى : في هذه الاستراتيجيه تبدا المفاوضات من مستويات اقل من مستوى الرئيس او المدير العام وعندما تبدا المفاوضات في التعثر او الوصول الى طريق مسدود يتم تصعيد شخص ينظم اذا الوفد المفاوض ويكون على مستوى اعلى </vt:lpstr>
      <vt:lpstr>PowerPoint Presentation</vt:lpstr>
      <vt:lpstr>١.وجود نظرة حكيمه للمواقف وعلى كل الامور المحيطة بالمشكله  ٢.ضرورة وجود كفاءات ومهارات اجتماعية مبدعة لتكون احداعضاء الفريق التفاوضي  ٣.ضرورة الاعتماد على الاسس العلمية والفكرية ذات الفلسفة القريبه من  الواقع والذي يمكن التصدي بها لتحديات الواقع البيئي والعلاقات الخارجية لتتمكن من تحقيق اهدافها وطموحاتها المرجوة  ٤.الاعتماد على فريق تفاوضي يتقن فن التفاوض ويضم اختصاصات متنوعة لبلورة سياقات التفاوض الايجابي انسجاما مع طموحات المنظمة وحل قضاياها المستقبلية </vt:lpstr>
      <vt:lpstr>-1حاجات كل طرف واتجاهاتة -2مراكز القوه النسبيه للمفاوض  -3القضايا موضوع التفاوض ومدى الاتفاق عليها  -4اهميه التوصل الى اتفاق  -5الوقت المتاح  -6خطوره النتائج المترتبه على الاتفاق  -7الخبرات والمهارات النسبيه للمفاوض  -8شخصيه الخصم والسلوك المتوقع له</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2020-04-07T12:58:01Z</dcterms:created>
  <dcterms:modified xsi:type="dcterms:W3CDTF">2020-10-17T09:32:50Z</dcterms:modified>
</cp:coreProperties>
</file>