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48" r:id="rId4"/>
  </p:sldMasterIdLst>
  <p:notesMasterIdLst>
    <p:notesMasterId r:id="rId19"/>
  </p:notesMasterIdLst>
  <p:handoutMasterIdLst>
    <p:handoutMasterId r:id="rId20"/>
  </p:handoutMasterIdLst>
  <p:sldIdLst>
    <p:sldId id="289" r:id="rId5"/>
    <p:sldId id="296" r:id="rId6"/>
    <p:sldId id="286" r:id="rId7"/>
    <p:sldId id="292" r:id="rId8"/>
    <p:sldId id="291" r:id="rId9"/>
    <p:sldId id="293" r:id="rId10"/>
    <p:sldId id="294" r:id="rId11"/>
    <p:sldId id="273" r:id="rId12"/>
    <p:sldId id="268" r:id="rId13"/>
    <p:sldId id="271" r:id="rId14"/>
    <p:sldId id="287" r:id="rId15"/>
    <p:sldId id="295" r:id="rId16"/>
    <p:sldId id="290" r:id="rId17"/>
    <p:sldId id="28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13" orient="horz" pos="216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5"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0A2"/>
    <a:srgbClr val="404040"/>
  </p:clrMru>
  <p:extLst>
    <p:ext uri="{E76CE94A-603C-4142-B9EB-6D1370010A27}">
      <p14:discardImageEditData xmlns:p14="http://schemas.microsoft.com/office/powerpoint/2010/main" val="1"/>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4" d="100"/>
          <a:sy n="84" d="100"/>
        </p:scale>
        <p:origin x="581" y="86"/>
      </p:cViewPr>
      <p:guideLst>
        <p:guide pos="3840"/>
        <p:guide orient="horz" pos="2160"/>
      </p:guideLst>
    </p:cSldViewPr>
  </p:slideViewPr>
  <p:notesTextViewPr>
    <p:cViewPr>
      <p:scale>
        <a:sx n="1" d="1"/>
        <a:sy n="1" d="1"/>
      </p:scale>
      <p:origin x="0" y="0"/>
    </p:cViewPr>
  </p:notesTextViewPr>
  <p:notesViewPr>
    <p:cSldViewPr snapToGrid="0">
      <p:cViewPr varScale="1">
        <p:scale>
          <a:sx n="60" d="100"/>
          <a:sy n="60" d="100"/>
        </p:scale>
        <p:origin x="318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D061551-5151-48ED-B179-AAF8FC133E63}" type="doc">
      <dgm:prSet loTypeId="urn:microsoft.com/office/officeart/2005/8/layout/hList6" loCatId="list" qsTypeId="urn:microsoft.com/office/officeart/2005/8/quickstyle/3d7" qsCatId="3D" csTypeId="urn:microsoft.com/office/officeart/2005/8/colors/colorful1" csCatId="colorful" phldr="1"/>
      <dgm:spPr/>
      <dgm:t>
        <a:bodyPr/>
        <a:lstStyle/>
        <a:p>
          <a:endParaRPr lang="en-US"/>
        </a:p>
      </dgm:t>
    </dgm:pt>
    <dgm:pt modelId="{9CCBACAD-96EC-4F29-AC30-F16C3260A9DA}">
      <dgm:prSet phldrT="[Text]"/>
      <dgm:spPr>
        <a:effectLst>
          <a:outerShdw blurRad="76200" dir="13500000" sy="23000" kx="1200000" algn="br" rotWithShape="0">
            <a:prstClr val="black">
              <a:alpha val="20000"/>
            </a:prstClr>
          </a:outerShdw>
        </a:effectLst>
      </dgm:spPr>
      <dgm:t>
        <a:bodyPr/>
        <a:lstStyle/>
        <a:p>
          <a:r>
            <a:rPr lang="en-US" dirty="0" smtClean="0"/>
            <a:t>1-</a:t>
          </a:r>
        </a:p>
        <a:p>
          <a:r>
            <a:rPr lang="en-US" dirty="0" smtClean="0"/>
            <a:t> </a:t>
          </a:r>
          <a:r>
            <a:rPr lang="ar-IQ" dirty="0" smtClean="0"/>
            <a:t>تخصص تقني قائم على المعرفة</a:t>
          </a:r>
          <a:endParaRPr lang="en-US" dirty="0"/>
        </a:p>
      </dgm:t>
    </dgm:pt>
    <dgm:pt modelId="{27FE2673-8F95-4ACB-980C-8420C7B3EE3E}" type="parTrans" cxnId="{412482B9-E371-4A5C-90C1-D89EE2D440A1}">
      <dgm:prSet/>
      <dgm:spPr/>
      <dgm:t>
        <a:bodyPr/>
        <a:lstStyle/>
        <a:p>
          <a:endParaRPr lang="en-US"/>
        </a:p>
      </dgm:t>
    </dgm:pt>
    <dgm:pt modelId="{47D53963-35A6-404B-8111-862010C6392E}" type="sibTrans" cxnId="{412482B9-E371-4A5C-90C1-D89EE2D440A1}">
      <dgm:prSet/>
      <dgm:spPr/>
      <dgm:t>
        <a:bodyPr/>
        <a:lstStyle/>
        <a:p>
          <a:endParaRPr lang="en-US"/>
        </a:p>
      </dgm:t>
    </dgm:pt>
    <dgm:pt modelId="{57CCE874-AA0D-4B2A-B7BB-7A94B403CC09}">
      <dgm:prSet phldrT="[Text]"/>
      <dgm:spPr>
        <a:effectLst>
          <a:outerShdw blurRad="76200" dir="13500000" sy="23000" kx="1200000" algn="br" rotWithShape="0">
            <a:prstClr val="black">
              <a:alpha val="20000"/>
            </a:prstClr>
          </a:outerShdw>
        </a:effectLst>
      </dgm:spPr>
      <dgm:t>
        <a:bodyPr/>
        <a:lstStyle/>
        <a:p>
          <a:r>
            <a:rPr lang="en-US" dirty="0" smtClean="0"/>
            <a:t>4-</a:t>
          </a:r>
        </a:p>
        <a:p>
          <a:r>
            <a:rPr lang="ar-IQ" dirty="0" smtClean="0"/>
            <a:t>القيادة التعاونية</a:t>
          </a:r>
          <a:endParaRPr lang="en-US" dirty="0" smtClean="0"/>
        </a:p>
        <a:p>
          <a:r>
            <a:rPr lang="ar-SA" dirty="0" smtClean="0"/>
            <a:t>5- السمات</a:t>
          </a:r>
        </a:p>
        <a:p>
          <a:r>
            <a:rPr lang="ar-SA" dirty="0" smtClean="0"/>
            <a:t> الشخصية</a:t>
          </a:r>
          <a:endParaRPr lang="en-US" dirty="0"/>
        </a:p>
      </dgm:t>
    </dgm:pt>
    <dgm:pt modelId="{C5B105DF-0FEE-4981-823C-A45BD7C6795B}" type="parTrans" cxnId="{7E5E0DFA-AED4-4FC0-9620-E40D475A2A07}">
      <dgm:prSet/>
      <dgm:spPr/>
      <dgm:t>
        <a:bodyPr/>
        <a:lstStyle/>
        <a:p>
          <a:endParaRPr lang="en-US"/>
        </a:p>
      </dgm:t>
    </dgm:pt>
    <dgm:pt modelId="{487C8BED-0855-431A-9B0F-94380AA814AD}" type="sibTrans" cxnId="{7E5E0DFA-AED4-4FC0-9620-E40D475A2A07}">
      <dgm:prSet/>
      <dgm:spPr/>
      <dgm:t>
        <a:bodyPr/>
        <a:lstStyle/>
        <a:p>
          <a:endParaRPr lang="en-US"/>
        </a:p>
      </dgm:t>
    </dgm:pt>
    <dgm:pt modelId="{47E9EEF9-EB26-4B6D-971D-CE93E3AD1F95}">
      <dgm:prSet phldrT="[Text]"/>
      <dgm:spPr>
        <a:effectLst>
          <a:outerShdw blurRad="76200" dir="13500000" sy="23000" kx="1200000" algn="br" rotWithShape="0">
            <a:prstClr val="black">
              <a:alpha val="20000"/>
            </a:prstClr>
          </a:outerShdw>
        </a:effectLst>
      </dgm:spPr>
      <dgm:t>
        <a:bodyPr/>
        <a:lstStyle/>
        <a:p>
          <a:r>
            <a:rPr lang="en-US" dirty="0" smtClean="0"/>
            <a:t>2-  </a:t>
          </a:r>
        </a:p>
        <a:p>
          <a:r>
            <a:rPr lang="ar-IQ" dirty="0" smtClean="0"/>
            <a:t>مهارات الإدارة الذاتية</a:t>
          </a:r>
          <a:endParaRPr lang="en-US" dirty="0"/>
        </a:p>
      </dgm:t>
    </dgm:pt>
    <dgm:pt modelId="{D66DAE52-8115-4890-B505-3E86BB2B5904}" type="sibTrans" cxnId="{E57827C8-6C13-4776-9C96-044D4674BD69}">
      <dgm:prSet/>
      <dgm:spPr/>
      <dgm:t>
        <a:bodyPr/>
        <a:lstStyle/>
        <a:p>
          <a:endParaRPr lang="en-US"/>
        </a:p>
      </dgm:t>
    </dgm:pt>
    <dgm:pt modelId="{542506D8-2D9F-4C16-80C1-F29983ED9F17}" type="parTrans" cxnId="{E57827C8-6C13-4776-9C96-044D4674BD69}">
      <dgm:prSet/>
      <dgm:spPr/>
      <dgm:t>
        <a:bodyPr/>
        <a:lstStyle/>
        <a:p>
          <a:endParaRPr lang="en-US"/>
        </a:p>
      </dgm:t>
    </dgm:pt>
    <dgm:pt modelId="{E7885E6B-4E9A-45DC-92E7-A0A66417469B}">
      <dgm:prSet/>
      <dgm:spPr>
        <a:effectLst>
          <a:outerShdw blurRad="76200" dir="13500000" sy="23000" kx="1200000" algn="br" rotWithShape="0">
            <a:prstClr val="black">
              <a:alpha val="20000"/>
            </a:prstClr>
          </a:outerShdw>
        </a:effectLst>
      </dgm:spPr>
      <dgm:t>
        <a:bodyPr/>
        <a:lstStyle/>
        <a:p>
          <a:r>
            <a:rPr lang="en-US" dirty="0" smtClean="0"/>
            <a:t>3-</a:t>
          </a:r>
        </a:p>
        <a:p>
          <a:r>
            <a:rPr lang="ar-IQ" dirty="0" smtClean="0"/>
            <a:t>خبرة متعددة الوظائف وعالمية</a:t>
          </a:r>
          <a:endParaRPr lang="en-US" dirty="0"/>
        </a:p>
      </dgm:t>
    </dgm:pt>
    <dgm:pt modelId="{CC9FEBC3-69F5-47D1-88B7-D4376CB011F0}" type="parTrans" cxnId="{C0EE2453-C33B-4AF9-B827-DFED04787D28}">
      <dgm:prSet/>
      <dgm:spPr/>
      <dgm:t>
        <a:bodyPr/>
        <a:lstStyle/>
        <a:p>
          <a:endParaRPr lang="en-US"/>
        </a:p>
      </dgm:t>
    </dgm:pt>
    <dgm:pt modelId="{119EC69C-DD5E-4AE6-832C-028ED7FC9DE3}" type="sibTrans" cxnId="{C0EE2453-C33B-4AF9-B827-DFED04787D28}">
      <dgm:prSet/>
      <dgm:spPr/>
      <dgm:t>
        <a:bodyPr/>
        <a:lstStyle/>
        <a:p>
          <a:endParaRPr lang="en-US"/>
        </a:p>
      </dgm:t>
    </dgm:pt>
    <dgm:pt modelId="{E91215F7-94C9-41B6-9B6A-C9F5339BB7FD}" type="pres">
      <dgm:prSet presAssocID="{CD061551-5151-48ED-B179-AAF8FC133E63}" presName="Name0" presStyleCnt="0">
        <dgm:presLayoutVars>
          <dgm:dir/>
          <dgm:resizeHandles val="exact"/>
        </dgm:presLayoutVars>
      </dgm:prSet>
      <dgm:spPr/>
      <dgm:t>
        <a:bodyPr/>
        <a:lstStyle/>
        <a:p>
          <a:endParaRPr lang="en-US"/>
        </a:p>
      </dgm:t>
    </dgm:pt>
    <dgm:pt modelId="{0CD9B217-161B-4D95-BD64-CF59F36968ED}" type="pres">
      <dgm:prSet presAssocID="{9CCBACAD-96EC-4F29-AC30-F16C3260A9DA}" presName="node" presStyleLbl="node1" presStyleIdx="0" presStyleCnt="4" custLinFactX="-14852" custLinFactNeighborX="-100000" custLinFactNeighborY="98352">
        <dgm:presLayoutVars>
          <dgm:bulletEnabled val="1"/>
        </dgm:presLayoutVars>
      </dgm:prSet>
      <dgm:spPr/>
      <dgm:t>
        <a:bodyPr/>
        <a:lstStyle/>
        <a:p>
          <a:endParaRPr lang="en-US"/>
        </a:p>
      </dgm:t>
    </dgm:pt>
    <dgm:pt modelId="{2B683C68-0F92-4AEC-B304-3935586B21C8}" type="pres">
      <dgm:prSet presAssocID="{47D53963-35A6-404B-8111-862010C6392E}" presName="sibTrans" presStyleCnt="0"/>
      <dgm:spPr/>
    </dgm:pt>
    <dgm:pt modelId="{D4B69FCA-9EA4-4B7D-B1E9-CDE09D4891AD}" type="pres">
      <dgm:prSet presAssocID="{47E9EEF9-EB26-4B6D-971D-CE93E3AD1F95}" presName="node" presStyleLbl="node1" presStyleIdx="1" presStyleCnt="4">
        <dgm:presLayoutVars>
          <dgm:bulletEnabled val="1"/>
        </dgm:presLayoutVars>
      </dgm:prSet>
      <dgm:spPr/>
      <dgm:t>
        <a:bodyPr/>
        <a:lstStyle/>
        <a:p>
          <a:endParaRPr lang="en-US"/>
        </a:p>
      </dgm:t>
    </dgm:pt>
    <dgm:pt modelId="{71AA4822-31E9-4728-9CC6-C78D1ABCA45C}" type="pres">
      <dgm:prSet presAssocID="{D66DAE52-8115-4890-B505-3E86BB2B5904}" presName="sibTrans" presStyleCnt="0"/>
      <dgm:spPr/>
    </dgm:pt>
    <dgm:pt modelId="{8BC9C7DF-E9B8-44E2-845B-AE71400F3181}" type="pres">
      <dgm:prSet presAssocID="{E7885E6B-4E9A-45DC-92E7-A0A66417469B}" presName="node" presStyleLbl="node1" presStyleIdx="2" presStyleCnt="4">
        <dgm:presLayoutVars>
          <dgm:bulletEnabled val="1"/>
        </dgm:presLayoutVars>
      </dgm:prSet>
      <dgm:spPr/>
      <dgm:t>
        <a:bodyPr/>
        <a:lstStyle/>
        <a:p>
          <a:endParaRPr lang="en-US"/>
        </a:p>
      </dgm:t>
    </dgm:pt>
    <dgm:pt modelId="{B4ACCF9C-2D97-4E58-B95F-D9C260681A9C}" type="pres">
      <dgm:prSet presAssocID="{119EC69C-DD5E-4AE6-832C-028ED7FC9DE3}" presName="sibTrans" presStyleCnt="0"/>
      <dgm:spPr/>
    </dgm:pt>
    <dgm:pt modelId="{F412653F-5A66-4E37-9F43-DEEEAA2A68A1}" type="pres">
      <dgm:prSet presAssocID="{57CCE874-AA0D-4B2A-B7BB-7A94B403CC09}" presName="node" presStyleLbl="node1" presStyleIdx="3" presStyleCnt="4" custScaleX="97154">
        <dgm:presLayoutVars>
          <dgm:bulletEnabled val="1"/>
        </dgm:presLayoutVars>
      </dgm:prSet>
      <dgm:spPr/>
      <dgm:t>
        <a:bodyPr/>
        <a:lstStyle/>
        <a:p>
          <a:endParaRPr lang="en-US"/>
        </a:p>
      </dgm:t>
    </dgm:pt>
  </dgm:ptLst>
  <dgm:cxnLst>
    <dgm:cxn modelId="{85322D93-2FAB-41AD-89F7-904DEFE6B818}" type="presOf" srcId="{57CCE874-AA0D-4B2A-B7BB-7A94B403CC09}" destId="{F412653F-5A66-4E37-9F43-DEEEAA2A68A1}" srcOrd="0" destOrd="0" presId="urn:microsoft.com/office/officeart/2005/8/layout/hList6"/>
    <dgm:cxn modelId="{C0EE2453-C33B-4AF9-B827-DFED04787D28}" srcId="{CD061551-5151-48ED-B179-AAF8FC133E63}" destId="{E7885E6B-4E9A-45DC-92E7-A0A66417469B}" srcOrd="2" destOrd="0" parTransId="{CC9FEBC3-69F5-47D1-88B7-D4376CB011F0}" sibTransId="{119EC69C-DD5E-4AE6-832C-028ED7FC9DE3}"/>
    <dgm:cxn modelId="{7E5E0DFA-AED4-4FC0-9620-E40D475A2A07}" srcId="{CD061551-5151-48ED-B179-AAF8FC133E63}" destId="{57CCE874-AA0D-4B2A-B7BB-7A94B403CC09}" srcOrd="3" destOrd="0" parTransId="{C5B105DF-0FEE-4981-823C-A45BD7C6795B}" sibTransId="{487C8BED-0855-431A-9B0F-94380AA814AD}"/>
    <dgm:cxn modelId="{3220AA2D-9434-4E2F-A76A-17AF86C02F9A}" type="presOf" srcId="{E7885E6B-4E9A-45DC-92E7-A0A66417469B}" destId="{8BC9C7DF-E9B8-44E2-845B-AE71400F3181}" srcOrd="0" destOrd="0" presId="urn:microsoft.com/office/officeart/2005/8/layout/hList6"/>
    <dgm:cxn modelId="{E57827C8-6C13-4776-9C96-044D4674BD69}" srcId="{CD061551-5151-48ED-B179-AAF8FC133E63}" destId="{47E9EEF9-EB26-4B6D-971D-CE93E3AD1F95}" srcOrd="1" destOrd="0" parTransId="{542506D8-2D9F-4C16-80C1-F29983ED9F17}" sibTransId="{D66DAE52-8115-4890-B505-3E86BB2B5904}"/>
    <dgm:cxn modelId="{2158D345-0DAF-4A63-9959-5F8E4A697E9D}" type="presOf" srcId="{CD061551-5151-48ED-B179-AAF8FC133E63}" destId="{E91215F7-94C9-41B6-9B6A-C9F5339BB7FD}" srcOrd="0" destOrd="0" presId="urn:microsoft.com/office/officeart/2005/8/layout/hList6"/>
    <dgm:cxn modelId="{6B5FBC64-AA5D-4111-B891-2D0B3AE269CB}" type="presOf" srcId="{47E9EEF9-EB26-4B6D-971D-CE93E3AD1F95}" destId="{D4B69FCA-9EA4-4B7D-B1E9-CDE09D4891AD}" srcOrd="0" destOrd="0" presId="urn:microsoft.com/office/officeart/2005/8/layout/hList6"/>
    <dgm:cxn modelId="{412482B9-E371-4A5C-90C1-D89EE2D440A1}" srcId="{CD061551-5151-48ED-B179-AAF8FC133E63}" destId="{9CCBACAD-96EC-4F29-AC30-F16C3260A9DA}" srcOrd="0" destOrd="0" parTransId="{27FE2673-8F95-4ACB-980C-8420C7B3EE3E}" sibTransId="{47D53963-35A6-404B-8111-862010C6392E}"/>
    <dgm:cxn modelId="{F23B264E-9619-4DC1-9166-A536FE3349A7}" type="presOf" srcId="{9CCBACAD-96EC-4F29-AC30-F16C3260A9DA}" destId="{0CD9B217-161B-4D95-BD64-CF59F36968ED}" srcOrd="0" destOrd="0" presId="urn:microsoft.com/office/officeart/2005/8/layout/hList6"/>
    <dgm:cxn modelId="{2D23B76B-84DB-47ED-8F8A-58D98FF19660}" type="presParOf" srcId="{E91215F7-94C9-41B6-9B6A-C9F5339BB7FD}" destId="{0CD9B217-161B-4D95-BD64-CF59F36968ED}" srcOrd="0" destOrd="0" presId="urn:microsoft.com/office/officeart/2005/8/layout/hList6"/>
    <dgm:cxn modelId="{E8248B88-E57B-49A7-A660-6E111AD7EC1D}" type="presParOf" srcId="{E91215F7-94C9-41B6-9B6A-C9F5339BB7FD}" destId="{2B683C68-0F92-4AEC-B304-3935586B21C8}" srcOrd="1" destOrd="0" presId="urn:microsoft.com/office/officeart/2005/8/layout/hList6"/>
    <dgm:cxn modelId="{8452E2F2-232E-4D47-BDFE-A17BF2243541}" type="presParOf" srcId="{E91215F7-94C9-41B6-9B6A-C9F5339BB7FD}" destId="{D4B69FCA-9EA4-4B7D-B1E9-CDE09D4891AD}" srcOrd="2" destOrd="0" presId="urn:microsoft.com/office/officeart/2005/8/layout/hList6"/>
    <dgm:cxn modelId="{1AD75D33-3C81-4DD2-99C6-61A2CC808EF6}" type="presParOf" srcId="{E91215F7-94C9-41B6-9B6A-C9F5339BB7FD}" destId="{71AA4822-31E9-4728-9CC6-C78D1ABCA45C}" srcOrd="3" destOrd="0" presId="urn:microsoft.com/office/officeart/2005/8/layout/hList6"/>
    <dgm:cxn modelId="{873C24F2-046B-41F6-BA1D-0F4BA6F97D62}" type="presParOf" srcId="{E91215F7-94C9-41B6-9B6A-C9F5339BB7FD}" destId="{8BC9C7DF-E9B8-44E2-845B-AE71400F3181}" srcOrd="4" destOrd="0" presId="urn:microsoft.com/office/officeart/2005/8/layout/hList6"/>
    <dgm:cxn modelId="{1F169DB1-1436-41A2-A621-C3D026C8315C}" type="presParOf" srcId="{E91215F7-94C9-41B6-9B6A-C9F5339BB7FD}" destId="{B4ACCF9C-2D97-4E58-B95F-D9C260681A9C}" srcOrd="5" destOrd="0" presId="urn:microsoft.com/office/officeart/2005/8/layout/hList6"/>
    <dgm:cxn modelId="{A150CC07-CAAD-4F82-B642-A6980BE26BEE}" type="presParOf" srcId="{E91215F7-94C9-41B6-9B6A-C9F5339BB7FD}" destId="{F412653F-5A66-4E37-9F43-DEEEAA2A68A1}" srcOrd="6" destOrd="0" presId="urn:microsoft.com/office/officeart/2005/8/layout/hList6"/>
  </dgm:cxnLst>
  <dgm:bg>
    <a:effectLst>
      <a:outerShdw blurRad="76200" dir="13500000" sy="23000" kx="1200000" algn="br" rotWithShape="0">
        <a:prstClr val="black">
          <a:alpha val="20000"/>
        </a:prstClr>
      </a:outerShdw>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E05FA8B-05AF-4BB5-9EE1-0FB5721B24DD}" type="doc">
      <dgm:prSet loTypeId="urn:microsoft.com/office/officeart/2005/8/layout/vList5" loCatId="list" qsTypeId="urn:microsoft.com/office/officeart/2005/8/quickstyle/3d3" qsCatId="3D" csTypeId="urn:microsoft.com/office/officeart/2005/8/colors/accent1_2" csCatId="accent1" phldr="1"/>
      <dgm:spPr/>
      <dgm:t>
        <a:bodyPr/>
        <a:lstStyle/>
        <a:p>
          <a:endParaRPr lang="en-US"/>
        </a:p>
      </dgm:t>
    </dgm:pt>
    <dgm:pt modelId="{294095FC-4493-46A5-8218-1EDE0A6E222B}" type="pres">
      <dgm:prSet presAssocID="{7E05FA8B-05AF-4BB5-9EE1-0FB5721B24DD}" presName="Name0" presStyleCnt="0">
        <dgm:presLayoutVars>
          <dgm:dir/>
          <dgm:animLvl val="lvl"/>
          <dgm:resizeHandles val="exact"/>
        </dgm:presLayoutVars>
      </dgm:prSet>
      <dgm:spPr/>
      <dgm:t>
        <a:bodyPr/>
        <a:lstStyle/>
        <a:p>
          <a:endParaRPr lang="en-US"/>
        </a:p>
      </dgm:t>
    </dgm:pt>
  </dgm:ptLst>
  <dgm:cxnLst>
    <dgm:cxn modelId="{472D1BA1-4319-4E2D-A441-A5D4EE1FE852}" type="presOf" srcId="{7E05FA8B-05AF-4BB5-9EE1-0FB5721B24DD}" destId="{294095FC-4493-46A5-8218-1EDE0A6E222B}" srcOrd="0"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9F06B13-9E28-476A-ACD7-9F0EAA4995FD}" type="doc">
      <dgm:prSet loTypeId="urn:microsoft.com/office/officeart/2005/8/layout/chevron2" loCatId="process" qsTypeId="urn:microsoft.com/office/officeart/2005/8/quickstyle/3d1" qsCatId="3D" csTypeId="urn:microsoft.com/office/officeart/2005/8/colors/colorful1" csCatId="colorful" phldr="1"/>
      <dgm:spPr/>
      <dgm:t>
        <a:bodyPr/>
        <a:lstStyle/>
        <a:p>
          <a:endParaRPr lang="en-US"/>
        </a:p>
      </dgm:t>
    </dgm:pt>
    <dgm:pt modelId="{DCF11810-0AB3-4B98-AC9B-5458DD78DBBE}">
      <dgm:prSet phldrT="[Text]"/>
      <dgm: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t>التقلب </a:t>
          </a:r>
          <a:endParaRPr lang="en-US" b="1" dirty="0"/>
        </a:p>
      </dgm:t>
    </dgm:pt>
    <dgm:pt modelId="{D7AA84EC-59A0-4090-BA7D-A2EA72C72F25}" type="parTrans" cxnId="{1825B990-C62C-4336-93A6-5758FC790A4C}">
      <dgm:prSet/>
      <dgm:spPr/>
      <dgm:t>
        <a:bodyPr/>
        <a:lstStyle/>
        <a:p>
          <a:endParaRPr lang="en-US"/>
        </a:p>
      </dgm:t>
    </dgm:pt>
    <dgm:pt modelId="{C1A1B9CC-0A96-494D-8090-8F78846A5BE6}" type="sibTrans" cxnId="{1825B990-C62C-4336-93A6-5758FC790A4C}">
      <dgm:prSet/>
      <dgm:spPr/>
      <dgm:t>
        <a:bodyPr/>
        <a:lstStyle/>
        <a:p>
          <a:endParaRPr lang="en-US"/>
        </a:p>
      </dgm:t>
    </dgm:pt>
    <dgm:pt modelId="{B4D1EBD8-7B29-49FD-8C31-579856560C18}">
      <dgm:prSet phldrT="[Text]" custT="1"/>
      <dgm:spPr>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just" rtl="1"/>
          <a:r>
            <a:rPr lang="ar-SA" sz="2000" b="1" dirty="0" smtClean="0"/>
            <a:t>ا</a:t>
          </a:r>
          <a:r>
            <a:rPr lang="ar-IQ" sz="2000" b="1" dirty="0" smtClean="0"/>
            <a:t>لعالم متقلب بمعنى أن التغييرات تحدث فجأة وبشكل دراماتيكي. التغيير هو من الثوابت القليلة في الإدارة الدولية. يمكن أن يعني هذا أن هناك العديد من التقلبات الكبيرة في اتجاهات السوق حول العالم. </a:t>
          </a:r>
          <a:endParaRPr lang="en-US" sz="2000" b="1" dirty="0"/>
        </a:p>
      </dgm:t>
    </dgm:pt>
    <dgm:pt modelId="{F6821C0D-6464-43AA-8D5D-37255CCBFE54}" type="parTrans" cxnId="{FF241753-A887-48F3-AAF2-A79D7299338B}">
      <dgm:prSet/>
      <dgm:spPr/>
      <dgm:t>
        <a:bodyPr/>
        <a:lstStyle/>
        <a:p>
          <a:endParaRPr lang="en-US"/>
        </a:p>
      </dgm:t>
    </dgm:pt>
    <dgm:pt modelId="{0B15B752-1A2D-4A22-B4BB-D6B47D1A539B}" type="sibTrans" cxnId="{FF241753-A887-48F3-AAF2-A79D7299338B}">
      <dgm:prSet/>
      <dgm:spPr/>
      <dgm:t>
        <a:bodyPr/>
        <a:lstStyle/>
        <a:p>
          <a:endParaRPr lang="en-US"/>
        </a:p>
      </dgm:t>
    </dgm:pt>
    <dgm:pt modelId="{C6F7AEDC-1FC2-4DFE-A005-6894CFE426CF}">
      <dgm:prSet phldrT="[Text]"/>
      <dgm: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smtClean="0"/>
            <a:t>عدم التأكد</a:t>
          </a:r>
          <a:endParaRPr lang="en-US" b="1" dirty="0"/>
        </a:p>
      </dgm:t>
    </dgm:pt>
    <dgm:pt modelId="{862848AB-C167-4FDD-B82D-099A71037E32}" type="parTrans" cxnId="{5415E154-A574-4C41-9693-FB4CF761D412}">
      <dgm:prSet/>
      <dgm:spPr/>
      <dgm:t>
        <a:bodyPr/>
        <a:lstStyle/>
        <a:p>
          <a:endParaRPr lang="en-US"/>
        </a:p>
      </dgm:t>
    </dgm:pt>
    <dgm:pt modelId="{7307E328-F8B1-42B3-AFB4-FAEDDE7CBD8B}" type="sibTrans" cxnId="{5415E154-A574-4C41-9693-FB4CF761D412}">
      <dgm:prSet/>
      <dgm:spPr/>
      <dgm:t>
        <a:bodyPr/>
        <a:lstStyle/>
        <a:p>
          <a:endParaRPr lang="en-US"/>
        </a:p>
      </dgm:t>
    </dgm:pt>
    <dgm:pt modelId="{FF23FFE7-3F86-428A-A5DC-3D44D785D241}">
      <dgm:prSet phldrT="[Text]"/>
      <dgm: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smtClean="0"/>
            <a:t>التعقيد</a:t>
          </a:r>
          <a:endParaRPr lang="en-US" b="1" dirty="0"/>
        </a:p>
      </dgm:t>
    </dgm:pt>
    <dgm:pt modelId="{94361B83-13F0-41F6-8634-31C0886A0762}" type="parTrans" cxnId="{B54AA3AC-9B19-4229-B482-9BFE6ED704CF}">
      <dgm:prSet/>
      <dgm:spPr/>
      <dgm:t>
        <a:bodyPr/>
        <a:lstStyle/>
        <a:p>
          <a:endParaRPr lang="en-US"/>
        </a:p>
      </dgm:t>
    </dgm:pt>
    <dgm:pt modelId="{C8A8A1ED-A635-4262-89D6-8690E3FBB6D5}" type="sibTrans" cxnId="{B54AA3AC-9B19-4229-B482-9BFE6ED704CF}">
      <dgm:prSet/>
      <dgm:spPr/>
      <dgm:t>
        <a:bodyPr/>
        <a:lstStyle/>
        <a:p>
          <a:endParaRPr lang="en-US"/>
        </a:p>
      </dgm:t>
    </dgm:pt>
    <dgm:pt modelId="{4BA7F43B-2795-4803-B451-44ED1372A92D}">
      <dgm:prSet phldrT="[Text]" custT="1"/>
      <dgm:spPr>
        <a:ln>
          <a:noFill/>
        </a:ln>
        <a:effectLst>
          <a:glow rad="228600">
            <a:schemeClr val="accent1">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r" rtl="1"/>
          <a:r>
            <a:rPr lang="ar-IQ" sz="1800" b="1" dirty="0" smtClean="0"/>
            <a:t>يمكن تجربة سياق الإدارة الدولية على أنه عمل أكثر تعقيدًا لأسباب عديدة. يمكن اعتبار العالم أكثر تعقيدًا لأنه أكثر ارتباطًا ، وبالتالي يمكننا تحليل المواقف على مستويات أكثر وأكثر. العمل في مؤسسة مسطحة ومتصلة بالشبكة ، على سبيل المثال ، يعني أننا يمكن أن نتعلم عن العديد من المجالات الجديدة التي قد يُتوقع أن تأخذها في الاعتبار عند اتخاذ القرارات. </a:t>
          </a:r>
          <a:endParaRPr lang="en-US" sz="1800" b="1" dirty="0"/>
        </a:p>
      </dgm:t>
    </dgm:pt>
    <dgm:pt modelId="{9F8C6442-84BD-4346-A54D-0A8011E9C863}" type="parTrans" cxnId="{43B2A815-87D4-43C1-A9D7-483F8A4D5B84}">
      <dgm:prSet/>
      <dgm:spPr/>
      <dgm:t>
        <a:bodyPr/>
        <a:lstStyle/>
        <a:p>
          <a:endParaRPr lang="en-US"/>
        </a:p>
      </dgm:t>
    </dgm:pt>
    <dgm:pt modelId="{F96B7896-A7D6-4887-97F5-3EF515649D40}" type="sibTrans" cxnId="{43B2A815-87D4-43C1-A9D7-483F8A4D5B84}">
      <dgm:prSet/>
      <dgm:spPr/>
      <dgm:t>
        <a:bodyPr/>
        <a:lstStyle/>
        <a:p>
          <a:endParaRPr lang="en-US"/>
        </a:p>
      </dgm:t>
    </dgm:pt>
    <dgm:pt modelId="{9ECE24A3-2924-44FA-BCD2-3DC4AB46B0E9}">
      <dgm:prSet phldrT="[Text]"/>
      <dgm:spPr>
        <a:ln>
          <a:noFill/>
        </a:ln>
        <a:effectLst>
          <a:glow rad="228600">
            <a:schemeClr val="accent1">
              <a:satMod val="175000"/>
              <a:alpha val="40000"/>
            </a:schemeClr>
          </a:glow>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r>
            <a:rPr lang="ar-SA" b="1" dirty="0" smtClean="0"/>
            <a:t>الغموض</a:t>
          </a:r>
          <a:endParaRPr lang="en-US" b="1" dirty="0"/>
        </a:p>
      </dgm:t>
    </dgm:pt>
    <dgm:pt modelId="{58263C0E-9088-4C41-AB3C-C9F063399FE9}" type="parTrans" cxnId="{51ECDCA0-FF2E-4A75-AFB7-02E16DEA8EE4}">
      <dgm:prSet/>
      <dgm:spPr/>
      <dgm:t>
        <a:bodyPr/>
        <a:lstStyle/>
        <a:p>
          <a:endParaRPr lang="en-US"/>
        </a:p>
      </dgm:t>
    </dgm:pt>
    <dgm:pt modelId="{BE6BB7D5-78EB-493A-AEE9-5ED940034ADD}" type="sibTrans" cxnId="{51ECDCA0-FF2E-4A75-AFB7-02E16DEA8EE4}">
      <dgm:prSet/>
      <dgm:spPr/>
      <dgm:t>
        <a:bodyPr/>
        <a:lstStyle/>
        <a:p>
          <a:endParaRPr lang="en-US"/>
        </a:p>
      </dgm:t>
    </dgm:pt>
    <dgm:pt modelId="{A957B6A9-DC9D-4542-8E40-F03B5C07ACE3}">
      <dgm:prSet custT="1"/>
      <dgm:spPr>
        <a:ln>
          <a:noFill/>
        </a:ln>
        <a:effectLst>
          <a:glow rad="139700">
            <a:schemeClr val="accent2">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lgn="r" rtl="1"/>
          <a:r>
            <a:rPr lang="ar-IQ" sz="2000" b="1" dirty="0" smtClean="0"/>
            <a:t>هناك علاقة متناقضة للتوتر بين الحاجة إلى التخطيط من أجل التعامل مع عدم التأكد والحاجة إلى المرونة من أجل الاستجابة لعدم اليقين. وكلما كانت المنظمة أكبر وأكثر نشاطًا دوليًا ، زادت حاجتها إلى الهيكل والتخطيط والتوحيد القياسي ؛ ولكن ، من أجل البقاء ، تحتاج أيضًا إلى الاستجابة بسرعة للتغيير. </a:t>
          </a:r>
          <a:endParaRPr lang="en-US" sz="2000" b="1" dirty="0"/>
        </a:p>
      </dgm:t>
    </dgm:pt>
    <dgm:pt modelId="{ED5F4A3B-3B2A-4D18-9FC3-675184A28322}" type="parTrans" cxnId="{CF0C695B-0A80-44C5-9EA4-EF536195FF7D}">
      <dgm:prSet/>
      <dgm:spPr/>
      <dgm:t>
        <a:bodyPr/>
        <a:lstStyle/>
        <a:p>
          <a:endParaRPr lang="en-US"/>
        </a:p>
      </dgm:t>
    </dgm:pt>
    <dgm:pt modelId="{8F11BCF3-7752-4E51-B181-10A1EF95333B}" type="sibTrans" cxnId="{CF0C695B-0A80-44C5-9EA4-EF536195FF7D}">
      <dgm:prSet/>
      <dgm:spPr/>
      <dgm:t>
        <a:bodyPr/>
        <a:lstStyle/>
        <a:p>
          <a:endParaRPr lang="en-US"/>
        </a:p>
      </dgm:t>
    </dgm:pt>
    <dgm:pt modelId="{E3B71999-ABBB-4280-BB97-3112DAE4ED49}">
      <dgm:prSet custT="1"/>
      <dgm:spPr>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ar-IQ" sz="1800" b="1" dirty="0" smtClean="0"/>
            <a:t>عندما نعمل في سياقات مألوفة على سبيل المثال مع الزملاء نعرف جيدًا - يمكننا أن نكون واضحين بشأن موقفنا. ومع ذلك ، عندما نعمل في ثقافات مختلفة مع مجموعة من الأشخاص الذين لا نعرفهم جيدًا ، فقد يصبح الوضع غير واضح وغامض. </a:t>
          </a:r>
          <a:endParaRPr lang="en-US" sz="1800" b="1" dirty="0"/>
        </a:p>
      </dgm:t>
    </dgm:pt>
    <dgm:pt modelId="{6942B804-968C-4DB3-A1B5-D35284E99272}" type="parTrans" cxnId="{1EEE7004-53D1-4C10-B1E5-088B59C807A6}">
      <dgm:prSet/>
      <dgm:spPr/>
      <dgm:t>
        <a:bodyPr/>
        <a:lstStyle/>
        <a:p>
          <a:endParaRPr lang="en-US"/>
        </a:p>
      </dgm:t>
    </dgm:pt>
    <dgm:pt modelId="{AFE7E24F-CC91-4DCF-8DD1-E11DA0803551}" type="sibTrans" cxnId="{1EEE7004-53D1-4C10-B1E5-088B59C807A6}">
      <dgm:prSet/>
      <dgm:spPr/>
      <dgm:t>
        <a:bodyPr/>
        <a:lstStyle/>
        <a:p>
          <a:endParaRPr lang="en-US"/>
        </a:p>
      </dgm:t>
    </dgm:pt>
    <dgm:pt modelId="{580553B4-436E-4B83-A1B1-DD43145E0291}">
      <dgm:prSet custT="1"/>
      <dgm:spPr>
        <a:ln>
          <a:noFill/>
        </a:ln>
        <a:effectLst>
          <a:glow rad="228600">
            <a:schemeClr val="accent3">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rtl="1"/>
          <a:r>
            <a:rPr lang="ar-IQ" sz="1800" b="1" dirty="0" smtClean="0"/>
            <a:t>يتمتع المديرون الدوليون بفرصة استكشاف ثقافات جديدة ، وتعلم لغات جديدة ، وقبل كل شيء ، العمل مع أشخاص من خلفيات مختلفة. طالما أنهم يطورون ويطبقون الكفاءات الفعالة والملائمة لعملهم ، يمكن لهذا التنوع أن يبني ويحافظ على صفاتهم ومهاراتهم الإدارية على مدى الخبرة المهنية الطويلة.</a:t>
          </a:r>
          <a:endParaRPr lang="en-US" sz="1800" b="1" dirty="0"/>
        </a:p>
      </dgm:t>
    </dgm:pt>
    <dgm:pt modelId="{2BDFEAD8-3CF6-4E96-ACF9-6735289FAE87}" type="parTrans" cxnId="{3F14CEC9-0E6E-4824-BD89-6B712530F7CF}">
      <dgm:prSet/>
      <dgm:spPr/>
      <dgm:t>
        <a:bodyPr/>
        <a:lstStyle/>
        <a:p>
          <a:endParaRPr lang="en-US"/>
        </a:p>
      </dgm:t>
    </dgm:pt>
    <dgm:pt modelId="{49AA0A90-F466-4E01-9491-799A26BCA997}" type="sibTrans" cxnId="{3F14CEC9-0E6E-4824-BD89-6B712530F7CF}">
      <dgm:prSet/>
      <dgm:spPr/>
      <dgm:t>
        <a:bodyPr/>
        <a:lstStyle/>
        <a:p>
          <a:endParaRPr lang="en-US"/>
        </a:p>
      </dgm:t>
    </dgm:pt>
    <dgm:pt modelId="{BA92B2E0-DCC0-4865-AA30-F4263227924E}" type="pres">
      <dgm:prSet presAssocID="{89F06B13-9E28-476A-ACD7-9F0EAA4995FD}" presName="linearFlow" presStyleCnt="0">
        <dgm:presLayoutVars>
          <dgm:dir/>
          <dgm:animLvl val="lvl"/>
          <dgm:resizeHandles val="exact"/>
        </dgm:presLayoutVars>
      </dgm:prSet>
      <dgm:spPr/>
      <dgm:t>
        <a:bodyPr/>
        <a:lstStyle/>
        <a:p>
          <a:endParaRPr lang="en-US"/>
        </a:p>
      </dgm:t>
    </dgm:pt>
    <dgm:pt modelId="{4166F178-8EA7-48D1-B4BB-0D4EEE2B8BA5}" type="pres">
      <dgm:prSet presAssocID="{DCF11810-0AB3-4B98-AC9B-5458DD78DBBE}" presName="composite" presStyleCnt="0"/>
      <dgm:spPr/>
    </dgm:pt>
    <dgm:pt modelId="{1848890F-EE7E-442F-949B-FCB79174A68B}" type="pres">
      <dgm:prSet presAssocID="{DCF11810-0AB3-4B98-AC9B-5458DD78DBBE}" presName="parentText" presStyleLbl="alignNode1" presStyleIdx="0" presStyleCnt="4" custLinFactNeighborY="0">
        <dgm:presLayoutVars>
          <dgm:chMax val="1"/>
          <dgm:bulletEnabled val="1"/>
        </dgm:presLayoutVars>
      </dgm:prSet>
      <dgm:spPr/>
      <dgm:t>
        <a:bodyPr/>
        <a:lstStyle/>
        <a:p>
          <a:endParaRPr lang="en-US"/>
        </a:p>
      </dgm:t>
    </dgm:pt>
    <dgm:pt modelId="{F84CB7F1-8472-48C4-9EBD-4C2111768E3C}" type="pres">
      <dgm:prSet presAssocID="{DCF11810-0AB3-4B98-AC9B-5458DD78DBBE}" presName="descendantText" presStyleLbl="alignAcc1" presStyleIdx="0" presStyleCnt="4">
        <dgm:presLayoutVars>
          <dgm:bulletEnabled val="1"/>
        </dgm:presLayoutVars>
      </dgm:prSet>
      <dgm:spPr/>
      <dgm:t>
        <a:bodyPr/>
        <a:lstStyle/>
        <a:p>
          <a:endParaRPr lang="en-US"/>
        </a:p>
      </dgm:t>
    </dgm:pt>
    <dgm:pt modelId="{C858B974-F858-4413-B56C-FD84C9DE7648}" type="pres">
      <dgm:prSet presAssocID="{C1A1B9CC-0A96-494D-8090-8F78846A5BE6}" presName="sp" presStyleCnt="0"/>
      <dgm:spPr/>
    </dgm:pt>
    <dgm:pt modelId="{C45732C3-62CC-42A1-A528-6798B630218E}" type="pres">
      <dgm:prSet presAssocID="{C6F7AEDC-1FC2-4DFE-A005-6894CFE426CF}" presName="composite" presStyleCnt="0"/>
      <dgm:spPr/>
    </dgm:pt>
    <dgm:pt modelId="{DBFC6E4E-C2D8-4CE9-B48B-8010CEB6C916}" type="pres">
      <dgm:prSet presAssocID="{C6F7AEDC-1FC2-4DFE-A005-6894CFE426CF}" presName="parentText" presStyleLbl="alignNode1" presStyleIdx="1" presStyleCnt="4">
        <dgm:presLayoutVars>
          <dgm:chMax val="1"/>
          <dgm:bulletEnabled val="1"/>
        </dgm:presLayoutVars>
      </dgm:prSet>
      <dgm:spPr/>
      <dgm:t>
        <a:bodyPr/>
        <a:lstStyle/>
        <a:p>
          <a:endParaRPr lang="en-US"/>
        </a:p>
      </dgm:t>
    </dgm:pt>
    <dgm:pt modelId="{B5A92007-A196-48F3-A30E-F17E7804B401}" type="pres">
      <dgm:prSet presAssocID="{C6F7AEDC-1FC2-4DFE-A005-6894CFE426CF}" presName="descendantText" presStyleLbl="alignAcc1" presStyleIdx="1" presStyleCnt="4">
        <dgm:presLayoutVars>
          <dgm:bulletEnabled val="1"/>
        </dgm:presLayoutVars>
      </dgm:prSet>
      <dgm:spPr/>
      <dgm:t>
        <a:bodyPr/>
        <a:lstStyle/>
        <a:p>
          <a:endParaRPr lang="en-US"/>
        </a:p>
      </dgm:t>
    </dgm:pt>
    <dgm:pt modelId="{3BD43CF5-15BB-42AB-AD68-5C1CF9E8E0EE}" type="pres">
      <dgm:prSet presAssocID="{7307E328-F8B1-42B3-AFB4-FAEDDE7CBD8B}" presName="sp" presStyleCnt="0"/>
      <dgm:spPr/>
    </dgm:pt>
    <dgm:pt modelId="{D64B5C64-BAF2-4100-A5C1-EBBE7703A7B4}" type="pres">
      <dgm:prSet presAssocID="{FF23FFE7-3F86-428A-A5DC-3D44D785D241}" presName="composite" presStyleCnt="0"/>
      <dgm:spPr/>
    </dgm:pt>
    <dgm:pt modelId="{A4CADEA9-C42C-4AB9-95CF-C1A157AF6446}" type="pres">
      <dgm:prSet presAssocID="{FF23FFE7-3F86-428A-A5DC-3D44D785D241}" presName="parentText" presStyleLbl="alignNode1" presStyleIdx="2" presStyleCnt="4">
        <dgm:presLayoutVars>
          <dgm:chMax val="1"/>
          <dgm:bulletEnabled val="1"/>
        </dgm:presLayoutVars>
      </dgm:prSet>
      <dgm:spPr/>
      <dgm:t>
        <a:bodyPr/>
        <a:lstStyle/>
        <a:p>
          <a:endParaRPr lang="en-US"/>
        </a:p>
      </dgm:t>
    </dgm:pt>
    <dgm:pt modelId="{70C2123E-6077-4F7D-B859-29041A763E83}" type="pres">
      <dgm:prSet presAssocID="{FF23FFE7-3F86-428A-A5DC-3D44D785D241}" presName="descendantText" presStyleLbl="alignAcc1" presStyleIdx="2" presStyleCnt="4" custScaleY="144903" custLinFactNeighborX="899" custLinFactNeighborY="1105">
        <dgm:presLayoutVars>
          <dgm:bulletEnabled val="1"/>
        </dgm:presLayoutVars>
      </dgm:prSet>
      <dgm:spPr/>
      <dgm:t>
        <a:bodyPr/>
        <a:lstStyle/>
        <a:p>
          <a:endParaRPr lang="en-US"/>
        </a:p>
      </dgm:t>
    </dgm:pt>
    <dgm:pt modelId="{BEE0C878-98EE-44D9-8DBA-44A30DD82B5F}" type="pres">
      <dgm:prSet presAssocID="{C8A8A1ED-A635-4262-89D6-8690E3FBB6D5}" presName="sp" presStyleCnt="0"/>
      <dgm:spPr/>
    </dgm:pt>
    <dgm:pt modelId="{8DA61499-E247-405C-8447-B05094C9A8C8}" type="pres">
      <dgm:prSet presAssocID="{9ECE24A3-2924-44FA-BCD2-3DC4AB46B0E9}" presName="composite" presStyleCnt="0"/>
      <dgm:spPr/>
    </dgm:pt>
    <dgm:pt modelId="{FF2BA8BF-A160-4B8D-A2E4-77C575868625}" type="pres">
      <dgm:prSet presAssocID="{9ECE24A3-2924-44FA-BCD2-3DC4AB46B0E9}" presName="parentText" presStyleLbl="alignNode1" presStyleIdx="3" presStyleCnt="4" custLinFactNeighborX="-4993" custLinFactNeighborY="-4340">
        <dgm:presLayoutVars>
          <dgm:chMax val="1"/>
          <dgm:bulletEnabled val="1"/>
        </dgm:presLayoutVars>
      </dgm:prSet>
      <dgm:spPr/>
      <dgm:t>
        <a:bodyPr/>
        <a:lstStyle/>
        <a:p>
          <a:endParaRPr lang="en-US"/>
        </a:p>
      </dgm:t>
    </dgm:pt>
    <dgm:pt modelId="{F216ABF0-D21F-4BEA-B107-17EE69B0B7D7}" type="pres">
      <dgm:prSet presAssocID="{9ECE24A3-2924-44FA-BCD2-3DC4AB46B0E9}" presName="descendantText" presStyleLbl="alignAcc1" presStyleIdx="3" presStyleCnt="4" custScaleY="146660">
        <dgm:presLayoutVars>
          <dgm:bulletEnabled val="1"/>
        </dgm:presLayoutVars>
      </dgm:prSet>
      <dgm:spPr/>
      <dgm:t>
        <a:bodyPr/>
        <a:lstStyle/>
        <a:p>
          <a:endParaRPr lang="en-US"/>
        </a:p>
      </dgm:t>
    </dgm:pt>
  </dgm:ptLst>
  <dgm:cxnLst>
    <dgm:cxn modelId="{012BB5C8-0A16-46D4-AD27-1EEF19AAC936}" type="presOf" srcId="{C6F7AEDC-1FC2-4DFE-A005-6894CFE426CF}" destId="{DBFC6E4E-C2D8-4CE9-B48B-8010CEB6C916}" srcOrd="0" destOrd="0" presId="urn:microsoft.com/office/officeart/2005/8/layout/chevron2"/>
    <dgm:cxn modelId="{B17C91DF-8738-4DC1-9163-5B4156888443}" type="presOf" srcId="{E3B71999-ABBB-4280-BB97-3112DAE4ED49}" destId="{F216ABF0-D21F-4BEA-B107-17EE69B0B7D7}" srcOrd="0" destOrd="0" presId="urn:microsoft.com/office/officeart/2005/8/layout/chevron2"/>
    <dgm:cxn modelId="{688E9738-9E5B-44AB-A390-2EEDAEE54945}" type="presOf" srcId="{A957B6A9-DC9D-4542-8E40-F03B5C07ACE3}" destId="{B5A92007-A196-48F3-A30E-F17E7804B401}" srcOrd="0" destOrd="0" presId="urn:microsoft.com/office/officeart/2005/8/layout/chevron2"/>
    <dgm:cxn modelId="{3A3EB3C4-5367-44D0-8C95-209C261B2F8A}" type="presOf" srcId="{4BA7F43B-2795-4803-B451-44ED1372A92D}" destId="{70C2123E-6077-4F7D-B859-29041A763E83}" srcOrd="0" destOrd="0" presId="urn:microsoft.com/office/officeart/2005/8/layout/chevron2"/>
    <dgm:cxn modelId="{3F14CEC9-0E6E-4824-BD89-6B712530F7CF}" srcId="{9ECE24A3-2924-44FA-BCD2-3DC4AB46B0E9}" destId="{580553B4-436E-4B83-A1B1-DD43145E0291}" srcOrd="1" destOrd="0" parTransId="{2BDFEAD8-3CF6-4E96-ACF9-6735289FAE87}" sibTransId="{49AA0A90-F466-4E01-9491-799A26BCA997}"/>
    <dgm:cxn modelId="{411C36E6-AADA-4BDF-AC3E-014B155825A9}" type="presOf" srcId="{9ECE24A3-2924-44FA-BCD2-3DC4AB46B0E9}" destId="{FF2BA8BF-A160-4B8D-A2E4-77C575868625}" srcOrd="0" destOrd="0" presId="urn:microsoft.com/office/officeart/2005/8/layout/chevron2"/>
    <dgm:cxn modelId="{51ECDCA0-FF2E-4A75-AFB7-02E16DEA8EE4}" srcId="{89F06B13-9E28-476A-ACD7-9F0EAA4995FD}" destId="{9ECE24A3-2924-44FA-BCD2-3DC4AB46B0E9}" srcOrd="3" destOrd="0" parTransId="{58263C0E-9088-4C41-AB3C-C9F063399FE9}" sibTransId="{BE6BB7D5-78EB-493A-AEE9-5ED940034ADD}"/>
    <dgm:cxn modelId="{1EEE7004-53D1-4C10-B1E5-088B59C807A6}" srcId="{9ECE24A3-2924-44FA-BCD2-3DC4AB46B0E9}" destId="{E3B71999-ABBB-4280-BB97-3112DAE4ED49}" srcOrd="0" destOrd="0" parTransId="{6942B804-968C-4DB3-A1B5-D35284E99272}" sibTransId="{AFE7E24F-CC91-4DCF-8DD1-E11DA0803551}"/>
    <dgm:cxn modelId="{80185454-28C0-446C-8A03-E52353392F3E}" type="presOf" srcId="{B4D1EBD8-7B29-49FD-8C31-579856560C18}" destId="{F84CB7F1-8472-48C4-9EBD-4C2111768E3C}" srcOrd="0" destOrd="0" presId="urn:microsoft.com/office/officeart/2005/8/layout/chevron2"/>
    <dgm:cxn modelId="{A6D2C27F-65B4-4A02-8846-33BE569F6B5D}" type="presOf" srcId="{DCF11810-0AB3-4B98-AC9B-5458DD78DBBE}" destId="{1848890F-EE7E-442F-949B-FCB79174A68B}" srcOrd="0" destOrd="0" presId="urn:microsoft.com/office/officeart/2005/8/layout/chevron2"/>
    <dgm:cxn modelId="{D39C7A82-7BF0-4DA3-88A5-0DEB815DE31F}" type="presOf" srcId="{89F06B13-9E28-476A-ACD7-9F0EAA4995FD}" destId="{BA92B2E0-DCC0-4865-AA30-F4263227924E}" srcOrd="0" destOrd="0" presId="urn:microsoft.com/office/officeart/2005/8/layout/chevron2"/>
    <dgm:cxn modelId="{01698FC9-474E-4F59-894E-60C5DB4B7501}" type="presOf" srcId="{580553B4-436E-4B83-A1B1-DD43145E0291}" destId="{F216ABF0-D21F-4BEA-B107-17EE69B0B7D7}" srcOrd="0" destOrd="1" presId="urn:microsoft.com/office/officeart/2005/8/layout/chevron2"/>
    <dgm:cxn modelId="{B54AA3AC-9B19-4229-B482-9BFE6ED704CF}" srcId="{89F06B13-9E28-476A-ACD7-9F0EAA4995FD}" destId="{FF23FFE7-3F86-428A-A5DC-3D44D785D241}" srcOrd="2" destOrd="0" parTransId="{94361B83-13F0-41F6-8634-31C0886A0762}" sibTransId="{C8A8A1ED-A635-4262-89D6-8690E3FBB6D5}"/>
    <dgm:cxn modelId="{1825B990-C62C-4336-93A6-5758FC790A4C}" srcId="{89F06B13-9E28-476A-ACD7-9F0EAA4995FD}" destId="{DCF11810-0AB3-4B98-AC9B-5458DD78DBBE}" srcOrd="0" destOrd="0" parTransId="{D7AA84EC-59A0-4090-BA7D-A2EA72C72F25}" sibTransId="{C1A1B9CC-0A96-494D-8090-8F78846A5BE6}"/>
    <dgm:cxn modelId="{A3132934-332F-4C0F-8EEC-A1405DC6F0F9}" type="presOf" srcId="{FF23FFE7-3F86-428A-A5DC-3D44D785D241}" destId="{A4CADEA9-C42C-4AB9-95CF-C1A157AF6446}" srcOrd="0" destOrd="0" presId="urn:microsoft.com/office/officeart/2005/8/layout/chevron2"/>
    <dgm:cxn modelId="{43B2A815-87D4-43C1-A9D7-483F8A4D5B84}" srcId="{FF23FFE7-3F86-428A-A5DC-3D44D785D241}" destId="{4BA7F43B-2795-4803-B451-44ED1372A92D}" srcOrd="0" destOrd="0" parTransId="{9F8C6442-84BD-4346-A54D-0A8011E9C863}" sibTransId="{F96B7896-A7D6-4887-97F5-3EF515649D40}"/>
    <dgm:cxn modelId="{FF241753-A887-48F3-AAF2-A79D7299338B}" srcId="{DCF11810-0AB3-4B98-AC9B-5458DD78DBBE}" destId="{B4D1EBD8-7B29-49FD-8C31-579856560C18}" srcOrd="0" destOrd="0" parTransId="{F6821C0D-6464-43AA-8D5D-37255CCBFE54}" sibTransId="{0B15B752-1A2D-4A22-B4BB-D6B47D1A539B}"/>
    <dgm:cxn modelId="{5415E154-A574-4C41-9693-FB4CF761D412}" srcId="{89F06B13-9E28-476A-ACD7-9F0EAA4995FD}" destId="{C6F7AEDC-1FC2-4DFE-A005-6894CFE426CF}" srcOrd="1" destOrd="0" parTransId="{862848AB-C167-4FDD-B82D-099A71037E32}" sibTransId="{7307E328-F8B1-42B3-AFB4-FAEDDE7CBD8B}"/>
    <dgm:cxn modelId="{CF0C695B-0A80-44C5-9EA4-EF536195FF7D}" srcId="{C6F7AEDC-1FC2-4DFE-A005-6894CFE426CF}" destId="{A957B6A9-DC9D-4542-8E40-F03B5C07ACE3}" srcOrd="0" destOrd="0" parTransId="{ED5F4A3B-3B2A-4D18-9FC3-675184A28322}" sibTransId="{8F11BCF3-7752-4E51-B181-10A1EF95333B}"/>
    <dgm:cxn modelId="{5139B35C-6FE2-4E8B-9551-723B375E0E27}" type="presParOf" srcId="{BA92B2E0-DCC0-4865-AA30-F4263227924E}" destId="{4166F178-8EA7-48D1-B4BB-0D4EEE2B8BA5}" srcOrd="0" destOrd="0" presId="urn:microsoft.com/office/officeart/2005/8/layout/chevron2"/>
    <dgm:cxn modelId="{BE1E42D5-208B-40D5-A750-7DA0478F4BF0}" type="presParOf" srcId="{4166F178-8EA7-48D1-B4BB-0D4EEE2B8BA5}" destId="{1848890F-EE7E-442F-949B-FCB79174A68B}" srcOrd="0" destOrd="0" presId="urn:microsoft.com/office/officeart/2005/8/layout/chevron2"/>
    <dgm:cxn modelId="{99E81F3C-2AE8-44E5-B3D8-3B2A992C12D3}" type="presParOf" srcId="{4166F178-8EA7-48D1-B4BB-0D4EEE2B8BA5}" destId="{F84CB7F1-8472-48C4-9EBD-4C2111768E3C}" srcOrd="1" destOrd="0" presId="urn:microsoft.com/office/officeart/2005/8/layout/chevron2"/>
    <dgm:cxn modelId="{D5501E44-C21B-4824-89BD-6638854BC508}" type="presParOf" srcId="{BA92B2E0-DCC0-4865-AA30-F4263227924E}" destId="{C858B974-F858-4413-B56C-FD84C9DE7648}" srcOrd="1" destOrd="0" presId="urn:microsoft.com/office/officeart/2005/8/layout/chevron2"/>
    <dgm:cxn modelId="{7724B56D-C0F3-40B7-AD16-5D06963CC2A9}" type="presParOf" srcId="{BA92B2E0-DCC0-4865-AA30-F4263227924E}" destId="{C45732C3-62CC-42A1-A528-6798B630218E}" srcOrd="2" destOrd="0" presId="urn:microsoft.com/office/officeart/2005/8/layout/chevron2"/>
    <dgm:cxn modelId="{6C871D81-DC98-4F30-AFBD-4940B7FE5620}" type="presParOf" srcId="{C45732C3-62CC-42A1-A528-6798B630218E}" destId="{DBFC6E4E-C2D8-4CE9-B48B-8010CEB6C916}" srcOrd="0" destOrd="0" presId="urn:microsoft.com/office/officeart/2005/8/layout/chevron2"/>
    <dgm:cxn modelId="{CFD5AC17-B693-4153-B7E7-854772BFABF5}" type="presParOf" srcId="{C45732C3-62CC-42A1-A528-6798B630218E}" destId="{B5A92007-A196-48F3-A30E-F17E7804B401}" srcOrd="1" destOrd="0" presId="urn:microsoft.com/office/officeart/2005/8/layout/chevron2"/>
    <dgm:cxn modelId="{6CC1D9DD-DFF3-4014-891B-DD6EB44F50A1}" type="presParOf" srcId="{BA92B2E0-DCC0-4865-AA30-F4263227924E}" destId="{3BD43CF5-15BB-42AB-AD68-5C1CF9E8E0EE}" srcOrd="3" destOrd="0" presId="urn:microsoft.com/office/officeart/2005/8/layout/chevron2"/>
    <dgm:cxn modelId="{78FEF1EB-6F39-4277-BA93-8AC9DA55569F}" type="presParOf" srcId="{BA92B2E0-DCC0-4865-AA30-F4263227924E}" destId="{D64B5C64-BAF2-4100-A5C1-EBBE7703A7B4}" srcOrd="4" destOrd="0" presId="urn:microsoft.com/office/officeart/2005/8/layout/chevron2"/>
    <dgm:cxn modelId="{7BC38BBC-4EA0-4DB3-A8BB-4A1C7F333FEF}" type="presParOf" srcId="{D64B5C64-BAF2-4100-A5C1-EBBE7703A7B4}" destId="{A4CADEA9-C42C-4AB9-95CF-C1A157AF6446}" srcOrd="0" destOrd="0" presId="urn:microsoft.com/office/officeart/2005/8/layout/chevron2"/>
    <dgm:cxn modelId="{55260CD4-B134-42BC-B9FE-CA5AA235018F}" type="presParOf" srcId="{D64B5C64-BAF2-4100-A5C1-EBBE7703A7B4}" destId="{70C2123E-6077-4F7D-B859-29041A763E83}" srcOrd="1" destOrd="0" presId="urn:microsoft.com/office/officeart/2005/8/layout/chevron2"/>
    <dgm:cxn modelId="{AC2FF4D5-5BD2-49CB-A9F5-6B0367313A58}" type="presParOf" srcId="{BA92B2E0-DCC0-4865-AA30-F4263227924E}" destId="{BEE0C878-98EE-44D9-8DBA-44A30DD82B5F}" srcOrd="5" destOrd="0" presId="urn:microsoft.com/office/officeart/2005/8/layout/chevron2"/>
    <dgm:cxn modelId="{6724F9A7-9A10-4591-A2C1-109D7AADA0E7}" type="presParOf" srcId="{BA92B2E0-DCC0-4865-AA30-F4263227924E}" destId="{8DA61499-E247-405C-8447-B05094C9A8C8}" srcOrd="6" destOrd="0" presId="urn:microsoft.com/office/officeart/2005/8/layout/chevron2"/>
    <dgm:cxn modelId="{F67494AD-94B4-4CF4-B508-3507A0B94DC3}" type="presParOf" srcId="{8DA61499-E247-405C-8447-B05094C9A8C8}" destId="{FF2BA8BF-A160-4B8D-A2E4-77C575868625}" srcOrd="0" destOrd="0" presId="urn:microsoft.com/office/officeart/2005/8/layout/chevron2"/>
    <dgm:cxn modelId="{45564B39-1476-481F-A92A-6F62C2BC878F}" type="presParOf" srcId="{8DA61499-E247-405C-8447-B05094C9A8C8}" destId="{F216ABF0-D21F-4BEA-B107-17EE69B0B7D7}" srcOrd="1" destOrd="0" presId="urn:microsoft.com/office/officeart/2005/8/layout/chevron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CD9B217-161B-4D95-BD64-CF59F36968ED}">
      <dsp:nvSpPr>
        <dsp:cNvPr id="0" name=""/>
        <dsp:cNvSpPr/>
      </dsp:nvSpPr>
      <dsp:spPr>
        <a:xfrm rot="16200000">
          <a:off x="-117236" y="117236"/>
          <a:ext cx="2547720" cy="2313247"/>
        </a:xfrm>
        <a:prstGeom prst="flowChartManualOperation">
          <a:avLst/>
        </a:prstGeom>
        <a:solidFill>
          <a:schemeClr val="accent2">
            <a:hueOff val="0"/>
            <a:satOff val="0"/>
            <a:lumOff val="0"/>
            <a:alphaOff val="0"/>
          </a:schemeClr>
        </a:solidFill>
        <a:ln>
          <a:noFill/>
        </a:ln>
        <a:effectLst>
          <a:outerShdw blurRad="76200" dir="13500000" sy="23000" kx="1200000" algn="br" rotWithShape="0">
            <a:prstClr val="black">
              <a:alpha val="20000"/>
            </a:prst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0" tIns="0" rIns="138720" bIns="0" numCol="1" spcCol="1270" anchor="ctr" anchorCtr="0">
          <a:noAutofit/>
        </a:bodyPr>
        <a:lstStyle/>
        <a:p>
          <a:pPr lvl="0" algn="ctr" defTabSz="977900">
            <a:lnSpc>
              <a:spcPct val="90000"/>
            </a:lnSpc>
            <a:spcBef>
              <a:spcPct val="0"/>
            </a:spcBef>
            <a:spcAft>
              <a:spcPct val="35000"/>
            </a:spcAft>
          </a:pPr>
          <a:r>
            <a:rPr lang="en-US" sz="2200" kern="1200" dirty="0" smtClean="0"/>
            <a:t>1-</a:t>
          </a:r>
        </a:p>
        <a:p>
          <a:pPr lvl="0" algn="ctr" defTabSz="977900">
            <a:lnSpc>
              <a:spcPct val="90000"/>
            </a:lnSpc>
            <a:spcBef>
              <a:spcPct val="0"/>
            </a:spcBef>
            <a:spcAft>
              <a:spcPct val="35000"/>
            </a:spcAft>
          </a:pPr>
          <a:r>
            <a:rPr lang="en-US" sz="2200" kern="1200" dirty="0" smtClean="0"/>
            <a:t> </a:t>
          </a:r>
          <a:r>
            <a:rPr lang="ar-IQ" sz="2200" kern="1200" dirty="0" smtClean="0"/>
            <a:t>تخصص تقني قائم على المعرفة</a:t>
          </a:r>
          <a:endParaRPr lang="en-US" sz="2200" kern="1200" dirty="0"/>
        </a:p>
      </dsp:txBody>
      <dsp:txXfrm rot="5400000">
        <a:off x="1" y="509543"/>
        <a:ext cx="2313247" cy="1528632"/>
      </dsp:txXfrm>
    </dsp:sp>
    <dsp:sp modelId="{D4B69FCA-9EA4-4B7D-B1E9-CDE09D4891AD}">
      <dsp:nvSpPr>
        <dsp:cNvPr id="0" name=""/>
        <dsp:cNvSpPr/>
      </dsp:nvSpPr>
      <dsp:spPr>
        <a:xfrm rot="16200000">
          <a:off x="2369714" y="117236"/>
          <a:ext cx="2547720" cy="2313247"/>
        </a:xfrm>
        <a:prstGeom prst="flowChartManualOperation">
          <a:avLst/>
        </a:prstGeom>
        <a:solidFill>
          <a:schemeClr val="accent3">
            <a:hueOff val="0"/>
            <a:satOff val="0"/>
            <a:lumOff val="0"/>
            <a:alphaOff val="0"/>
          </a:schemeClr>
        </a:solidFill>
        <a:ln>
          <a:noFill/>
        </a:ln>
        <a:effectLst>
          <a:outerShdw blurRad="76200" dir="13500000" sy="23000" kx="1200000" algn="br" rotWithShape="0">
            <a:prstClr val="black">
              <a:alpha val="20000"/>
            </a:prst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0" tIns="0" rIns="138720" bIns="0" numCol="1" spcCol="1270" anchor="ctr" anchorCtr="0">
          <a:noAutofit/>
        </a:bodyPr>
        <a:lstStyle/>
        <a:p>
          <a:pPr lvl="0" algn="ctr" defTabSz="977900">
            <a:lnSpc>
              <a:spcPct val="90000"/>
            </a:lnSpc>
            <a:spcBef>
              <a:spcPct val="0"/>
            </a:spcBef>
            <a:spcAft>
              <a:spcPct val="35000"/>
            </a:spcAft>
          </a:pPr>
          <a:r>
            <a:rPr lang="en-US" sz="2200" kern="1200" dirty="0" smtClean="0"/>
            <a:t>2-  </a:t>
          </a:r>
        </a:p>
        <a:p>
          <a:pPr lvl="0" algn="ctr" defTabSz="977900">
            <a:lnSpc>
              <a:spcPct val="90000"/>
            </a:lnSpc>
            <a:spcBef>
              <a:spcPct val="0"/>
            </a:spcBef>
            <a:spcAft>
              <a:spcPct val="35000"/>
            </a:spcAft>
          </a:pPr>
          <a:r>
            <a:rPr lang="ar-IQ" sz="2200" kern="1200" dirty="0" smtClean="0"/>
            <a:t>مهارات الإدارة الذاتية</a:t>
          </a:r>
          <a:endParaRPr lang="en-US" sz="2200" kern="1200" dirty="0"/>
        </a:p>
      </dsp:txBody>
      <dsp:txXfrm rot="5400000">
        <a:off x="2486951" y="509543"/>
        <a:ext cx="2313247" cy="1528632"/>
      </dsp:txXfrm>
    </dsp:sp>
    <dsp:sp modelId="{8BC9C7DF-E9B8-44E2-845B-AE71400F3181}">
      <dsp:nvSpPr>
        <dsp:cNvPr id="0" name=""/>
        <dsp:cNvSpPr/>
      </dsp:nvSpPr>
      <dsp:spPr>
        <a:xfrm rot="16200000">
          <a:off x="4856455" y="117236"/>
          <a:ext cx="2547720" cy="2313247"/>
        </a:xfrm>
        <a:prstGeom prst="flowChartManualOperation">
          <a:avLst/>
        </a:prstGeom>
        <a:solidFill>
          <a:schemeClr val="accent4">
            <a:hueOff val="0"/>
            <a:satOff val="0"/>
            <a:lumOff val="0"/>
            <a:alphaOff val="0"/>
          </a:schemeClr>
        </a:solidFill>
        <a:ln>
          <a:noFill/>
        </a:ln>
        <a:effectLst>
          <a:outerShdw blurRad="76200" dir="13500000" sy="23000" kx="1200000" algn="br" rotWithShape="0">
            <a:prstClr val="black">
              <a:alpha val="20000"/>
            </a:prst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0" tIns="0" rIns="138720" bIns="0" numCol="1" spcCol="1270" anchor="ctr" anchorCtr="0">
          <a:noAutofit/>
        </a:bodyPr>
        <a:lstStyle/>
        <a:p>
          <a:pPr lvl="0" algn="ctr" defTabSz="977900">
            <a:lnSpc>
              <a:spcPct val="90000"/>
            </a:lnSpc>
            <a:spcBef>
              <a:spcPct val="0"/>
            </a:spcBef>
            <a:spcAft>
              <a:spcPct val="35000"/>
            </a:spcAft>
          </a:pPr>
          <a:r>
            <a:rPr lang="en-US" sz="2200" kern="1200" dirty="0" smtClean="0"/>
            <a:t>3-</a:t>
          </a:r>
        </a:p>
        <a:p>
          <a:pPr lvl="0" algn="ctr" defTabSz="977900">
            <a:lnSpc>
              <a:spcPct val="90000"/>
            </a:lnSpc>
            <a:spcBef>
              <a:spcPct val="0"/>
            </a:spcBef>
            <a:spcAft>
              <a:spcPct val="35000"/>
            </a:spcAft>
          </a:pPr>
          <a:r>
            <a:rPr lang="ar-IQ" sz="2200" kern="1200" dirty="0" smtClean="0"/>
            <a:t>خبرة متعددة الوظائف وعالمية</a:t>
          </a:r>
          <a:endParaRPr lang="en-US" sz="2200" kern="1200" dirty="0"/>
        </a:p>
      </dsp:txBody>
      <dsp:txXfrm rot="5400000">
        <a:off x="4973692" y="509543"/>
        <a:ext cx="2313247" cy="1528632"/>
      </dsp:txXfrm>
    </dsp:sp>
    <dsp:sp modelId="{F412653F-5A66-4E37-9F43-DEEEAA2A68A1}">
      <dsp:nvSpPr>
        <dsp:cNvPr id="0" name=""/>
        <dsp:cNvSpPr/>
      </dsp:nvSpPr>
      <dsp:spPr>
        <a:xfrm rot="16200000">
          <a:off x="7310279" y="150153"/>
          <a:ext cx="2547720" cy="2247412"/>
        </a:xfrm>
        <a:prstGeom prst="flowChartManualOperation">
          <a:avLst/>
        </a:prstGeom>
        <a:solidFill>
          <a:schemeClr val="accent5">
            <a:hueOff val="0"/>
            <a:satOff val="0"/>
            <a:lumOff val="0"/>
            <a:alphaOff val="0"/>
          </a:schemeClr>
        </a:solidFill>
        <a:ln>
          <a:noFill/>
        </a:ln>
        <a:effectLst>
          <a:outerShdw blurRad="76200" dir="13500000" sy="23000" kx="1200000" algn="br" rotWithShape="0">
            <a:prstClr val="black">
              <a:alpha val="20000"/>
            </a:prst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39700" tIns="0" rIns="138720" bIns="0" numCol="1" spcCol="1270" anchor="ctr" anchorCtr="0">
          <a:noAutofit/>
        </a:bodyPr>
        <a:lstStyle/>
        <a:p>
          <a:pPr lvl="0" algn="ctr" defTabSz="977900">
            <a:lnSpc>
              <a:spcPct val="90000"/>
            </a:lnSpc>
            <a:spcBef>
              <a:spcPct val="0"/>
            </a:spcBef>
            <a:spcAft>
              <a:spcPct val="35000"/>
            </a:spcAft>
          </a:pPr>
          <a:r>
            <a:rPr lang="en-US" sz="2200" kern="1200" dirty="0" smtClean="0"/>
            <a:t>4-</a:t>
          </a:r>
        </a:p>
        <a:p>
          <a:pPr lvl="0" algn="ctr" defTabSz="977900">
            <a:lnSpc>
              <a:spcPct val="90000"/>
            </a:lnSpc>
            <a:spcBef>
              <a:spcPct val="0"/>
            </a:spcBef>
            <a:spcAft>
              <a:spcPct val="35000"/>
            </a:spcAft>
          </a:pPr>
          <a:r>
            <a:rPr lang="ar-IQ" sz="2200" kern="1200" dirty="0" smtClean="0"/>
            <a:t>القيادة التعاونية</a:t>
          </a:r>
          <a:endParaRPr lang="en-US" sz="2200" kern="1200" dirty="0" smtClean="0"/>
        </a:p>
        <a:p>
          <a:pPr lvl="0" algn="ctr" defTabSz="977900">
            <a:lnSpc>
              <a:spcPct val="90000"/>
            </a:lnSpc>
            <a:spcBef>
              <a:spcPct val="0"/>
            </a:spcBef>
            <a:spcAft>
              <a:spcPct val="35000"/>
            </a:spcAft>
          </a:pPr>
          <a:r>
            <a:rPr lang="ar-SA" sz="2200" kern="1200" dirty="0" smtClean="0"/>
            <a:t>5- السمات</a:t>
          </a:r>
        </a:p>
        <a:p>
          <a:pPr lvl="0" algn="ctr" defTabSz="977900">
            <a:lnSpc>
              <a:spcPct val="90000"/>
            </a:lnSpc>
            <a:spcBef>
              <a:spcPct val="0"/>
            </a:spcBef>
            <a:spcAft>
              <a:spcPct val="35000"/>
            </a:spcAft>
          </a:pPr>
          <a:r>
            <a:rPr lang="ar-SA" sz="2200" kern="1200" dirty="0" smtClean="0"/>
            <a:t> الشخصية</a:t>
          </a:r>
          <a:endParaRPr lang="en-US" sz="2200" kern="1200" dirty="0"/>
        </a:p>
      </dsp:txBody>
      <dsp:txXfrm rot="5400000">
        <a:off x="7460433" y="509543"/>
        <a:ext cx="2247412" cy="1528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48890F-EE7E-442F-949B-FCB79174A68B}">
      <dsp:nvSpPr>
        <dsp:cNvPr id="0" name=""/>
        <dsp:cNvSpPr/>
      </dsp:nvSpPr>
      <dsp:spPr>
        <a:xfrm rot="5400000">
          <a:off x="-202803" y="207413"/>
          <a:ext cx="1352022" cy="946415"/>
        </a:xfrm>
        <a:prstGeom prst="chevron">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noFill/>
          <a:prstDash val="solid"/>
          <a:miter lim="800000"/>
        </a:ln>
        <a:effectLst>
          <a:glow rad="228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dirty="0" smtClean="0"/>
            <a:t>التقلب </a:t>
          </a:r>
          <a:endParaRPr lang="en-US" sz="2200" b="1" kern="1200" dirty="0"/>
        </a:p>
      </dsp:txBody>
      <dsp:txXfrm rot="-5400000">
        <a:off x="1" y="477818"/>
        <a:ext cx="946415" cy="405607"/>
      </dsp:txXfrm>
    </dsp:sp>
    <dsp:sp modelId="{F84CB7F1-8472-48C4-9EBD-4C2111768E3C}">
      <dsp:nvSpPr>
        <dsp:cNvPr id="0" name=""/>
        <dsp:cNvSpPr/>
      </dsp:nvSpPr>
      <dsp:spPr>
        <a:xfrm rot="5400000">
          <a:off x="5590861" y="-4639835"/>
          <a:ext cx="878814" cy="10167705"/>
        </a:xfrm>
        <a:prstGeom prst="round2SameRect">
          <a:avLst/>
        </a:prstGeom>
        <a:solidFill>
          <a:schemeClr val="lt1">
            <a:alpha val="90000"/>
            <a:hueOff val="0"/>
            <a:satOff val="0"/>
            <a:lumOff val="0"/>
            <a:alphaOff val="0"/>
          </a:schemeClr>
        </a:solidFill>
        <a:ln w="6350" cap="flat" cmpd="sng" algn="ctr">
          <a:noFill/>
          <a:prstDash val="solid"/>
          <a:miter lim="800000"/>
        </a:ln>
        <a:effectLst>
          <a:glow rad="228600">
            <a:schemeClr val="accent1">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just" defTabSz="889000" rtl="1">
            <a:lnSpc>
              <a:spcPct val="90000"/>
            </a:lnSpc>
            <a:spcBef>
              <a:spcPct val="0"/>
            </a:spcBef>
            <a:spcAft>
              <a:spcPct val="15000"/>
            </a:spcAft>
            <a:buChar char="••"/>
          </a:pPr>
          <a:r>
            <a:rPr lang="ar-SA" sz="2000" b="1" kern="1200" dirty="0" smtClean="0"/>
            <a:t>ا</a:t>
          </a:r>
          <a:r>
            <a:rPr lang="ar-IQ" sz="2000" b="1" kern="1200" dirty="0" smtClean="0"/>
            <a:t>لعالم متقلب بمعنى أن التغييرات تحدث فجأة وبشكل دراماتيكي. التغيير هو من الثوابت القليلة في الإدارة الدولية. يمكن أن يعني هذا أن هناك العديد من التقلبات الكبيرة في اتجاهات السوق حول العالم. </a:t>
          </a:r>
          <a:endParaRPr lang="en-US" sz="2000" b="1" kern="1200" dirty="0"/>
        </a:p>
      </dsp:txBody>
      <dsp:txXfrm rot="-5400000">
        <a:off x="946416" y="47510"/>
        <a:ext cx="10124805" cy="793014"/>
      </dsp:txXfrm>
    </dsp:sp>
    <dsp:sp modelId="{DBFC6E4E-C2D8-4CE9-B48B-8010CEB6C916}">
      <dsp:nvSpPr>
        <dsp:cNvPr id="0" name=""/>
        <dsp:cNvSpPr/>
      </dsp:nvSpPr>
      <dsp:spPr>
        <a:xfrm rot="5400000">
          <a:off x="-202803" y="1425776"/>
          <a:ext cx="1352022" cy="946415"/>
        </a:xfrm>
        <a:prstGeom prst="chevron">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noFill/>
          <a:prstDash val="solid"/>
          <a:miter lim="800000"/>
        </a:ln>
        <a:effectLst>
          <a:glow rad="228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smtClean="0"/>
            <a:t>عدم التأكد</a:t>
          </a:r>
          <a:endParaRPr lang="en-US" sz="2200" b="1" kern="1200" dirty="0"/>
        </a:p>
      </dsp:txBody>
      <dsp:txXfrm rot="-5400000">
        <a:off x="1" y="1696181"/>
        <a:ext cx="946415" cy="405607"/>
      </dsp:txXfrm>
    </dsp:sp>
    <dsp:sp modelId="{B5A92007-A196-48F3-A30E-F17E7804B401}">
      <dsp:nvSpPr>
        <dsp:cNvPr id="0" name=""/>
        <dsp:cNvSpPr/>
      </dsp:nvSpPr>
      <dsp:spPr>
        <a:xfrm rot="5400000">
          <a:off x="5590861" y="-3421472"/>
          <a:ext cx="878814" cy="10167705"/>
        </a:xfrm>
        <a:prstGeom prst="round2SameRect">
          <a:avLst/>
        </a:prstGeom>
        <a:solidFill>
          <a:schemeClr val="lt1">
            <a:alpha val="90000"/>
            <a:hueOff val="0"/>
            <a:satOff val="0"/>
            <a:lumOff val="0"/>
            <a:alphaOff val="0"/>
          </a:schemeClr>
        </a:solidFill>
        <a:ln w="6350" cap="flat" cmpd="sng" algn="ctr">
          <a:noFill/>
          <a:prstDash val="solid"/>
          <a:miter lim="800000"/>
        </a:ln>
        <a:effectLst>
          <a:glow rad="139700">
            <a:schemeClr val="accent2">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42240" tIns="12700" rIns="12700" bIns="12700" numCol="1" spcCol="1270" anchor="ctr" anchorCtr="0">
          <a:noAutofit/>
        </a:bodyPr>
        <a:lstStyle/>
        <a:p>
          <a:pPr marL="228600" lvl="1" indent="-228600" algn="r" defTabSz="889000" rtl="1">
            <a:lnSpc>
              <a:spcPct val="90000"/>
            </a:lnSpc>
            <a:spcBef>
              <a:spcPct val="0"/>
            </a:spcBef>
            <a:spcAft>
              <a:spcPct val="15000"/>
            </a:spcAft>
            <a:buChar char="••"/>
          </a:pPr>
          <a:r>
            <a:rPr lang="ar-IQ" sz="2000" b="1" kern="1200" dirty="0" smtClean="0"/>
            <a:t>هناك علاقة متناقضة للتوتر بين الحاجة إلى التخطيط من أجل التعامل مع عدم التأكد والحاجة إلى المرونة من أجل الاستجابة لعدم اليقين. وكلما كانت المنظمة أكبر وأكثر نشاطًا دوليًا ، زادت حاجتها إلى الهيكل والتخطيط والتوحيد القياسي ؛ ولكن ، من أجل البقاء ، تحتاج أيضًا إلى الاستجابة بسرعة للتغيير. </a:t>
          </a:r>
          <a:endParaRPr lang="en-US" sz="2000" b="1" kern="1200" dirty="0"/>
        </a:p>
      </dsp:txBody>
      <dsp:txXfrm rot="-5400000">
        <a:off x="946416" y="1265873"/>
        <a:ext cx="10124805" cy="793014"/>
      </dsp:txXfrm>
    </dsp:sp>
    <dsp:sp modelId="{A4CADEA9-C42C-4AB9-95CF-C1A157AF6446}">
      <dsp:nvSpPr>
        <dsp:cNvPr id="0" name=""/>
        <dsp:cNvSpPr/>
      </dsp:nvSpPr>
      <dsp:spPr>
        <a:xfrm rot="5400000">
          <a:off x="-202803" y="2841447"/>
          <a:ext cx="1352022" cy="946415"/>
        </a:xfrm>
        <a:prstGeom prst="chevron">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noFill/>
          <a:prstDash val="solid"/>
          <a:miter lim="800000"/>
        </a:ln>
        <a:effectLst>
          <a:glow rad="228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smtClean="0"/>
            <a:t>التعقيد</a:t>
          </a:r>
          <a:endParaRPr lang="en-US" sz="2200" b="1" kern="1200" dirty="0"/>
        </a:p>
      </dsp:txBody>
      <dsp:txXfrm rot="-5400000">
        <a:off x="1" y="3111852"/>
        <a:ext cx="946415" cy="405607"/>
      </dsp:txXfrm>
    </dsp:sp>
    <dsp:sp modelId="{70C2123E-6077-4F7D-B859-29041A763E83}">
      <dsp:nvSpPr>
        <dsp:cNvPr id="0" name=""/>
        <dsp:cNvSpPr/>
      </dsp:nvSpPr>
      <dsp:spPr>
        <a:xfrm rot="5400000">
          <a:off x="5393554" y="-1996090"/>
          <a:ext cx="1273428" cy="10167705"/>
        </a:xfrm>
        <a:prstGeom prst="round2SameRect">
          <a:avLst/>
        </a:prstGeom>
        <a:solidFill>
          <a:schemeClr val="lt1">
            <a:alpha val="90000"/>
            <a:hueOff val="0"/>
            <a:satOff val="0"/>
            <a:lumOff val="0"/>
            <a:alphaOff val="0"/>
          </a:schemeClr>
        </a:solidFill>
        <a:ln w="6350" cap="flat" cmpd="sng" algn="ctr">
          <a:noFill/>
          <a:prstDash val="solid"/>
          <a:miter lim="800000"/>
        </a:ln>
        <a:effectLst>
          <a:glow rad="228600">
            <a:schemeClr val="accent1">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IQ" sz="1800" b="1" kern="1200" dirty="0" smtClean="0"/>
            <a:t>يمكن تجربة سياق الإدارة الدولية على أنه عمل أكثر تعقيدًا لأسباب عديدة. يمكن اعتبار العالم أكثر تعقيدًا لأنه أكثر ارتباطًا ، وبالتالي يمكننا تحليل المواقف على مستويات أكثر وأكثر. العمل في مؤسسة مسطحة ومتصلة بالشبكة ، على سبيل المثال ، يعني أننا يمكن أن نتعلم عن العديد من المجالات الجديدة التي قد يُتوقع أن تأخذها في الاعتبار عند اتخاذ القرارات. </a:t>
          </a:r>
          <a:endParaRPr lang="en-US" sz="1800" b="1" kern="1200" dirty="0"/>
        </a:p>
      </dsp:txBody>
      <dsp:txXfrm rot="-5400000">
        <a:off x="946416" y="2513212"/>
        <a:ext cx="10105541" cy="1149100"/>
      </dsp:txXfrm>
    </dsp:sp>
    <dsp:sp modelId="{FF2BA8BF-A160-4B8D-A2E4-77C575868625}">
      <dsp:nvSpPr>
        <dsp:cNvPr id="0" name=""/>
        <dsp:cNvSpPr/>
      </dsp:nvSpPr>
      <dsp:spPr>
        <a:xfrm rot="5400000">
          <a:off x="-202803" y="4206160"/>
          <a:ext cx="1352022" cy="946415"/>
        </a:xfrm>
        <a:prstGeom prst="chevron">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noFill/>
          <a:prstDash val="solid"/>
          <a:miter lim="800000"/>
        </a:ln>
        <a:effectLst>
          <a:glow rad="228600">
            <a:schemeClr val="accent1">
              <a:satMod val="175000"/>
              <a:alpha val="40000"/>
            </a:schemeClr>
          </a:glow>
          <a:outerShdw blurRad="149987" dist="250190" dir="8460000" algn="ctr" rotWithShape="0">
            <a:srgbClr val="000000">
              <a:alpha val="28000"/>
            </a:srgbClr>
          </a:outerShdw>
        </a:effectLst>
        <a:scene3d>
          <a:camera prst="orthographicFront">
            <a:rot lat="0" lon="0" rev="0"/>
          </a:camera>
          <a:lightRig rig="contrasting" dir="t">
            <a:rot lat="0" lon="0" rev="1500000"/>
          </a:lightRig>
        </a:scene3d>
        <a:sp3d prstMaterial="metal">
          <a:bevelT w="88900" h="88900"/>
        </a:sp3d>
      </dsp:spPr>
      <dsp:style>
        <a:lnRef idx="1">
          <a:scrgbClr r="0" g="0" b="0"/>
        </a:lnRef>
        <a:fillRef idx="3">
          <a:scrgbClr r="0" g="0" b="0"/>
        </a:fillRef>
        <a:effectRef idx="2">
          <a:scrgbClr r="0" g="0" b="0"/>
        </a:effectRef>
        <a:fontRef idx="minor">
          <a:schemeClr val="lt1"/>
        </a:fontRef>
      </dsp:style>
      <dsp:txBody>
        <a:bodyPr spcFirstLastPara="0" vert="horz" wrap="square" lIns="13970" tIns="13970" rIns="13970" bIns="13970" numCol="1" spcCol="1270" anchor="ctr" anchorCtr="0">
          <a:noAutofit/>
        </a:bodyPr>
        <a:lstStyle/>
        <a:p>
          <a:pPr lvl="0" algn="ctr" defTabSz="977900">
            <a:lnSpc>
              <a:spcPct val="90000"/>
            </a:lnSpc>
            <a:spcBef>
              <a:spcPct val="0"/>
            </a:spcBef>
            <a:spcAft>
              <a:spcPct val="35000"/>
            </a:spcAft>
          </a:pPr>
          <a:r>
            <a:rPr lang="ar-SA" sz="2200" b="1" kern="1200" dirty="0" smtClean="0"/>
            <a:t>الغموض</a:t>
          </a:r>
          <a:endParaRPr lang="en-US" sz="2200" b="1" kern="1200" dirty="0"/>
        </a:p>
      </dsp:txBody>
      <dsp:txXfrm rot="-5400000">
        <a:off x="1" y="4476565"/>
        <a:ext cx="946415" cy="405607"/>
      </dsp:txXfrm>
    </dsp:sp>
    <dsp:sp modelId="{F216ABF0-D21F-4BEA-B107-17EE69B0B7D7}">
      <dsp:nvSpPr>
        <dsp:cNvPr id="0" name=""/>
        <dsp:cNvSpPr/>
      </dsp:nvSpPr>
      <dsp:spPr>
        <a:xfrm rot="5400000">
          <a:off x="5385833" y="-582410"/>
          <a:ext cx="1288869" cy="10167705"/>
        </a:xfrm>
        <a:prstGeom prst="round2SameRect">
          <a:avLst/>
        </a:prstGeom>
        <a:solidFill>
          <a:schemeClr val="lt1">
            <a:alpha val="90000"/>
            <a:hueOff val="0"/>
            <a:satOff val="0"/>
            <a:lumOff val="0"/>
            <a:alphaOff val="0"/>
          </a:schemeClr>
        </a:solidFill>
        <a:ln w="6350" cap="flat" cmpd="sng" algn="ctr">
          <a:noFill/>
          <a:prstDash val="solid"/>
          <a:miter lim="800000"/>
        </a:ln>
        <a:effectLst>
          <a:glow rad="228600">
            <a:schemeClr val="accent3">
              <a:satMod val="175000"/>
              <a:alpha val="40000"/>
            </a:schemeClr>
          </a:glow>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r" defTabSz="800100" rtl="1">
            <a:lnSpc>
              <a:spcPct val="90000"/>
            </a:lnSpc>
            <a:spcBef>
              <a:spcPct val="0"/>
            </a:spcBef>
            <a:spcAft>
              <a:spcPct val="15000"/>
            </a:spcAft>
            <a:buChar char="••"/>
          </a:pPr>
          <a:r>
            <a:rPr lang="ar-IQ" sz="1800" b="1" kern="1200" dirty="0" smtClean="0"/>
            <a:t>عندما نعمل في سياقات مألوفة على سبيل المثال مع الزملاء نعرف جيدًا - يمكننا أن نكون واضحين بشأن موقفنا. ومع ذلك ، عندما نعمل في ثقافات مختلفة مع مجموعة من الأشخاص الذين لا نعرفهم جيدًا ، فقد يصبح الوضع غير واضح وغامض. </a:t>
          </a:r>
          <a:endParaRPr lang="en-US" sz="1800" b="1" kern="1200" dirty="0"/>
        </a:p>
        <a:p>
          <a:pPr marL="171450" lvl="1" indent="-171450" algn="r" defTabSz="800100" rtl="1">
            <a:lnSpc>
              <a:spcPct val="90000"/>
            </a:lnSpc>
            <a:spcBef>
              <a:spcPct val="0"/>
            </a:spcBef>
            <a:spcAft>
              <a:spcPct val="15000"/>
            </a:spcAft>
            <a:buChar char="••"/>
          </a:pPr>
          <a:r>
            <a:rPr lang="ar-IQ" sz="1800" b="1" kern="1200" dirty="0" smtClean="0"/>
            <a:t>يتمتع المديرون الدوليون بفرصة استكشاف ثقافات جديدة ، وتعلم لغات جديدة ، وقبل كل شيء ، العمل مع أشخاص من خلفيات مختلفة. طالما أنهم يطورون ويطبقون الكفاءات الفعالة والملائمة لعملهم ، يمكن لهذا التنوع أن يبني ويحافظ على صفاتهم ومهاراتهم الإدارية على مدى الخبرة المهنية الطويلة.</a:t>
          </a:r>
          <a:endParaRPr lang="en-US" sz="1800" b="1" kern="1200" dirty="0"/>
        </a:p>
      </dsp:txBody>
      <dsp:txXfrm rot="-5400000">
        <a:off x="946416" y="3919924"/>
        <a:ext cx="10104788" cy="1163035"/>
      </dsp:txXfrm>
    </dsp:sp>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2F7A84F-E231-42BE-A9F8-B5131853C83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CB813BC-9E49-4ABB-A3C3-CEE0885B027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EBDBEE-1FDA-4F57-947F-5759FA6ABC55}" type="datetimeFigureOut">
              <a:rPr lang="en-US" smtClean="0"/>
              <a:t>10/17/2020</a:t>
            </a:fld>
            <a:endParaRPr lang="en-US" dirty="0"/>
          </a:p>
        </p:txBody>
      </p:sp>
      <p:sp>
        <p:nvSpPr>
          <p:cNvPr id="4" name="Footer Placeholder 3">
            <a:extLst>
              <a:ext uri="{FF2B5EF4-FFF2-40B4-BE49-F238E27FC236}">
                <a16:creationId xmlns:a16="http://schemas.microsoft.com/office/drawing/2014/main" id="{47ADFF29-9BE4-4CDF-A198-BBEE303F0EB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D4AFC6-5A97-4417-A16A-485E5801A6E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FA8C659-3DDB-48CB-A056-6A658A161B7C}" type="slidenum">
              <a:rPr lang="en-US" smtClean="0"/>
              <a:t>‹#›</a:t>
            </a:fld>
            <a:endParaRPr lang="en-US" dirty="0"/>
          </a:p>
        </p:txBody>
      </p:sp>
    </p:spTree>
    <p:extLst>
      <p:ext uri="{BB962C8B-B14F-4D97-AF65-F5344CB8AC3E}">
        <p14:creationId xmlns:p14="http://schemas.microsoft.com/office/powerpoint/2010/main" val="2360767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16A9CD-5E57-4C86-B862-09CA519924BA}" type="datetimeFigureOut">
              <a:rPr lang="en-US" smtClean="0"/>
              <a:t>10/17/2020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A004F4-F240-48F9-8AE1-486585C7F00D}" type="slidenum">
              <a:rPr lang="en-US" smtClean="0"/>
              <a:t>‹#›</a:t>
            </a:fld>
            <a:endParaRPr lang="en-US" dirty="0"/>
          </a:p>
        </p:txBody>
      </p:sp>
    </p:spTree>
    <p:extLst>
      <p:ext uri="{BB962C8B-B14F-4D97-AF65-F5344CB8AC3E}">
        <p14:creationId xmlns:p14="http://schemas.microsoft.com/office/powerpoint/2010/main" val="21548810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A004F4-F240-48F9-8AE1-486585C7F00D}" type="slidenum">
              <a:rPr lang="en-US" smtClean="0"/>
              <a:t>9</a:t>
            </a:fld>
            <a:endParaRPr lang="en-US" dirty="0"/>
          </a:p>
        </p:txBody>
      </p:sp>
    </p:spTree>
    <p:extLst>
      <p:ext uri="{BB962C8B-B14F-4D97-AF65-F5344CB8AC3E}">
        <p14:creationId xmlns:p14="http://schemas.microsoft.com/office/powerpoint/2010/main" val="1327980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97D165-49B0-44FF-A267-367F5A6EE306}"/>
              </a:ext>
            </a:extLst>
          </p:cNvPr>
          <p:cNvSpPr>
            <a:spLocks noGrp="1"/>
          </p:cNvSpPr>
          <p:nvPr>
            <p:ph type="ctrTitle"/>
          </p:nvPr>
        </p:nvSpPr>
        <p:spPr>
          <a:xfrm>
            <a:off x="1524000" y="2039514"/>
            <a:ext cx="9144000" cy="2128049"/>
          </a:xfrm>
        </p:spPr>
        <p:txBody>
          <a:bodyPr anchor="b"/>
          <a:lstStyle>
            <a:lvl1pPr algn="ctr">
              <a:lnSpc>
                <a:spcPct val="125000"/>
              </a:lnSpc>
              <a:defRPr sz="6000">
                <a:solidFill>
                  <a:schemeClr val="bg1"/>
                </a:solidFill>
              </a:defRPr>
            </a:lvl1pPr>
          </a:lstStyle>
          <a:p>
            <a:r>
              <a:rPr lang="en-US" noProof="0" smtClean="0"/>
              <a:t>Click to edit Master title style</a:t>
            </a:r>
            <a:endParaRPr lang="en-US" noProof="0"/>
          </a:p>
        </p:txBody>
      </p:sp>
      <p:sp>
        <p:nvSpPr>
          <p:cNvPr id="3" name="Subtitle 2">
            <a:extLst>
              <a:ext uri="{FF2B5EF4-FFF2-40B4-BE49-F238E27FC236}">
                <a16:creationId xmlns:a16="http://schemas.microsoft.com/office/drawing/2014/main" id="{56B52800-74D6-4A78-AC9B-8E737A1A3B0D}"/>
              </a:ext>
            </a:extLst>
          </p:cNvPr>
          <p:cNvSpPr>
            <a:spLocks noGrp="1"/>
          </p:cNvSpPr>
          <p:nvPr>
            <p:ph type="subTitle" idx="1"/>
          </p:nvPr>
        </p:nvSpPr>
        <p:spPr>
          <a:xfrm>
            <a:off x="1524000" y="4221162"/>
            <a:ext cx="9144000" cy="882001"/>
          </a:xfrm>
          <a:solidFill>
            <a:schemeClr val="accent2">
              <a:alpha val="90000"/>
            </a:schemeClr>
          </a:solidFill>
        </p:spPr>
        <p:txBody>
          <a:bodyPr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2500" b="1" i="1" kern="1200" spc="65" dirty="0">
                <a:solidFill>
                  <a:schemeClr val="accent1"/>
                </a:solidFill>
                <a:latin typeface="+mn-lt"/>
                <a:ea typeface="+mn-ea"/>
                <a:cs typeface="Aria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noProof="0" smtClean="0"/>
              <a:t>Click to edit Master subtitle style</a:t>
            </a:r>
            <a:endParaRPr lang="en-US" noProof="0"/>
          </a:p>
        </p:txBody>
      </p:sp>
      <p:sp>
        <p:nvSpPr>
          <p:cNvPr id="4" name="Date Placeholder 3">
            <a:extLst>
              <a:ext uri="{FF2B5EF4-FFF2-40B4-BE49-F238E27FC236}">
                <a16:creationId xmlns:a16="http://schemas.microsoft.com/office/drawing/2014/main" id="{88B91F7B-C4AF-4FC6-A6BE-657DEF6D5358}"/>
              </a:ext>
            </a:extLst>
          </p:cNvPr>
          <p:cNvSpPr>
            <a:spLocks noGrp="1"/>
          </p:cNvSpPr>
          <p:nvPr>
            <p:ph type="dt" sz="half" idx="10"/>
          </p:nvPr>
        </p:nvSpPr>
        <p:spPr/>
        <p:txBody>
          <a:bodyPr/>
          <a:lstStyle/>
          <a:p>
            <a:fld id="{8DA08ED5-AEFE-4443-9040-726EF6690995}" type="datetime1">
              <a:rPr lang="en-US" noProof="0" smtClean="0"/>
              <a:t>10/17/2020</a:t>
            </a:fld>
            <a:endParaRPr lang="en-US" noProof="0" dirty="0"/>
          </a:p>
        </p:txBody>
      </p:sp>
      <p:sp>
        <p:nvSpPr>
          <p:cNvPr id="5" name="Footer Placeholder 4">
            <a:extLst>
              <a:ext uri="{FF2B5EF4-FFF2-40B4-BE49-F238E27FC236}">
                <a16:creationId xmlns:a16="http://schemas.microsoft.com/office/drawing/2014/main" id="{5BED32F8-B0C7-4332-B0A5-BC19DD8C4CF5}"/>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B0030946-D0C7-4F78-94B0-427DAA6D5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189509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Two Horisontal Content">
    <p:spTree>
      <p:nvGrpSpPr>
        <p:cNvPr id="1" name=""/>
        <p:cNvGrpSpPr/>
        <p:nvPr/>
      </p:nvGrpSpPr>
      <p:grpSpPr>
        <a:xfrm>
          <a:off x="0" y="0"/>
          <a:ext cx="0" cy="0"/>
          <a:chOff x="0" y="0"/>
          <a:chExt cx="0" cy="0"/>
        </a:xfrm>
      </p:grpSpPr>
      <p:sp>
        <p:nvSpPr>
          <p:cNvPr id="8" name="object 2">
            <a:extLst>
              <a:ext uri="{FF2B5EF4-FFF2-40B4-BE49-F238E27FC236}">
                <a16:creationId xmlns:a16="http://schemas.microsoft.com/office/drawing/2014/main" id="{E4FD2CFF-0F3D-42BB-BBFF-903727B32640}"/>
              </a:ext>
            </a:extLst>
          </p:cNvPr>
          <p:cNvSpPr/>
          <p:nvPr userDrawn="1"/>
        </p:nvSpPr>
        <p:spPr>
          <a:xfrm>
            <a:off x="0" y="1562188"/>
            <a:ext cx="11269980" cy="2359660"/>
          </a:xfrm>
          <a:custGeom>
            <a:avLst/>
            <a:gdLst/>
            <a:ahLst/>
            <a:cxnLst/>
            <a:rect l="l" t="t" r="r" b="b"/>
            <a:pathLst>
              <a:path w="11269980" h="2359660">
                <a:moveTo>
                  <a:pt x="0" y="2359152"/>
                </a:moveTo>
                <a:lnTo>
                  <a:pt x="11269980" y="2359152"/>
                </a:lnTo>
                <a:lnTo>
                  <a:pt x="11269980" y="0"/>
                </a:lnTo>
                <a:lnTo>
                  <a:pt x="0" y="0"/>
                </a:lnTo>
                <a:lnTo>
                  <a:pt x="0" y="2359152"/>
                </a:lnTo>
                <a:close/>
              </a:path>
            </a:pathLst>
          </a:custGeom>
          <a:solidFill>
            <a:schemeClr val="accent2"/>
          </a:solidFill>
        </p:spPr>
        <p:txBody>
          <a:bodyPr wrap="square" lIns="0" tIns="0" rIns="0" bIns="0" rtlCol="0"/>
          <a:lstStyle/>
          <a:p>
            <a:endParaRPr lang="en-US" noProof="0" dirty="0"/>
          </a:p>
        </p:txBody>
      </p:sp>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4133087"/>
            <a:ext cx="10431780" cy="2043875"/>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10/17/2020</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9" name="Content Placeholder 3">
            <a:extLst>
              <a:ext uri="{FF2B5EF4-FFF2-40B4-BE49-F238E27FC236}">
                <a16:creationId xmlns:a16="http://schemas.microsoft.com/office/drawing/2014/main" id="{C1B0D46C-2987-401A-A0C4-CFB6F73E9D23}"/>
              </a:ext>
            </a:extLst>
          </p:cNvPr>
          <p:cNvSpPr>
            <a:spLocks noGrp="1"/>
          </p:cNvSpPr>
          <p:nvPr>
            <p:ph sz="half" idx="13"/>
          </p:nvPr>
        </p:nvSpPr>
        <p:spPr>
          <a:xfrm>
            <a:off x="844296" y="1788579"/>
            <a:ext cx="10425684" cy="190687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Tree>
    <p:extLst>
      <p:ext uri="{BB962C8B-B14F-4D97-AF65-F5344CB8AC3E}">
        <p14:creationId xmlns:p14="http://schemas.microsoft.com/office/powerpoint/2010/main" val="2989795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mparison with picture">
    <p:spTree>
      <p:nvGrpSpPr>
        <p:cNvPr id="1" name=""/>
        <p:cNvGrpSpPr/>
        <p:nvPr/>
      </p:nvGrpSpPr>
      <p:grpSpPr>
        <a:xfrm>
          <a:off x="0" y="0"/>
          <a:ext cx="0" cy="0"/>
          <a:chOff x="0" y="0"/>
          <a:chExt cx="0" cy="0"/>
        </a:xfrm>
      </p:grpSpPr>
      <p:sp>
        <p:nvSpPr>
          <p:cNvPr id="14" name="Picture Placeholder 12">
            <a:extLst>
              <a:ext uri="{FF2B5EF4-FFF2-40B4-BE49-F238E27FC236}">
                <a16:creationId xmlns:a16="http://schemas.microsoft.com/office/drawing/2014/main" id="{B74348DE-EC54-4C62-948C-0B2BF9045578}"/>
              </a:ext>
            </a:extLst>
          </p:cNvPr>
          <p:cNvSpPr>
            <a:spLocks noGrp="1"/>
          </p:cNvSpPr>
          <p:nvPr>
            <p:ph type="pic" sz="quarter" idx="13"/>
          </p:nvPr>
        </p:nvSpPr>
        <p:spPr>
          <a:xfrm>
            <a:off x="0" y="3115389"/>
            <a:ext cx="12188825" cy="3742611"/>
          </a:xfrm>
        </p:spPr>
        <p:txBody>
          <a:bodyPr/>
          <a:lstStyle>
            <a:lvl1pPr marL="0" indent="0" algn="ctr">
              <a:buNone/>
              <a:defRPr/>
            </a:lvl1pPr>
          </a:lstStyle>
          <a:p>
            <a:r>
              <a:rPr lang="en-US" noProof="0" smtClean="0"/>
              <a:t>Click icon to add picture</a:t>
            </a:r>
            <a:endParaRPr lang="en-US" noProof="0" dirty="0"/>
          </a:p>
        </p:txBody>
      </p:sp>
      <p:sp>
        <p:nvSpPr>
          <p:cNvPr id="10" name="object 3">
            <a:extLst>
              <a:ext uri="{FF2B5EF4-FFF2-40B4-BE49-F238E27FC236}">
                <a16:creationId xmlns:a16="http://schemas.microsoft.com/office/drawing/2014/main" id="{2A53E879-94A1-4659-9069-ED0D6F03014D}"/>
              </a:ext>
            </a:extLst>
          </p:cNvPr>
          <p:cNvSpPr/>
          <p:nvPr userDrawn="1"/>
        </p:nvSpPr>
        <p:spPr>
          <a:xfrm>
            <a:off x="2400" y="1999821"/>
            <a:ext cx="12189600" cy="1115568"/>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9859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3434047"/>
            <a:ext cx="5157787" cy="2755616"/>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9859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3434047"/>
            <a:ext cx="5183188" cy="2755616"/>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10/17/2020</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75339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hree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smtClean="0"/>
              <a:t>Click to edit Master title style</a:t>
            </a:r>
            <a:endParaRPr lang="en-US" noProof="0"/>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10/17/2020</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
        <p:nvSpPr>
          <p:cNvPr id="12" name="Picture Placeholder 11">
            <a:extLst>
              <a:ext uri="{FF2B5EF4-FFF2-40B4-BE49-F238E27FC236}">
                <a16:creationId xmlns:a16="http://schemas.microsoft.com/office/drawing/2014/main" id="{B15EEB49-54F4-404C-9B31-AD488BFCB2E0}"/>
              </a:ext>
            </a:extLst>
          </p:cNvPr>
          <p:cNvSpPr>
            <a:spLocks noGrp="1"/>
          </p:cNvSpPr>
          <p:nvPr>
            <p:ph type="pic" sz="quarter" idx="14"/>
          </p:nvPr>
        </p:nvSpPr>
        <p:spPr>
          <a:xfrm>
            <a:off x="1772412" y="2219248"/>
            <a:ext cx="2414016" cy="2414016"/>
          </a:xfrm>
          <a:prstGeom prst="ellipse">
            <a:avLst/>
          </a:prstGeom>
          <a:noFill/>
          <a:ln w="387350">
            <a:noFill/>
          </a:ln>
        </p:spPr>
        <p:txBody>
          <a:bodyPr/>
          <a:lstStyle/>
          <a:p>
            <a:r>
              <a:rPr lang="en-US" noProof="0" smtClean="0"/>
              <a:t>Click icon to add picture</a:t>
            </a:r>
            <a:endParaRPr lang="en-US" noProof="0" dirty="0"/>
          </a:p>
        </p:txBody>
      </p:sp>
      <p:sp>
        <p:nvSpPr>
          <p:cNvPr id="17" name="Picture Placeholder 11">
            <a:extLst>
              <a:ext uri="{FF2B5EF4-FFF2-40B4-BE49-F238E27FC236}">
                <a16:creationId xmlns:a16="http://schemas.microsoft.com/office/drawing/2014/main" id="{6B2DD458-866A-421E-9AD0-B0D9E1195728}"/>
              </a:ext>
            </a:extLst>
          </p:cNvPr>
          <p:cNvSpPr>
            <a:spLocks noGrp="1"/>
          </p:cNvSpPr>
          <p:nvPr>
            <p:ph type="pic" sz="quarter" idx="17"/>
          </p:nvPr>
        </p:nvSpPr>
        <p:spPr>
          <a:xfrm>
            <a:off x="8005572" y="2196083"/>
            <a:ext cx="2414016" cy="2414016"/>
          </a:xfrm>
          <a:prstGeom prst="ellipse">
            <a:avLst/>
          </a:prstGeom>
          <a:noFill/>
          <a:ln w="387350">
            <a:noFill/>
          </a:ln>
        </p:spPr>
        <p:txBody>
          <a:bodyPr/>
          <a:lstStyle/>
          <a:p>
            <a:r>
              <a:rPr lang="en-US" noProof="0" smtClean="0"/>
              <a:t>Click icon to add picture</a:t>
            </a:r>
            <a:endParaRPr lang="en-US" noProof="0" dirty="0"/>
          </a:p>
        </p:txBody>
      </p:sp>
      <p:sp>
        <p:nvSpPr>
          <p:cNvPr id="14" name="Picture Placeholder 11">
            <a:extLst>
              <a:ext uri="{FF2B5EF4-FFF2-40B4-BE49-F238E27FC236}">
                <a16:creationId xmlns:a16="http://schemas.microsoft.com/office/drawing/2014/main" id="{57A4D097-9603-42DC-888D-8039CE6ADC94}"/>
              </a:ext>
            </a:extLst>
          </p:cNvPr>
          <p:cNvSpPr>
            <a:spLocks noGrp="1"/>
          </p:cNvSpPr>
          <p:nvPr>
            <p:ph type="pic" sz="quarter" idx="16"/>
          </p:nvPr>
        </p:nvSpPr>
        <p:spPr>
          <a:xfrm>
            <a:off x="4587240" y="2019165"/>
            <a:ext cx="3017520" cy="3017520"/>
          </a:xfrm>
          <a:prstGeom prst="ellipse">
            <a:avLst/>
          </a:prstGeom>
          <a:noFill/>
        </p:spPr>
        <p:txBody>
          <a:bodyPr/>
          <a:lstStyle/>
          <a:p>
            <a:r>
              <a:rPr lang="en-US" noProof="0" smtClean="0"/>
              <a:t>Click icon to add picture</a:t>
            </a:r>
            <a:endParaRPr lang="en-US" noProof="0" dirty="0"/>
          </a:p>
        </p:txBody>
      </p:sp>
      <p:sp>
        <p:nvSpPr>
          <p:cNvPr id="25" name="Text Placeholder 23">
            <a:extLst>
              <a:ext uri="{FF2B5EF4-FFF2-40B4-BE49-F238E27FC236}">
                <a16:creationId xmlns:a16="http://schemas.microsoft.com/office/drawing/2014/main" id="{B9B9E0BA-35AD-4D69-9A03-35F2509C2C27}"/>
              </a:ext>
            </a:extLst>
          </p:cNvPr>
          <p:cNvSpPr>
            <a:spLocks noGrp="1"/>
          </p:cNvSpPr>
          <p:nvPr>
            <p:ph type="body" sz="quarter" idx="19"/>
          </p:nvPr>
        </p:nvSpPr>
        <p:spPr>
          <a:xfrm>
            <a:off x="1612900"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smtClean="0"/>
              <a:t>Edit Master text styles</a:t>
            </a:r>
          </a:p>
        </p:txBody>
      </p:sp>
      <p:sp>
        <p:nvSpPr>
          <p:cNvPr id="26" name="Text Placeholder 23">
            <a:extLst>
              <a:ext uri="{FF2B5EF4-FFF2-40B4-BE49-F238E27FC236}">
                <a16:creationId xmlns:a16="http://schemas.microsoft.com/office/drawing/2014/main" id="{B1CC61B3-695C-423D-8F0B-45674DC932B3}"/>
              </a:ext>
            </a:extLst>
          </p:cNvPr>
          <p:cNvSpPr>
            <a:spLocks noGrp="1"/>
          </p:cNvSpPr>
          <p:nvPr>
            <p:ph type="body" sz="quarter" idx="20"/>
          </p:nvPr>
        </p:nvSpPr>
        <p:spPr>
          <a:xfrm>
            <a:off x="4745831" y="5236700"/>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smtClean="0"/>
              <a:t>Edit Master text styles</a:t>
            </a:r>
          </a:p>
        </p:txBody>
      </p:sp>
      <p:sp>
        <p:nvSpPr>
          <p:cNvPr id="27" name="Text Placeholder 23">
            <a:extLst>
              <a:ext uri="{FF2B5EF4-FFF2-40B4-BE49-F238E27FC236}">
                <a16:creationId xmlns:a16="http://schemas.microsoft.com/office/drawing/2014/main" id="{B870F23E-35A1-4942-A685-641AA883066A}"/>
              </a:ext>
            </a:extLst>
          </p:cNvPr>
          <p:cNvSpPr>
            <a:spLocks noGrp="1"/>
          </p:cNvSpPr>
          <p:nvPr>
            <p:ph type="body" sz="quarter" idx="21"/>
          </p:nvPr>
        </p:nvSpPr>
        <p:spPr>
          <a:xfrm>
            <a:off x="7878762" y="5033963"/>
            <a:ext cx="2700338" cy="738187"/>
          </a:xfrm>
        </p:spPr>
        <p:txBody>
          <a:bodyPr>
            <a:normAutofit/>
          </a:bodyPr>
          <a:lstStyle>
            <a:lvl1pPr marL="0" indent="0" algn="ctr">
              <a:buNone/>
              <a:defRPr sz="2000">
                <a:solidFill>
                  <a:schemeClr val="bg1">
                    <a:lumMod val="95000"/>
                  </a:schemeClr>
                </a:solidFill>
                <a:latin typeface="+mj-lt"/>
              </a:defRPr>
            </a:lvl1pPr>
          </a:lstStyle>
          <a:p>
            <a:pPr lvl="0"/>
            <a:r>
              <a:rPr lang="en-US" noProof="0" smtClean="0"/>
              <a:t>Edit Master text styles</a:t>
            </a:r>
          </a:p>
        </p:txBody>
      </p:sp>
      <p:sp>
        <p:nvSpPr>
          <p:cNvPr id="29" name="Picture Placeholder 28">
            <a:extLst>
              <a:ext uri="{FF2B5EF4-FFF2-40B4-BE49-F238E27FC236}">
                <a16:creationId xmlns:a16="http://schemas.microsoft.com/office/drawing/2014/main" id="{863B8202-88BB-4ED4-B936-9D9C0B4C8D17}"/>
              </a:ext>
            </a:extLst>
          </p:cNvPr>
          <p:cNvSpPr>
            <a:spLocks noGrp="1"/>
          </p:cNvSpPr>
          <p:nvPr>
            <p:ph type="pic" sz="quarter" idx="22"/>
          </p:nvPr>
        </p:nvSpPr>
        <p:spPr>
          <a:xfrm>
            <a:off x="0" y="0"/>
            <a:ext cx="12192000" cy="6858000"/>
          </a:xfrm>
        </p:spPr>
        <p:txBody>
          <a:bodyPr/>
          <a:lstStyle>
            <a:lvl1pPr marL="0" indent="0" algn="ctr">
              <a:buNone/>
              <a:defRPr/>
            </a:lvl1pPr>
          </a:lstStyle>
          <a:p>
            <a:r>
              <a:rPr lang="en-US" noProof="0" smtClean="0"/>
              <a:t>Click icon to add picture</a:t>
            </a:r>
            <a:endParaRPr lang="en-US" noProof="0" dirty="0"/>
          </a:p>
        </p:txBody>
      </p:sp>
    </p:spTree>
    <p:extLst>
      <p:ext uri="{BB962C8B-B14F-4D97-AF65-F5344CB8AC3E}">
        <p14:creationId xmlns:p14="http://schemas.microsoft.com/office/powerpoint/2010/main" val="4999237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Picture with Caption_2">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29F16048-FF4E-41B1-B3D4-0FB210A70DF2}"/>
              </a:ext>
            </a:extLst>
          </p:cNvPr>
          <p:cNvSpPr/>
          <p:nvPr userDrawn="1"/>
        </p:nvSpPr>
        <p:spPr>
          <a:xfrm>
            <a:off x="5294630" y="0"/>
            <a:ext cx="6897370" cy="6858000"/>
          </a:xfrm>
          <a:custGeom>
            <a:avLst/>
            <a:gdLst/>
            <a:ahLst/>
            <a:cxnLst/>
            <a:rect l="l" t="t" r="r" b="b"/>
            <a:pathLst>
              <a:path w="6897370" h="6858000">
                <a:moveTo>
                  <a:pt x="0" y="6858000"/>
                </a:moveTo>
                <a:lnTo>
                  <a:pt x="6896900" y="6858000"/>
                </a:lnTo>
                <a:lnTo>
                  <a:pt x="6896900" y="0"/>
                </a:lnTo>
                <a:lnTo>
                  <a:pt x="0" y="0"/>
                </a:lnTo>
                <a:lnTo>
                  <a:pt x="0" y="6858000"/>
                </a:lnTo>
                <a:close/>
              </a:path>
            </a:pathLst>
          </a:custGeom>
          <a:solidFill>
            <a:schemeClr val="accent2"/>
          </a:solidFill>
        </p:spPr>
        <p:txBody>
          <a:bodyPr wrap="square" lIns="0" tIns="0" rIns="0" bIns="0" rtlCol="0"/>
          <a:lstStyle/>
          <a:p>
            <a:endParaRPr lang="en-US" noProof="0" dirty="0"/>
          </a:p>
        </p:txBody>
      </p:sp>
      <p:sp>
        <p:nvSpPr>
          <p:cNvPr id="11" name="Oval 10">
            <a:extLst>
              <a:ext uri="{FF2B5EF4-FFF2-40B4-BE49-F238E27FC236}">
                <a16:creationId xmlns:a16="http://schemas.microsoft.com/office/drawing/2014/main" id="{98AB8B54-69CD-4C57-8DBB-02A0E09851DD}"/>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17362"/>
            <a:ext cx="3932237" cy="1302111"/>
          </a:xfrm>
        </p:spPr>
        <p:txBody>
          <a:bodyPr anchor="b"/>
          <a:lstStyle>
            <a:lvl1pPr>
              <a:defRPr sz="3200"/>
            </a:lvl1pPr>
          </a:lstStyle>
          <a:p>
            <a:r>
              <a:rPr lang="en-US" noProof="0" smtClean="0"/>
              <a:t>Click to edit Master title style</a:t>
            </a:r>
            <a:endParaRPr lang="en-US" noProof="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7294251" y="119269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10/17/2020</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9" name="object 2">
            <a:extLst>
              <a:ext uri="{FF2B5EF4-FFF2-40B4-BE49-F238E27FC236}">
                <a16:creationId xmlns:a16="http://schemas.microsoft.com/office/drawing/2014/main" id="{9337951D-6DB6-4713-9200-E8513CDEB6B3}"/>
              </a:ext>
            </a:extLst>
          </p:cNvPr>
          <p:cNvSpPr/>
          <p:nvPr userDrawn="1"/>
        </p:nvSpPr>
        <p:spPr>
          <a:xfrm>
            <a:off x="0" y="2430411"/>
            <a:ext cx="3625850" cy="3438525"/>
          </a:xfrm>
          <a:custGeom>
            <a:avLst/>
            <a:gdLst/>
            <a:ahLst/>
            <a:cxnLst/>
            <a:rect l="l" t="t" r="r" b="b"/>
            <a:pathLst>
              <a:path w="3625850" h="3438525">
                <a:moveTo>
                  <a:pt x="0" y="3438486"/>
                </a:moveTo>
                <a:lnTo>
                  <a:pt x="3625596" y="3438486"/>
                </a:lnTo>
                <a:lnTo>
                  <a:pt x="3625596" y="0"/>
                </a:lnTo>
                <a:lnTo>
                  <a:pt x="0" y="0"/>
                </a:lnTo>
                <a:lnTo>
                  <a:pt x="0" y="3438486"/>
                </a:lnTo>
                <a:close/>
              </a:path>
            </a:pathLst>
          </a:custGeom>
          <a:solidFill>
            <a:schemeClr val="accent1"/>
          </a:solidFill>
        </p:spPr>
        <p:txBody>
          <a:bodyPr wrap="square" lIns="0" tIns="0" rIns="0" bIns="0" rtlCol="0"/>
          <a:lstStyle/>
          <a:p>
            <a:endParaRPr lang="en-US" noProof="0" dirty="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0" y="2781223"/>
            <a:ext cx="6040800" cy="2736901"/>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12" name="Picture Placeholder 28">
            <a:extLst>
              <a:ext uri="{FF2B5EF4-FFF2-40B4-BE49-F238E27FC236}">
                <a16:creationId xmlns:a16="http://schemas.microsoft.com/office/drawing/2014/main" id="{2EB2F967-97B6-4CA8-B3E7-5FF7CA2BDD8C}"/>
              </a:ext>
            </a:extLst>
          </p:cNvPr>
          <p:cNvSpPr>
            <a:spLocks noGrp="1"/>
          </p:cNvSpPr>
          <p:nvPr>
            <p:ph type="pic" sz="quarter" idx="19"/>
          </p:nvPr>
        </p:nvSpPr>
        <p:spPr>
          <a:xfrm>
            <a:off x="6586106" y="1188012"/>
            <a:ext cx="376237" cy="376237"/>
          </a:xfrm>
        </p:spPr>
        <p:txBody>
          <a:bodyPr>
            <a:normAutofit/>
          </a:bodyPr>
          <a:lstStyle>
            <a:lvl1pPr marL="0" indent="0" algn="ctr">
              <a:buNone/>
              <a:defRPr sz="400"/>
            </a:lvl1pPr>
          </a:lstStyle>
          <a:p>
            <a:r>
              <a:rPr lang="en-US" noProof="0" smtClean="0"/>
              <a:t>Click icon to add picture</a:t>
            </a:r>
            <a:endParaRPr lang="en-US" noProof="0" dirty="0"/>
          </a:p>
        </p:txBody>
      </p:sp>
      <p:sp>
        <p:nvSpPr>
          <p:cNvPr id="13" name="Picture Placeholder 28">
            <a:extLst>
              <a:ext uri="{FF2B5EF4-FFF2-40B4-BE49-F238E27FC236}">
                <a16:creationId xmlns:a16="http://schemas.microsoft.com/office/drawing/2014/main" id="{5E78E133-FE09-456A-8463-9EFAC6ADE26B}"/>
              </a:ext>
            </a:extLst>
          </p:cNvPr>
          <p:cNvSpPr>
            <a:spLocks noGrp="1"/>
          </p:cNvSpPr>
          <p:nvPr>
            <p:ph type="pic" sz="quarter" idx="22"/>
          </p:nvPr>
        </p:nvSpPr>
        <p:spPr>
          <a:xfrm>
            <a:off x="6586106" y="2878015"/>
            <a:ext cx="376237" cy="376237"/>
          </a:xfrm>
        </p:spPr>
        <p:txBody>
          <a:bodyPr>
            <a:normAutofit/>
          </a:bodyPr>
          <a:lstStyle>
            <a:lvl1pPr marL="0" indent="0" algn="ctr">
              <a:buNone/>
              <a:defRPr sz="400"/>
            </a:lvl1pPr>
          </a:lstStyle>
          <a:p>
            <a:r>
              <a:rPr lang="en-US" noProof="0" smtClean="0"/>
              <a:t>Click icon to add picture</a:t>
            </a:r>
            <a:endParaRPr lang="en-US" noProof="0" dirty="0"/>
          </a:p>
        </p:txBody>
      </p:sp>
      <p:sp>
        <p:nvSpPr>
          <p:cNvPr id="14" name="Text Placeholder 3">
            <a:extLst>
              <a:ext uri="{FF2B5EF4-FFF2-40B4-BE49-F238E27FC236}">
                <a16:creationId xmlns:a16="http://schemas.microsoft.com/office/drawing/2014/main" id="{7F0C3496-EA4B-43E5-9704-968F80A8552C}"/>
              </a:ext>
            </a:extLst>
          </p:cNvPr>
          <p:cNvSpPr>
            <a:spLocks noGrp="1"/>
          </p:cNvSpPr>
          <p:nvPr>
            <p:ph type="body" sz="half" idx="23"/>
          </p:nvPr>
        </p:nvSpPr>
        <p:spPr>
          <a:xfrm>
            <a:off x="7294250" y="2880357"/>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15" name="Picture Placeholder 28">
            <a:extLst>
              <a:ext uri="{FF2B5EF4-FFF2-40B4-BE49-F238E27FC236}">
                <a16:creationId xmlns:a16="http://schemas.microsoft.com/office/drawing/2014/main" id="{13414E14-9FEB-40F8-AE6E-319637A8F1CB}"/>
              </a:ext>
            </a:extLst>
          </p:cNvPr>
          <p:cNvSpPr>
            <a:spLocks noGrp="1"/>
          </p:cNvSpPr>
          <p:nvPr>
            <p:ph type="pic" sz="quarter" idx="24"/>
          </p:nvPr>
        </p:nvSpPr>
        <p:spPr>
          <a:xfrm>
            <a:off x="6586106" y="4568018"/>
            <a:ext cx="376237" cy="376237"/>
          </a:xfrm>
        </p:spPr>
        <p:txBody>
          <a:bodyPr>
            <a:normAutofit/>
          </a:bodyPr>
          <a:lstStyle>
            <a:lvl1pPr marL="0" indent="0" algn="ctr">
              <a:buNone/>
              <a:defRPr sz="400"/>
            </a:lvl1pPr>
          </a:lstStyle>
          <a:p>
            <a:r>
              <a:rPr lang="en-US" noProof="0" smtClean="0"/>
              <a:t>Click icon to add picture</a:t>
            </a:r>
            <a:endParaRPr lang="en-US" noProof="0" dirty="0"/>
          </a:p>
        </p:txBody>
      </p:sp>
      <p:sp>
        <p:nvSpPr>
          <p:cNvPr id="16" name="Text Placeholder 3">
            <a:extLst>
              <a:ext uri="{FF2B5EF4-FFF2-40B4-BE49-F238E27FC236}">
                <a16:creationId xmlns:a16="http://schemas.microsoft.com/office/drawing/2014/main" id="{8EC97C88-8B4C-4665-845B-95CE8F237779}"/>
              </a:ext>
            </a:extLst>
          </p:cNvPr>
          <p:cNvSpPr>
            <a:spLocks noGrp="1"/>
          </p:cNvSpPr>
          <p:nvPr>
            <p:ph type="body" sz="half" idx="25"/>
          </p:nvPr>
        </p:nvSpPr>
        <p:spPr>
          <a:xfrm>
            <a:off x="7294250" y="4568018"/>
            <a:ext cx="4057961" cy="1431234"/>
          </a:xfrm>
        </p:spPr>
        <p:txBody>
          <a:bodyPr/>
          <a:lstStyle>
            <a:lvl1pPr marL="0" indent="0">
              <a:buNone/>
              <a:defRPr sz="1600">
                <a:solidFill>
                  <a:schemeClr val="bg2">
                    <a:lumMod val="40000"/>
                    <a:lumOff val="6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Tree>
    <p:extLst>
      <p:ext uri="{BB962C8B-B14F-4D97-AF65-F5344CB8AC3E}">
        <p14:creationId xmlns:p14="http://schemas.microsoft.com/office/powerpoint/2010/main" val="3294386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211141-A77D-4E0E-8CAF-4CD3B279937B}"/>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017EFDE0-5A54-402A-B0C3-6BC0BB739C25}"/>
              </a:ext>
            </a:extLst>
          </p:cNvPr>
          <p:cNvSpPr>
            <a:spLocks noGrp="1"/>
          </p:cNvSpPr>
          <p:nvPr>
            <p:ph idx="1"/>
          </p:nvPr>
        </p:nvSpPr>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Date Placeholder 3">
            <a:extLst>
              <a:ext uri="{FF2B5EF4-FFF2-40B4-BE49-F238E27FC236}">
                <a16:creationId xmlns:a16="http://schemas.microsoft.com/office/drawing/2014/main" id="{8A2825AD-4585-4E37-A076-3D0070C9300C}"/>
              </a:ext>
            </a:extLst>
          </p:cNvPr>
          <p:cNvSpPr>
            <a:spLocks noGrp="1"/>
          </p:cNvSpPr>
          <p:nvPr>
            <p:ph type="dt" sz="half" idx="10"/>
          </p:nvPr>
        </p:nvSpPr>
        <p:spPr/>
        <p:txBody>
          <a:bodyPr/>
          <a:lstStyle/>
          <a:p>
            <a:fld id="{0312561F-7E45-400C-8758-912CDFE9410A}" type="datetime1">
              <a:rPr lang="en-US" noProof="0" smtClean="0"/>
              <a:t>10/17/2020</a:t>
            </a:fld>
            <a:endParaRPr lang="en-US" noProof="0" dirty="0"/>
          </a:p>
        </p:txBody>
      </p:sp>
      <p:sp>
        <p:nvSpPr>
          <p:cNvPr id="5" name="Footer Placeholder 4">
            <a:extLst>
              <a:ext uri="{FF2B5EF4-FFF2-40B4-BE49-F238E27FC236}">
                <a16:creationId xmlns:a16="http://schemas.microsoft.com/office/drawing/2014/main" id="{512064AD-EDC3-4B13-8CD6-49EB60099ED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7890FD1E-16F6-49B1-A938-8CE601ED7AFC}"/>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3254652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9FA988-92AD-48D7-890A-AA0540961DE2}"/>
              </a:ext>
            </a:extLst>
          </p:cNvPr>
          <p:cNvSpPr>
            <a:spLocks noGrp="1"/>
          </p:cNvSpPr>
          <p:nvPr>
            <p:ph type="title"/>
          </p:nvPr>
        </p:nvSpPr>
        <p:spPr>
          <a:xfrm>
            <a:off x="831850" y="1709738"/>
            <a:ext cx="10515600" cy="2852737"/>
          </a:xfrm>
        </p:spPr>
        <p:txBody>
          <a:bodyPr anchor="b"/>
          <a:lstStyle>
            <a:lvl1pPr>
              <a:defRPr sz="6000"/>
            </a:lvl1p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EAA999FA-A189-41DB-9CFC-D1356C5343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noProof="0" smtClean="0"/>
              <a:t>Edit Master text styles</a:t>
            </a:r>
          </a:p>
        </p:txBody>
      </p:sp>
      <p:sp>
        <p:nvSpPr>
          <p:cNvPr id="4" name="Date Placeholder 3">
            <a:extLst>
              <a:ext uri="{FF2B5EF4-FFF2-40B4-BE49-F238E27FC236}">
                <a16:creationId xmlns:a16="http://schemas.microsoft.com/office/drawing/2014/main" id="{B24D83DC-20E7-4B71-9794-36FC33B1BA03}"/>
              </a:ext>
            </a:extLst>
          </p:cNvPr>
          <p:cNvSpPr>
            <a:spLocks noGrp="1"/>
          </p:cNvSpPr>
          <p:nvPr>
            <p:ph type="dt" sz="half" idx="10"/>
          </p:nvPr>
        </p:nvSpPr>
        <p:spPr/>
        <p:txBody>
          <a:bodyPr/>
          <a:lstStyle/>
          <a:p>
            <a:fld id="{85E24BC7-4CDB-41D7-81AF-9CE8473FF4B8}" type="datetime1">
              <a:rPr lang="en-US" noProof="0" smtClean="0"/>
              <a:t>10/17/2020</a:t>
            </a:fld>
            <a:endParaRPr lang="en-US" noProof="0" dirty="0"/>
          </a:p>
        </p:txBody>
      </p:sp>
      <p:sp>
        <p:nvSpPr>
          <p:cNvPr id="5" name="Footer Placeholder 4">
            <a:extLst>
              <a:ext uri="{FF2B5EF4-FFF2-40B4-BE49-F238E27FC236}">
                <a16:creationId xmlns:a16="http://schemas.microsoft.com/office/drawing/2014/main" id="{44E7D103-1290-4592-B37C-19C9C9DBEAE4}"/>
              </a:ext>
            </a:extLst>
          </p:cNvPr>
          <p:cNvSpPr>
            <a:spLocks noGrp="1"/>
          </p:cNvSpPr>
          <p:nvPr>
            <p:ph type="ftr" sz="quarter" idx="11"/>
          </p:nvPr>
        </p:nvSpPr>
        <p:spPr/>
        <p:txBody>
          <a:bodyPr/>
          <a:lstStyle/>
          <a:p>
            <a:endParaRPr lang="en-US" noProof="0" dirty="0"/>
          </a:p>
        </p:txBody>
      </p:sp>
      <p:sp>
        <p:nvSpPr>
          <p:cNvPr id="6" name="Slide Number Placeholder 5">
            <a:extLst>
              <a:ext uri="{FF2B5EF4-FFF2-40B4-BE49-F238E27FC236}">
                <a16:creationId xmlns:a16="http://schemas.microsoft.com/office/drawing/2014/main" id="{15955B1B-4A5C-42C7-99A5-B8217736F178}"/>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1933201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id="{4E60EB58-EF7E-435A-8B07-B5BCF3AF119F}"/>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
        <p:nvSpPr>
          <p:cNvPr id="2" name="Title 1">
            <a:extLst>
              <a:ext uri="{FF2B5EF4-FFF2-40B4-BE49-F238E27FC236}">
                <a16:creationId xmlns:a16="http://schemas.microsoft.com/office/drawing/2014/main" id="{E7F76098-6FA1-470A-BEF4-E4B0AC75E8FE}"/>
              </a:ext>
            </a:extLst>
          </p:cNvPr>
          <p:cNvSpPr>
            <a:spLocks noGrp="1"/>
          </p:cNvSpPr>
          <p:nvPr>
            <p:ph type="title"/>
          </p:nvPr>
        </p:nvSpPr>
        <p:spPr/>
        <p:txBody>
          <a:body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4B647ABC-6745-43B6-8A64-6E191BD65CA2}"/>
              </a:ext>
            </a:extLst>
          </p:cNvPr>
          <p:cNvSpPr>
            <a:spLocks noGrp="1"/>
          </p:cNvSpPr>
          <p:nvPr>
            <p:ph sz="half" idx="1"/>
          </p:nvPr>
        </p:nvSpPr>
        <p:spPr>
          <a:xfrm>
            <a:off x="838200" y="1825625"/>
            <a:ext cx="5181600"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Content Placeholder 3">
            <a:extLst>
              <a:ext uri="{FF2B5EF4-FFF2-40B4-BE49-F238E27FC236}">
                <a16:creationId xmlns:a16="http://schemas.microsoft.com/office/drawing/2014/main" id="{E4387105-2538-4216-9A7E-445FA092F960}"/>
              </a:ext>
            </a:extLst>
          </p:cNvPr>
          <p:cNvSpPr>
            <a:spLocks noGrp="1"/>
          </p:cNvSpPr>
          <p:nvPr>
            <p:ph sz="half" idx="2"/>
          </p:nvPr>
        </p:nvSpPr>
        <p:spPr>
          <a:xfrm>
            <a:off x="6172200" y="1825625"/>
            <a:ext cx="5181600" cy="435133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Date Placeholder 4">
            <a:extLst>
              <a:ext uri="{FF2B5EF4-FFF2-40B4-BE49-F238E27FC236}">
                <a16:creationId xmlns:a16="http://schemas.microsoft.com/office/drawing/2014/main" id="{47F57DE0-C032-4FCC-9006-09C2C328A665}"/>
              </a:ext>
            </a:extLst>
          </p:cNvPr>
          <p:cNvSpPr>
            <a:spLocks noGrp="1"/>
          </p:cNvSpPr>
          <p:nvPr>
            <p:ph type="dt" sz="half" idx="10"/>
          </p:nvPr>
        </p:nvSpPr>
        <p:spPr/>
        <p:txBody>
          <a:bodyPr/>
          <a:lstStyle/>
          <a:p>
            <a:fld id="{397CD216-73DE-4B96-8E1B-BB64D86142BB}" type="datetime1">
              <a:rPr lang="en-US" noProof="0" smtClean="0"/>
              <a:t>10/17/2020</a:t>
            </a:fld>
            <a:endParaRPr lang="en-US" noProof="0" dirty="0"/>
          </a:p>
        </p:txBody>
      </p:sp>
      <p:sp>
        <p:nvSpPr>
          <p:cNvPr id="6" name="Footer Placeholder 5">
            <a:extLst>
              <a:ext uri="{FF2B5EF4-FFF2-40B4-BE49-F238E27FC236}">
                <a16:creationId xmlns:a16="http://schemas.microsoft.com/office/drawing/2014/main" id="{90C776CB-2819-4488-9012-A6EA22079A47}"/>
              </a:ext>
            </a:extLst>
          </p:cNvPr>
          <p:cNvSpPr>
            <a:spLocks noGrp="1"/>
          </p:cNvSpPr>
          <p:nvPr>
            <p:ph type="ftr" sz="quarter" idx="11"/>
          </p:nvPr>
        </p:nvSpPr>
        <p:spPr/>
        <p:txBody>
          <a:bodyPr/>
          <a:lstStyle/>
          <a:p>
            <a:endParaRPr lang="en-US" noProof="0" dirty="0"/>
          </a:p>
        </p:txBody>
      </p:sp>
    </p:spTree>
    <p:extLst>
      <p:ext uri="{BB962C8B-B14F-4D97-AF65-F5344CB8AC3E}">
        <p14:creationId xmlns:p14="http://schemas.microsoft.com/office/powerpoint/2010/main" val="13250367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F43C73-1D0F-45F9-A7E4-E9D24EAFDE3D}"/>
              </a:ext>
            </a:extLst>
          </p:cNvPr>
          <p:cNvSpPr>
            <a:spLocks noGrp="1"/>
          </p:cNvSpPr>
          <p:nvPr>
            <p:ph type="title"/>
          </p:nvPr>
        </p:nvSpPr>
        <p:spPr>
          <a:xfrm>
            <a:off x="839788" y="365125"/>
            <a:ext cx="10515600" cy="1325563"/>
          </a:xfrm>
        </p:spPr>
        <p:txBody>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3B88E76-F6AB-4621-A9A6-20A81C5A3F9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4" name="Content Placeholder 3">
            <a:extLst>
              <a:ext uri="{FF2B5EF4-FFF2-40B4-BE49-F238E27FC236}">
                <a16:creationId xmlns:a16="http://schemas.microsoft.com/office/drawing/2014/main" id="{6A313FB9-6D6C-4F61-9E7A-76E686D06C25}"/>
              </a:ext>
            </a:extLst>
          </p:cNvPr>
          <p:cNvSpPr>
            <a:spLocks noGrp="1"/>
          </p:cNvSpPr>
          <p:nvPr>
            <p:ph sz="half" idx="2"/>
          </p:nvPr>
        </p:nvSpPr>
        <p:spPr>
          <a:xfrm>
            <a:off x="839788" y="2505075"/>
            <a:ext cx="5157787" cy="3684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5" name="Text Placeholder 4">
            <a:extLst>
              <a:ext uri="{FF2B5EF4-FFF2-40B4-BE49-F238E27FC236}">
                <a16:creationId xmlns:a16="http://schemas.microsoft.com/office/drawing/2014/main" id="{2A93A737-E48B-4909-BE04-F55B5810325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smtClean="0"/>
              <a:t>Edit Master text styles</a:t>
            </a:r>
          </a:p>
        </p:txBody>
      </p:sp>
      <p:sp>
        <p:nvSpPr>
          <p:cNvPr id="6" name="Content Placeholder 5">
            <a:extLst>
              <a:ext uri="{FF2B5EF4-FFF2-40B4-BE49-F238E27FC236}">
                <a16:creationId xmlns:a16="http://schemas.microsoft.com/office/drawing/2014/main" id="{D8F9958C-DB5F-444E-ACE8-73F5E0CA67F1}"/>
              </a:ext>
            </a:extLst>
          </p:cNvPr>
          <p:cNvSpPr>
            <a:spLocks noGrp="1"/>
          </p:cNvSpPr>
          <p:nvPr>
            <p:ph sz="quarter" idx="4"/>
          </p:nvPr>
        </p:nvSpPr>
        <p:spPr>
          <a:xfrm>
            <a:off x="6172200" y="2505075"/>
            <a:ext cx="5183188" cy="3684588"/>
          </a:xfrm>
        </p:spPr>
        <p:txBody>
          <a:body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7" name="Date Placeholder 6">
            <a:extLst>
              <a:ext uri="{FF2B5EF4-FFF2-40B4-BE49-F238E27FC236}">
                <a16:creationId xmlns:a16="http://schemas.microsoft.com/office/drawing/2014/main" id="{11D097D1-3052-4C1F-B573-CA25FFF6CCB5}"/>
              </a:ext>
            </a:extLst>
          </p:cNvPr>
          <p:cNvSpPr>
            <a:spLocks noGrp="1"/>
          </p:cNvSpPr>
          <p:nvPr>
            <p:ph type="dt" sz="half" idx="10"/>
          </p:nvPr>
        </p:nvSpPr>
        <p:spPr/>
        <p:txBody>
          <a:bodyPr/>
          <a:lstStyle/>
          <a:p>
            <a:fld id="{C6A5CD8C-7FEF-4E71-8EB9-D3BA6E2E3E9E}" type="datetime1">
              <a:rPr lang="en-US" noProof="0" smtClean="0"/>
              <a:t>10/17/2020</a:t>
            </a:fld>
            <a:endParaRPr lang="en-US" noProof="0" dirty="0"/>
          </a:p>
        </p:txBody>
      </p:sp>
      <p:sp>
        <p:nvSpPr>
          <p:cNvPr id="8" name="Footer Placeholder 7">
            <a:extLst>
              <a:ext uri="{FF2B5EF4-FFF2-40B4-BE49-F238E27FC236}">
                <a16:creationId xmlns:a16="http://schemas.microsoft.com/office/drawing/2014/main" id="{F2607AC3-2220-4DDA-A22A-C404538FE48E}"/>
              </a:ext>
            </a:extLst>
          </p:cNvPr>
          <p:cNvSpPr>
            <a:spLocks noGrp="1"/>
          </p:cNvSpPr>
          <p:nvPr>
            <p:ph type="ftr" sz="quarter" idx="11"/>
          </p:nvPr>
        </p:nvSpPr>
        <p:spPr/>
        <p:txBody>
          <a:bodyPr/>
          <a:lstStyle/>
          <a:p>
            <a:endParaRPr lang="en-US" noProof="0" dirty="0"/>
          </a:p>
        </p:txBody>
      </p:sp>
      <p:sp>
        <p:nvSpPr>
          <p:cNvPr id="9" name="Slide Number Placeholder 8">
            <a:extLst>
              <a:ext uri="{FF2B5EF4-FFF2-40B4-BE49-F238E27FC236}">
                <a16:creationId xmlns:a16="http://schemas.microsoft.com/office/drawing/2014/main" id="{6FD8DEB3-F122-4B42-9E12-F61189B878B2}"/>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4032769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789EF5-3FD9-4423-A9E8-B67B4E902E9B}"/>
              </a:ext>
            </a:extLst>
          </p:cNvPr>
          <p:cNvSpPr>
            <a:spLocks noGrp="1"/>
          </p:cNvSpPr>
          <p:nvPr>
            <p:ph type="title"/>
          </p:nvPr>
        </p:nvSpPr>
        <p:spPr/>
        <p:txBody>
          <a:bodyPr/>
          <a:lstStyle/>
          <a:p>
            <a:r>
              <a:rPr lang="en-US" noProof="0" smtClean="0"/>
              <a:t>Click to edit Master title style</a:t>
            </a:r>
            <a:endParaRPr lang="en-US" noProof="0"/>
          </a:p>
        </p:txBody>
      </p:sp>
      <p:sp>
        <p:nvSpPr>
          <p:cNvPr id="3" name="Date Placeholder 2">
            <a:extLst>
              <a:ext uri="{FF2B5EF4-FFF2-40B4-BE49-F238E27FC236}">
                <a16:creationId xmlns:a16="http://schemas.microsoft.com/office/drawing/2014/main" id="{030D7191-31B4-440E-A4E9-F412FA55824C}"/>
              </a:ext>
            </a:extLst>
          </p:cNvPr>
          <p:cNvSpPr>
            <a:spLocks noGrp="1"/>
          </p:cNvSpPr>
          <p:nvPr>
            <p:ph type="dt" sz="half" idx="10"/>
          </p:nvPr>
        </p:nvSpPr>
        <p:spPr/>
        <p:txBody>
          <a:bodyPr/>
          <a:lstStyle/>
          <a:p>
            <a:fld id="{4BE4379E-9B58-41EA-B928-5B1C8436A60E}" type="datetime1">
              <a:rPr lang="en-US" noProof="0" smtClean="0"/>
              <a:t>10/17/2020</a:t>
            </a:fld>
            <a:endParaRPr lang="en-US" noProof="0" dirty="0"/>
          </a:p>
        </p:txBody>
      </p:sp>
      <p:sp>
        <p:nvSpPr>
          <p:cNvPr id="4" name="Footer Placeholder 3">
            <a:extLst>
              <a:ext uri="{FF2B5EF4-FFF2-40B4-BE49-F238E27FC236}">
                <a16:creationId xmlns:a16="http://schemas.microsoft.com/office/drawing/2014/main" id="{8EC85CB6-0880-4BF0-8E98-291E70C71377}"/>
              </a:ext>
            </a:extLst>
          </p:cNvPr>
          <p:cNvSpPr>
            <a:spLocks noGrp="1"/>
          </p:cNvSpPr>
          <p:nvPr>
            <p:ph type="ftr" sz="quarter" idx="11"/>
          </p:nvPr>
        </p:nvSpPr>
        <p:spPr/>
        <p:txBody>
          <a:bodyPr/>
          <a:lstStyle/>
          <a:p>
            <a:endParaRPr lang="en-US" noProof="0" dirty="0"/>
          </a:p>
        </p:txBody>
      </p:sp>
      <p:sp>
        <p:nvSpPr>
          <p:cNvPr id="5" name="Slide Number Placeholder 4">
            <a:extLst>
              <a:ext uri="{FF2B5EF4-FFF2-40B4-BE49-F238E27FC236}">
                <a16:creationId xmlns:a16="http://schemas.microsoft.com/office/drawing/2014/main" id="{BE4A5E74-F26F-4C7A-BED1-6EE66C0B3A5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3691903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55C546-684A-45B9-8890-66DC55DF7D06}"/>
              </a:ext>
            </a:extLst>
          </p:cNvPr>
          <p:cNvSpPr>
            <a:spLocks noGrp="1"/>
          </p:cNvSpPr>
          <p:nvPr>
            <p:ph type="dt" sz="half" idx="10"/>
          </p:nvPr>
        </p:nvSpPr>
        <p:spPr/>
        <p:txBody>
          <a:bodyPr/>
          <a:lstStyle/>
          <a:p>
            <a:fld id="{40B0A371-51FE-4D99-BD87-6A650FCE519D}" type="datetime1">
              <a:rPr lang="en-US" noProof="0" smtClean="0"/>
              <a:t>10/17/2020</a:t>
            </a:fld>
            <a:endParaRPr lang="en-US" noProof="0" dirty="0"/>
          </a:p>
        </p:txBody>
      </p:sp>
      <p:sp>
        <p:nvSpPr>
          <p:cNvPr id="3" name="Footer Placeholder 2">
            <a:extLst>
              <a:ext uri="{FF2B5EF4-FFF2-40B4-BE49-F238E27FC236}">
                <a16:creationId xmlns:a16="http://schemas.microsoft.com/office/drawing/2014/main" id="{4543EBDF-D696-42F7-B962-56F5FEE120CC}"/>
              </a:ext>
            </a:extLst>
          </p:cNvPr>
          <p:cNvSpPr>
            <a:spLocks noGrp="1"/>
          </p:cNvSpPr>
          <p:nvPr>
            <p:ph type="ftr" sz="quarter" idx="11"/>
          </p:nvPr>
        </p:nvSpPr>
        <p:spPr/>
        <p:txBody>
          <a:bodyPr/>
          <a:lstStyle/>
          <a:p>
            <a:endParaRPr lang="en-US" noProof="0" dirty="0"/>
          </a:p>
        </p:txBody>
      </p:sp>
      <p:sp>
        <p:nvSpPr>
          <p:cNvPr id="4" name="Slide Number Placeholder 3">
            <a:extLst>
              <a:ext uri="{FF2B5EF4-FFF2-40B4-BE49-F238E27FC236}">
                <a16:creationId xmlns:a16="http://schemas.microsoft.com/office/drawing/2014/main" id="{6789D77E-1675-4F9D-9113-B274CB0E87FA}"/>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74602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9C90-06AB-49B5-9970-F5791DE93A41}"/>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3" name="Content Placeholder 2">
            <a:extLst>
              <a:ext uri="{FF2B5EF4-FFF2-40B4-BE49-F238E27FC236}">
                <a16:creationId xmlns:a16="http://schemas.microsoft.com/office/drawing/2014/main" id="{EFFB0071-932D-4CA0-92FB-A6E75AC855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4" name="Text Placeholder 3">
            <a:extLst>
              <a:ext uri="{FF2B5EF4-FFF2-40B4-BE49-F238E27FC236}">
                <a16:creationId xmlns:a16="http://schemas.microsoft.com/office/drawing/2014/main" id="{71C8D9F5-8B70-4BDD-9CB5-BBF87CF553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a:extLst>
              <a:ext uri="{FF2B5EF4-FFF2-40B4-BE49-F238E27FC236}">
                <a16:creationId xmlns:a16="http://schemas.microsoft.com/office/drawing/2014/main" id="{7989DE91-7A80-4682-9D32-2CD41DEFB7B2}"/>
              </a:ext>
            </a:extLst>
          </p:cNvPr>
          <p:cNvSpPr>
            <a:spLocks noGrp="1"/>
          </p:cNvSpPr>
          <p:nvPr>
            <p:ph type="dt" sz="half" idx="10"/>
          </p:nvPr>
        </p:nvSpPr>
        <p:spPr/>
        <p:txBody>
          <a:bodyPr/>
          <a:lstStyle/>
          <a:p>
            <a:fld id="{5FCF8CFF-A1C0-4B6C-AA8D-BE72CB14468D}" type="datetime1">
              <a:rPr lang="en-US" noProof="0" smtClean="0"/>
              <a:t>10/17/2020</a:t>
            </a:fld>
            <a:endParaRPr lang="en-US" noProof="0" dirty="0"/>
          </a:p>
        </p:txBody>
      </p:sp>
      <p:sp>
        <p:nvSpPr>
          <p:cNvPr id="6" name="Footer Placeholder 5">
            <a:extLst>
              <a:ext uri="{FF2B5EF4-FFF2-40B4-BE49-F238E27FC236}">
                <a16:creationId xmlns:a16="http://schemas.microsoft.com/office/drawing/2014/main" id="{7B9E2482-2E7D-4868-95A7-4A55B40FECE1}"/>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F4E84CF-C3E5-4475-84C7-21CBAC064B74}"/>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9626256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0E0AA-5363-4861-AB6B-0E4D34D74B92}"/>
              </a:ext>
            </a:extLst>
          </p:cNvPr>
          <p:cNvSpPr>
            <a:spLocks noGrp="1"/>
          </p:cNvSpPr>
          <p:nvPr>
            <p:ph type="title"/>
          </p:nvPr>
        </p:nvSpPr>
        <p:spPr>
          <a:xfrm>
            <a:off x="839788" y="457200"/>
            <a:ext cx="3932237" cy="1600200"/>
          </a:xfrm>
        </p:spPr>
        <p:txBody>
          <a:bodyPr anchor="b"/>
          <a:lstStyle>
            <a:lvl1pPr>
              <a:defRPr sz="3200"/>
            </a:lvl1pPr>
          </a:lstStyle>
          <a:p>
            <a:r>
              <a:rPr lang="en-US" noProof="0" smtClean="0"/>
              <a:t>Click to edit Master title style</a:t>
            </a:r>
            <a:endParaRPr lang="en-US" noProof="0"/>
          </a:p>
        </p:txBody>
      </p:sp>
      <p:sp>
        <p:nvSpPr>
          <p:cNvPr id="3" name="Picture Placeholder 2">
            <a:extLst>
              <a:ext uri="{FF2B5EF4-FFF2-40B4-BE49-F238E27FC236}">
                <a16:creationId xmlns:a16="http://schemas.microsoft.com/office/drawing/2014/main" id="{8D44B7CE-2038-4CCA-AA8A-D03DE5FD95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smtClean="0"/>
              <a:t>Click icon to add picture</a:t>
            </a:r>
            <a:endParaRPr lang="en-US" noProof="0" dirty="0"/>
          </a:p>
        </p:txBody>
      </p:sp>
      <p:sp>
        <p:nvSpPr>
          <p:cNvPr id="4" name="Text Placeholder 3">
            <a:extLst>
              <a:ext uri="{FF2B5EF4-FFF2-40B4-BE49-F238E27FC236}">
                <a16:creationId xmlns:a16="http://schemas.microsoft.com/office/drawing/2014/main" id="{EA79774D-36EB-4201-B1AC-922DD2E0664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noProof="0" smtClean="0"/>
              <a:t>Edit Master text styles</a:t>
            </a:r>
          </a:p>
        </p:txBody>
      </p:sp>
      <p:sp>
        <p:nvSpPr>
          <p:cNvPr id="5" name="Date Placeholder 4">
            <a:extLst>
              <a:ext uri="{FF2B5EF4-FFF2-40B4-BE49-F238E27FC236}">
                <a16:creationId xmlns:a16="http://schemas.microsoft.com/office/drawing/2014/main" id="{CAD1E234-1CB2-41A0-B40D-7E7F160CBA11}"/>
              </a:ext>
            </a:extLst>
          </p:cNvPr>
          <p:cNvSpPr>
            <a:spLocks noGrp="1"/>
          </p:cNvSpPr>
          <p:nvPr>
            <p:ph type="dt" sz="half" idx="10"/>
          </p:nvPr>
        </p:nvSpPr>
        <p:spPr/>
        <p:txBody>
          <a:bodyPr/>
          <a:lstStyle/>
          <a:p>
            <a:fld id="{8C6D634D-0427-413D-A0D0-098959D06FEF}" type="datetime1">
              <a:rPr lang="en-US" noProof="0" smtClean="0"/>
              <a:t>10/17/2020</a:t>
            </a:fld>
            <a:endParaRPr lang="en-US" noProof="0" dirty="0"/>
          </a:p>
        </p:txBody>
      </p:sp>
      <p:sp>
        <p:nvSpPr>
          <p:cNvPr id="6" name="Footer Placeholder 5">
            <a:extLst>
              <a:ext uri="{FF2B5EF4-FFF2-40B4-BE49-F238E27FC236}">
                <a16:creationId xmlns:a16="http://schemas.microsoft.com/office/drawing/2014/main" id="{99FD472E-6334-4051-B4D9-6361A819F792}"/>
              </a:ext>
            </a:extLst>
          </p:cNvPr>
          <p:cNvSpPr>
            <a:spLocks noGrp="1"/>
          </p:cNvSpPr>
          <p:nvPr>
            <p:ph type="ftr" sz="quarter" idx="11"/>
          </p:nvPr>
        </p:nvSpPr>
        <p:spPr/>
        <p:txBody>
          <a:bodyPr/>
          <a:lstStyle/>
          <a:p>
            <a:endParaRPr lang="en-US" noProof="0" dirty="0"/>
          </a:p>
        </p:txBody>
      </p:sp>
      <p:sp>
        <p:nvSpPr>
          <p:cNvPr id="7" name="Slide Number Placeholder 6">
            <a:extLst>
              <a:ext uri="{FF2B5EF4-FFF2-40B4-BE49-F238E27FC236}">
                <a16:creationId xmlns:a16="http://schemas.microsoft.com/office/drawing/2014/main" id="{192384B9-6290-4070-B7D1-A105B27F0CB0}"/>
              </a:ext>
            </a:extLst>
          </p:cNvPr>
          <p:cNvSpPr>
            <a:spLocks noGrp="1"/>
          </p:cNvSpPr>
          <p:nvPr>
            <p:ph type="sldNum" sz="quarter" idx="12"/>
          </p:nvPr>
        </p:nvSpPr>
        <p:spPr/>
        <p:txBody>
          <a:bodyPr/>
          <a:lstStyle/>
          <a:p>
            <a:fld id="{82EE24B5-652C-4DB5-B7C3-B5BBEC1280B1}" type="slidenum">
              <a:rPr lang="en-US" noProof="0" smtClean="0"/>
              <a:t>‹#›</a:t>
            </a:fld>
            <a:endParaRPr lang="en-US" noProof="0" dirty="0"/>
          </a:p>
        </p:txBody>
      </p:sp>
    </p:spTree>
    <p:extLst>
      <p:ext uri="{BB962C8B-B14F-4D97-AF65-F5344CB8AC3E}">
        <p14:creationId xmlns:p14="http://schemas.microsoft.com/office/powerpoint/2010/main" val="23674436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9CEC732-0DE2-456B-92A1-84321C9BDCD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noProof="0" smtClean="0"/>
              <a:t>Click to edit Master title style</a:t>
            </a:r>
            <a:endParaRPr lang="en-US" noProof="0"/>
          </a:p>
        </p:txBody>
      </p:sp>
      <p:sp>
        <p:nvSpPr>
          <p:cNvPr id="3" name="Text Placeholder 2">
            <a:extLst>
              <a:ext uri="{FF2B5EF4-FFF2-40B4-BE49-F238E27FC236}">
                <a16:creationId xmlns:a16="http://schemas.microsoft.com/office/drawing/2014/main" id="{DA816A5B-B156-4DC3-B18E-14F3E59A64F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a:extLst>
              <a:ext uri="{FF2B5EF4-FFF2-40B4-BE49-F238E27FC236}">
                <a16:creationId xmlns:a16="http://schemas.microsoft.com/office/drawing/2014/main" id="{FDB0252E-67CD-4B33-849F-7B1449CF27D0}"/>
              </a:ext>
            </a:extLst>
          </p:cNvPr>
          <p:cNvSpPr>
            <a:spLocks noGrp="1"/>
          </p:cNvSpPr>
          <p:nvPr>
            <p:ph type="dt" sz="half" idx="2"/>
          </p:nvPr>
        </p:nvSpPr>
        <p:spPr>
          <a:xfrm>
            <a:off x="838200" y="617490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B2591E0-5367-4F2F-9C30-2087D79A846D}" type="datetime1">
              <a:rPr lang="en-US" noProof="0" smtClean="0"/>
              <a:t>10/17/2020</a:t>
            </a:fld>
            <a:endParaRPr lang="en-US" noProof="0" dirty="0"/>
          </a:p>
        </p:txBody>
      </p:sp>
      <p:sp>
        <p:nvSpPr>
          <p:cNvPr id="5" name="Footer Placeholder 4">
            <a:extLst>
              <a:ext uri="{FF2B5EF4-FFF2-40B4-BE49-F238E27FC236}">
                <a16:creationId xmlns:a16="http://schemas.microsoft.com/office/drawing/2014/main" id="{DC620AD2-E3F8-48CB-8B72-B0945DF5348A}"/>
              </a:ext>
            </a:extLst>
          </p:cNvPr>
          <p:cNvSpPr>
            <a:spLocks noGrp="1"/>
          </p:cNvSpPr>
          <p:nvPr>
            <p:ph type="ftr" sz="quarter" idx="3"/>
          </p:nvPr>
        </p:nvSpPr>
        <p:spPr>
          <a:xfrm>
            <a:off x="4038600" y="617490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noProof="0" dirty="0"/>
          </a:p>
        </p:txBody>
      </p:sp>
      <p:sp>
        <p:nvSpPr>
          <p:cNvPr id="10" name="Oval 9">
            <a:extLst>
              <a:ext uri="{FF2B5EF4-FFF2-40B4-BE49-F238E27FC236}">
                <a16:creationId xmlns:a16="http://schemas.microsoft.com/office/drawing/2014/main" id="{5A5F3BCF-F6FD-4DFF-B0B4-9892C9389344}"/>
              </a:ext>
            </a:extLst>
          </p:cNvPr>
          <p:cNvSpPr/>
          <p:nvPr userDrawn="1"/>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6" name="Slide Number Placeholder 5">
            <a:extLst>
              <a:ext uri="{FF2B5EF4-FFF2-40B4-BE49-F238E27FC236}">
                <a16:creationId xmlns:a16="http://schemas.microsoft.com/office/drawing/2014/main" id="{D15DEFFD-817B-43EC-86F0-34DEA2BA5EEB}"/>
              </a:ext>
            </a:extLst>
          </p:cNvPr>
          <p:cNvSpPr>
            <a:spLocks noGrp="1"/>
          </p:cNvSpPr>
          <p:nvPr>
            <p:ph type="sldNum" sz="quarter" idx="4"/>
          </p:nvPr>
        </p:nvSpPr>
        <p:spPr>
          <a:xfrm>
            <a:off x="11468844" y="6174902"/>
            <a:ext cx="357116" cy="365125"/>
          </a:xfrm>
          <a:prstGeom prst="rect">
            <a:avLst/>
          </a:prstGeom>
        </p:spPr>
        <p:txBody>
          <a:bodyPr vert="horz" lIns="91440" tIns="45720" rIns="91440" bIns="45720" rtlCol="0" anchor="ctr"/>
          <a:lstStyle>
            <a:lvl1pPr algn="r">
              <a:defRPr sz="1000" i="1">
                <a:solidFill>
                  <a:schemeClr val="tx2">
                    <a:alpha val="70000"/>
                  </a:schemeClr>
                </a:solidFill>
              </a:defRPr>
            </a:lvl1pPr>
          </a:lstStyle>
          <a:p>
            <a:fld id="{82EE24B5-652C-4DB5-B7C3-B5BBEC1280B1}" type="slidenum">
              <a:rPr lang="en-US" noProof="0" smtClean="0"/>
              <a:pPr/>
              <a:t>‹#›</a:t>
            </a:fld>
            <a:endParaRPr lang="en-US" noProof="0" dirty="0"/>
          </a:p>
        </p:txBody>
      </p:sp>
    </p:spTree>
    <p:extLst>
      <p:ext uri="{BB962C8B-B14F-4D97-AF65-F5344CB8AC3E}">
        <p14:creationId xmlns:p14="http://schemas.microsoft.com/office/powerpoint/2010/main" val="36641015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60" r:id="rId11"/>
    <p:sldLayoutId id="2147483661" r:id="rId12"/>
    <p:sldLayoutId id="2147483662" r:id="rId13"/>
  </p:sldLayoutIdLst>
  <p:hf hdr="0" ftr="0" dt="0"/>
  <p:txStyles>
    <p:titleStyle>
      <a:lvl1pPr algn="l" defTabSz="914400" rtl="0" eaLnBrk="1" latinLnBrk="0" hangingPunct="1">
        <a:lnSpc>
          <a:spcPct val="90000"/>
        </a:lnSpc>
        <a:spcBef>
          <a:spcPct val="0"/>
        </a:spcBef>
        <a:buNone/>
        <a:defRPr sz="3200" b="1"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diagramLayout" Target="../diagrams/layout2.xml"/><Relationship Id="rId7" Type="http://schemas.openxmlformats.org/officeDocument/2006/relationships/diagramData" Target="../diagrams/data3.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11" Type="http://schemas.microsoft.com/office/2007/relationships/diagramDrawing" Target="../diagrams/drawing3.xml"/><Relationship Id="rId5" Type="http://schemas.openxmlformats.org/officeDocument/2006/relationships/diagramColors" Target="../diagrams/colors2.xml"/><Relationship Id="rId10" Type="http://schemas.openxmlformats.org/officeDocument/2006/relationships/diagramColors" Target="../diagrams/colors3.xml"/><Relationship Id="rId4" Type="http://schemas.openxmlformats.org/officeDocument/2006/relationships/diagramQuickStyle" Target="../diagrams/quickStyle2.xml"/><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0.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0" y="0"/>
            <a:ext cx="12189460" cy="6858000"/>
          </a:xfrm>
          <a:prstGeom prst="rect">
            <a:avLst/>
          </a:prstGeom>
        </p:spPr>
      </p:pic>
      <p:sp>
        <p:nvSpPr>
          <p:cNvPr id="4" name="object 3" descr="People with documents">
            <a:extLst>
              <a:ext uri="{FF2B5EF4-FFF2-40B4-BE49-F238E27FC236}">
                <a16:creationId xmlns:a16="http://schemas.microsoft.com/office/drawing/2014/main" id="{0CA2E80D-F3EC-4A5F-8E65-56FEA206EE0F}"/>
              </a:ext>
            </a:extLst>
          </p:cNvPr>
          <p:cNvSpPr/>
          <p:nvPr/>
        </p:nvSpPr>
        <p:spPr bwMode="ltGray">
          <a:xfrm>
            <a:off x="493986" y="304800"/>
            <a:ext cx="11435255" cy="6400800"/>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8" name="Subtitle 7"/>
          <p:cNvSpPr>
            <a:spLocks noGrp="1"/>
          </p:cNvSpPr>
          <p:nvPr>
            <p:ph type="subTitle" idx="1"/>
          </p:nvPr>
        </p:nvSpPr>
        <p:spPr>
          <a:xfrm>
            <a:off x="567559" y="441434"/>
            <a:ext cx="11256579" cy="6138041"/>
          </a:xfrm>
        </p:spPr>
        <p:txBody>
          <a:bodyPr>
            <a:normAutofit fontScale="70000" lnSpcReduction="20000"/>
          </a:bodyPr>
          <a:lstStyle/>
          <a:p>
            <a:pPr algn="r" rtl="1"/>
            <a:r>
              <a:rPr lang="ar-SA" sz="5600" dirty="0">
                <a:solidFill>
                  <a:schemeClr val="bg1"/>
                </a:solidFill>
              </a:rPr>
              <a:t> </a:t>
            </a:r>
            <a:endParaRPr lang="en-US" sz="5600" dirty="0">
              <a:solidFill>
                <a:schemeClr val="bg1"/>
              </a:solidFill>
            </a:endParaRPr>
          </a:p>
          <a:p>
            <a:pPr algn="r" rtl="1"/>
            <a:r>
              <a:rPr lang="ar-SA" sz="3400" dirty="0">
                <a:solidFill>
                  <a:schemeClr val="bg1"/>
                </a:solidFill>
              </a:rPr>
              <a:t> </a:t>
            </a:r>
            <a:endParaRPr lang="en-US" sz="3400" dirty="0">
              <a:solidFill>
                <a:schemeClr val="bg1"/>
              </a:solidFill>
            </a:endParaRPr>
          </a:p>
          <a:p>
            <a:pPr rtl="1"/>
            <a:r>
              <a:rPr lang="ar-SA" dirty="0">
                <a:solidFill>
                  <a:schemeClr val="bg1"/>
                </a:solidFill>
              </a:rPr>
              <a:t>  </a:t>
            </a:r>
            <a:endParaRPr lang="en-US" dirty="0">
              <a:solidFill>
                <a:schemeClr val="bg1"/>
              </a:solidFill>
            </a:endParaRPr>
          </a:p>
          <a:p>
            <a:pPr rtl="1"/>
            <a:r>
              <a:rPr lang="ar-SA" sz="9600" i="0" dirty="0" smtClean="0">
                <a:solidFill>
                  <a:schemeClr val="bg1"/>
                </a:solidFill>
              </a:rPr>
              <a:t>أ.م.د</a:t>
            </a:r>
            <a:r>
              <a:rPr lang="ar-SA" sz="9600" i="0" dirty="0">
                <a:solidFill>
                  <a:schemeClr val="bg1"/>
                </a:solidFill>
              </a:rPr>
              <a:t>. سمية عباس مجيد </a:t>
            </a:r>
            <a:endParaRPr lang="en-US" sz="9600" i="0" dirty="0">
              <a:solidFill>
                <a:schemeClr val="bg1"/>
              </a:solidFill>
            </a:endParaRPr>
          </a:p>
          <a:p>
            <a:pPr rtl="1"/>
            <a:r>
              <a:rPr lang="ar-SA" sz="9600" i="0" dirty="0">
                <a:solidFill>
                  <a:schemeClr val="bg1"/>
                </a:solidFill>
              </a:rPr>
              <a:t>بعنوان </a:t>
            </a:r>
            <a:endParaRPr lang="en-US" sz="9600" i="0" dirty="0">
              <a:solidFill>
                <a:schemeClr val="bg1"/>
              </a:solidFill>
            </a:endParaRPr>
          </a:p>
          <a:p>
            <a:pPr rtl="1"/>
            <a:r>
              <a:rPr lang="ar-SA" sz="6200" i="0" dirty="0">
                <a:solidFill>
                  <a:schemeClr val="bg1"/>
                </a:solidFill>
              </a:rPr>
              <a:t>"المديـــــــــــــــــــــر الدولــــــــــــــــــــــــــــــــــــــــــــــي"</a:t>
            </a:r>
            <a:endParaRPr lang="en-US" sz="6200" i="0" dirty="0">
              <a:solidFill>
                <a:schemeClr val="bg1"/>
              </a:solidFill>
            </a:endParaRPr>
          </a:p>
          <a:p>
            <a:pPr rtl="1"/>
            <a:r>
              <a:rPr lang="en-US" sz="6200" i="0" dirty="0">
                <a:solidFill>
                  <a:schemeClr val="bg1"/>
                </a:solidFill>
              </a:rPr>
              <a:t>“International Manager”</a:t>
            </a:r>
          </a:p>
          <a:p>
            <a:pPr rtl="1"/>
            <a:r>
              <a:rPr lang="ar-IQ" sz="6200" i="0" dirty="0">
                <a:solidFill>
                  <a:schemeClr val="bg1"/>
                </a:solidFill>
              </a:rPr>
              <a:t>  </a:t>
            </a:r>
            <a:endParaRPr lang="en-US" sz="6200" i="0" dirty="0">
              <a:solidFill>
                <a:schemeClr val="bg1"/>
              </a:solidFill>
            </a:endParaRPr>
          </a:p>
          <a:p>
            <a:pPr rtl="1"/>
            <a:r>
              <a:rPr lang="ar-IQ" sz="6200" i="0" dirty="0">
                <a:solidFill>
                  <a:schemeClr val="bg1"/>
                </a:solidFill>
              </a:rPr>
              <a:t> </a:t>
            </a:r>
            <a:endParaRPr lang="en-US" sz="6200" i="0" dirty="0">
              <a:solidFill>
                <a:schemeClr val="bg1"/>
              </a:solidFill>
            </a:endParaRPr>
          </a:p>
          <a:p>
            <a:pPr rtl="1"/>
            <a:r>
              <a:rPr lang="ar-IQ" sz="6200" i="0" dirty="0">
                <a:solidFill>
                  <a:schemeClr val="bg1"/>
                </a:solidFill>
              </a:rPr>
              <a:t>2020</a:t>
            </a:r>
            <a:endParaRPr lang="en-US" sz="6200" i="0" dirty="0">
              <a:solidFill>
                <a:schemeClr val="bg1"/>
              </a:solidFill>
            </a:endParaRPr>
          </a:p>
          <a:p>
            <a:endParaRPr lang="en-US" dirty="0">
              <a:solidFill>
                <a:schemeClr val="bg1"/>
              </a:solidFill>
            </a:endParaRPr>
          </a:p>
        </p:txBody>
      </p:sp>
      <p:pic>
        <p:nvPicPr>
          <p:cNvPr id="11" name="صورة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5801" y="537789"/>
            <a:ext cx="1165551" cy="1097490"/>
          </a:xfrm>
          <a:prstGeom prst="rect">
            <a:avLst/>
          </a:prstGeom>
        </p:spPr>
      </p:pic>
    </p:spTree>
    <p:extLst>
      <p:ext uri="{BB962C8B-B14F-4D97-AF65-F5344CB8AC3E}">
        <p14:creationId xmlns:p14="http://schemas.microsoft.com/office/powerpoint/2010/main" val="109355601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C5B371-F992-4547-B936-23F16F4488DA}"/>
              </a:ext>
            </a:extLst>
          </p:cNvPr>
          <p:cNvSpPr>
            <a:spLocks noGrp="1"/>
          </p:cNvSpPr>
          <p:nvPr>
            <p:ph type="title"/>
          </p:nvPr>
        </p:nvSpPr>
        <p:spPr>
          <a:xfrm>
            <a:off x="799444" y="417362"/>
            <a:ext cx="3932237" cy="1302111"/>
          </a:xfrm>
          <a:effectLst>
            <a:outerShdw blurRad="50800" dist="38100" dir="18900000" algn="bl" rotWithShape="0">
              <a:prstClr val="black">
                <a:alpha val="40000"/>
              </a:prstClr>
            </a:outerShdw>
          </a:effectLst>
        </p:spPr>
        <p:txBody>
          <a:bodyPr>
            <a:normAutofit/>
          </a:bodyPr>
          <a:lstStyle/>
          <a:p>
            <a:pPr algn="ctr"/>
            <a:r>
              <a:rPr lang="ar-SA" sz="4000" dirty="0">
                <a:latin typeface="Andalus" panose="02020603050405020304" pitchFamily="18" charset="-78"/>
                <a:cs typeface="Andalus" panose="02020603050405020304" pitchFamily="18" charset="-78"/>
              </a:rPr>
              <a:t>أ</a:t>
            </a:r>
            <a:r>
              <a:rPr lang="ar-IQ" sz="4000" dirty="0" smtClean="0">
                <a:latin typeface="Andalus" panose="02020603050405020304" pitchFamily="18" charset="-78"/>
                <a:cs typeface="Andalus" panose="02020603050405020304" pitchFamily="18" charset="-78"/>
              </a:rPr>
              <a:t>دوار </a:t>
            </a:r>
            <a:r>
              <a:rPr lang="ar-IQ" sz="4000" dirty="0">
                <a:latin typeface="Andalus" panose="02020603050405020304" pitchFamily="18" charset="-78"/>
                <a:cs typeface="Andalus" panose="02020603050405020304" pitchFamily="18" charset="-78"/>
              </a:rPr>
              <a:t>المدير الدولي</a:t>
            </a:r>
            <a:endParaRPr lang="en-US" sz="4000" dirty="0">
              <a:latin typeface="Andalus" panose="02020603050405020304" pitchFamily="18" charset="-78"/>
              <a:cs typeface="Andalus" panose="02020603050405020304" pitchFamily="18" charset="-78"/>
            </a:endParaRPr>
          </a:p>
        </p:txBody>
      </p:sp>
      <p:sp>
        <p:nvSpPr>
          <p:cNvPr id="3" name="Text Placeholder 2">
            <a:extLst>
              <a:ext uri="{FF2B5EF4-FFF2-40B4-BE49-F238E27FC236}">
                <a16:creationId xmlns:a16="http://schemas.microsoft.com/office/drawing/2014/main" id="{C6B07B54-E3ED-4BBF-91BB-9F611C440199}"/>
              </a:ext>
            </a:extLst>
          </p:cNvPr>
          <p:cNvSpPr>
            <a:spLocks noGrp="1"/>
          </p:cNvSpPr>
          <p:nvPr>
            <p:ph type="body" sz="half" idx="2"/>
          </p:nvPr>
        </p:nvSpPr>
        <p:spPr bwMode="ltGray">
          <a:xfrm>
            <a:off x="6169573" y="776110"/>
            <a:ext cx="5299272" cy="1431234"/>
          </a:xfrm>
          <a:effectLst>
            <a:outerShdw blurRad="50800" dist="38100" dir="10800000" algn="r" rotWithShape="0">
              <a:prstClr val="black">
                <a:alpha val="40000"/>
              </a:prstClr>
            </a:outerShdw>
          </a:effectLst>
        </p:spPr>
        <p:txBody>
          <a:bodyPr>
            <a:noAutofit/>
          </a:bodyPr>
          <a:lstStyle/>
          <a:p>
            <a:pPr algn="just" rtl="1"/>
            <a:r>
              <a:rPr lang="ar-SA" sz="2000" b="1" u="sng" dirty="0"/>
              <a:t>أولا - الفئة الشخصية</a:t>
            </a:r>
            <a:endParaRPr lang="en-US" sz="2000" dirty="0"/>
          </a:p>
          <a:p>
            <a:pPr algn="just" rtl="1"/>
            <a:r>
              <a:rPr lang="ar-SA" sz="2000" dirty="0"/>
              <a:t> وتمثل الأدوار الرئاسية والقيادة والمحافظة على قنوات الاتصال والتمثيل الرسمي واستقبال الضيوف والمستفيدين وتوقيع القرارات والوثائق وتنفيذ الزيارات </a:t>
            </a:r>
            <a:r>
              <a:rPr lang="ar-SA" sz="2000" dirty="0" smtClean="0"/>
              <a:t>الرسمية</a:t>
            </a:r>
            <a:r>
              <a:rPr lang="en-US" sz="2000" dirty="0" smtClean="0"/>
              <a:t> .</a:t>
            </a:r>
            <a:endParaRPr lang="en-US" sz="2000" dirty="0"/>
          </a:p>
          <a:p>
            <a:pPr>
              <a:lnSpc>
                <a:spcPct val="110000"/>
              </a:lnSpc>
              <a:spcBef>
                <a:spcPts val="425"/>
              </a:spcBef>
            </a:pPr>
            <a:endParaRPr lang="en-US" sz="1800" i="1" spc="-15" dirty="0">
              <a:solidFill>
                <a:schemeClr val="bg2">
                  <a:lumMod val="20000"/>
                  <a:lumOff val="80000"/>
                </a:schemeClr>
              </a:solidFill>
              <a:cs typeface="Arial"/>
            </a:endParaRPr>
          </a:p>
        </p:txBody>
      </p:sp>
      <p:sp>
        <p:nvSpPr>
          <p:cNvPr id="4" name="Slide Number Placeholder 3">
            <a:extLst>
              <a:ext uri="{FF2B5EF4-FFF2-40B4-BE49-F238E27FC236}">
                <a16:creationId xmlns:a16="http://schemas.microsoft.com/office/drawing/2014/main" id="{DEC89DD8-AB5B-4556-B381-45F1AC0706EB}"/>
              </a:ext>
            </a:extLst>
          </p:cNvPr>
          <p:cNvSpPr>
            <a:spLocks noGrp="1"/>
          </p:cNvSpPr>
          <p:nvPr>
            <p:ph type="sldNum" sz="quarter" idx="12"/>
          </p:nvPr>
        </p:nvSpPr>
        <p:spPr/>
        <p:txBody>
          <a:bodyPr/>
          <a:lstStyle/>
          <a:p>
            <a:fld id="{82EE24B5-652C-4DB5-B7C3-B5BBEC1280B1}" type="slidenum">
              <a:rPr lang="en-US" smtClean="0"/>
              <a:t>10</a:t>
            </a:fld>
            <a:endParaRPr lang="en-US" dirty="0"/>
          </a:p>
        </p:txBody>
      </p:sp>
      <p:pic>
        <p:nvPicPr>
          <p:cNvPr id="7" name="Picture Placeholder 6">
            <a:extLst>
              <a:ext uri="{FF2B5EF4-FFF2-40B4-BE49-F238E27FC236}">
                <a16:creationId xmlns:a16="http://schemas.microsoft.com/office/drawing/2014/main" id="{2CD8DFC9-E679-43B6-94BA-67756E397A11}"/>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tretch>
            <a:fillRect/>
          </a:stretch>
        </p:blipFill>
        <p:spPr>
          <a:xfrm>
            <a:off x="0" y="2525076"/>
            <a:ext cx="5822731" cy="3213572"/>
          </a:xfrm>
        </p:spPr>
      </p:pic>
      <p:pic>
        <p:nvPicPr>
          <p:cNvPr id="15" name="Picture Placeholder 14" descr="Check icon">
            <a:extLst>
              <a:ext uri="{FF2B5EF4-FFF2-40B4-BE49-F238E27FC236}">
                <a16:creationId xmlns:a16="http://schemas.microsoft.com/office/drawing/2014/main" id="{2BB6FD49-92B0-4DC9-AC1D-17947DECCCB8}"/>
              </a:ext>
            </a:extLst>
          </p:cNvPr>
          <p:cNvPicPr>
            <a:picLocks noGrp="1" noChangeAspect="1"/>
          </p:cNvPicPr>
          <p:nvPr>
            <p:ph type="pic" sz="quarter" idx="19"/>
          </p:nvPr>
        </p:nvPicPr>
        <p:blipFill>
          <a:blip r:embed="rId3" cstate="hqprint">
            <a:extLst>
              <a:ext uri="{28A0092B-C50C-407E-A947-70E740481C1C}">
                <a14:useLocalDpi xmlns:a14="http://schemas.microsoft.com/office/drawing/2010/main" val="0"/>
              </a:ext>
            </a:extLst>
          </a:blip>
          <a:srcRect/>
          <a:stretch>
            <a:fillRect/>
          </a:stretch>
        </p:blipFill>
        <p:spPr bwMode="ltGray">
          <a:xfrm>
            <a:off x="11359402" y="663978"/>
            <a:ext cx="576000" cy="576000"/>
          </a:xfrm>
        </p:spPr>
      </p:pic>
      <p:pic>
        <p:nvPicPr>
          <p:cNvPr id="17" name="Picture Placeholder 16" descr="Check icon">
            <a:extLst>
              <a:ext uri="{FF2B5EF4-FFF2-40B4-BE49-F238E27FC236}">
                <a16:creationId xmlns:a16="http://schemas.microsoft.com/office/drawing/2014/main" id="{B35AF671-FB05-4C5C-AD79-E7C03FDFC8C4}"/>
              </a:ext>
            </a:extLst>
          </p:cNvPr>
          <p:cNvPicPr>
            <a:picLocks noGrp="1" noChangeAspect="1"/>
          </p:cNvPicPr>
          <p:nvPr>
            <p:ph type="pic" sz="quarter" idx="22"/>
          </p:nvPr>
        </p:nvPicPr>
        <p:blipFill>
          <a:blip r:embed="rId3" cstate="hqprint">
            <a:extLst>
              <a:ext uri="{28A0092B-C50C-407E-A947-70E740481C1C}">
                <a14:useLocalDpi xmlns:a14="http://schemas.microsoft.com/office/drawing/2010/main" val="0"/>
              </a:ext>
            </a:extLst>
          </a:blip>
          <a:srcRect/>
          <a:stretch>
            <a:fillRect/>
          </a:stretch>
        </p:blipFill>
        <p:spPr bwMode="ltGray">
          <a:xfrm>
            <a:off x="11413894" y="2452704"/>
            <a:ext cx="576000" cy="576001"/>
          </a:xfrm>
        </p:spPr>
      </p:pic>
      <p:sp>
        <p:nvSpPr>
          <p:cNvPr id="11" name="Text Placeholder 10">
            <a:extLst>
              <a:ext uri="{FF2B5EF4-FFF2-40B4-BE49-F238E27FC236}">
                <a16:creationId xmlns:a16="http://schemas.microsoft.com/office/drawing/2014/main" id="{81D93562-F631-4ADB-AB50-4D5ECF40F8A1}"/>
              </a:ext>
            </a:extLst>
          </p:cNvPr>
          <p:cNvSpPr>
            <a:spLocks noGrp="1"/>
          </p:cNvSpPr>
          <p:nvPr>
            <p:ph type="body" sz="half" idx="23"/>
          </p:nvPr>
        </p:nvSpPr>
        <p:spPr bwMode="ltGray">
          <a:xfrm>
            <a:off x="6169573" y="2525076"/>
            <a:ext cx="5249963" cy="1431234"/>
          </a:xfrm>
          <a:effectLst>
            <a:outerShdw blurRad="50800" dist="38100" dir="8100000" algn="tr" rotWithShape="0">
              <a:prstClr val="black">
                <a:alpha val="40000"/>
              </a:prstClr>
            </a:outerShdw>
          </a:effectLst>
        </p:spPr>
        <p:txBody>
          <a:bodyPr>
            <a:noAutofit/>
          </a:bodyPr>
          <a:lstStyle/>
          <a:p>
            <a:pPr algn="just" rtl="1"/>
            <a:r>
              <a:rPr lang="ar-SA" sz="2000" b="1" u="sng" dirty="0"/>
              <a:t>ثانيا - الفئة المعلوماتية</a:t>
            </a:r>
            <a:endParaRPr lang="en-US" sz="2000" dirty="0"/>
          </a:p>
          <a:p>
            <a:pPr algn="just" rtl="1"/>
            <a:r>
              <a:rPr lang="ar-SA" sz="2000" dirty="0"/>
              <a:t> هي أساس السلطة الجديدة والمتجددة بين ادوار المدراء وتكنولوجيا المعلومات التي أثرت جوهريا على بنية العملية الإدارية ككل وعلى أسلوب وعمل المدراء وفرضت وظائف وادوار جديدة للمدراء عموما وللمدراء الدوليين على وجه الخصوص وتساعد على مراقبة أنشطة وعلميات الشركة.</a:t>
            </a:r>
            <a:endParaRPr lang="en-US" sz="2000" i="1" spc="-15" dirty="0">
              <a:solidFill>
                <a:schemeClr val="bg2">
                  <a:lumMod val="20000"/>
                  <a:lumOff val="80000"/>
                </a:schemeClr>
              </a:solidFill>
              <a:cs typeface="Arial"/>
            </a:endParaRPr>
          </a:p>
        </p:txBody>
      </p:sp>
      <p:pic>
        <p:nvPicPr>
          <p:cNvPr id="19" name="Picture Placeholder 18" descr="Check icon">
            <a:extLst>
              <a:ext uri="{FF2B5EF4-FFF2-40B4-BE49-F238E27FC236}">
                <a16:creationId xmlns:a16="http://schemas.microsoft.com/office/drawing/2014/main" id="{D0EA9FF8-E112-4BA0-B552-7EC47F10324A}"/>
              </a:ext>
            </a:extLst>
          </p:cNvPr>
          <p:cNvPicPr>
            <a:picLocks noGrp="1" noChangeAspect="1"/>
          </p:cNvPicPr>
          <p:nvPr>
            <p:ph type="pic" sz="quarter" idx="24"/>
          </p:nvPr>
        </p:nvPicPr>
        <p:blipFill>
          <a:blip r:embed="rId3" cstate="hqprint">
            <a:extLst>
              <a:ext uri="{28A0092B-C50C-407E-A947-70E740481C1C}">
                <a14:useLocalDpi xmlns:a14="http://schemas.microsoft.com/office/drawing/2010/main" val="0"/>
              </a:ext>
            </a:extLst>
          </a:blip>
          <a:srcRect/>
          <a:stretch>
            <a:fillRect/>
          </a:stretch>
        </p:blipFill>
        <p:spPr bwMode="ltGray">
          <a:xfrm>
            <a:off x="11417166" y="4515335"/>
            <a:ext cx="576000" cy="576001"/>
          </a:xfrm>
        </p:spPr>
      </p:pic>
      <p:sp>
        <p:nvSpPr>
          <p:cNvPr id="13" name="Text Placeholder 12">
            <a:extLst>
              <a:ext uri="{FF2B5EF4-FFF2-40B4-BE49-F238E27FC236}">
                <a16:creationId xmlns:a16="http://schemas.microsoft.com/office/drawing/2014/main" id="{F254C44F-43DD-4310-BB15-9C29C646DB24}"/>
              </a:ext>
            </a:extLst>
          </p:cNvPr>
          <p:cNvSpPr>
            <a:spLocks noGrp="1"/>
          </p:cNvSpPr>
          <p:nvPr>
            <p:ph type="body" sz="half" idx="25"/>
          </p:nvPr>
        </p:nvSpPr>
        <p:spPr bwMode="ltGray">
          <a:xfrm>
            <a:off x="6224294" y="4515335"/>
            <a:ext cx="5189829" cy="1836180"/>
          </a:xfrm>
          <a:effectLst>
            <a:outerShdw blurRad="50800" dist="38100" dir="16200000" rotWithShape="0">
              <a:prstClr val="black">
                <a:alpha val="40000"/>
              </a:prstClr>
            </a:outerShdw>
          </a:effectLst>
        </p:spPr>
        <p:txBody>
          <a:bodyPr>
            <a:normAutofit/>
          </a:bodyPr>
          <a:lstStyle/>
          <a:p>
            <a:pPr algn="just" rtl="1"/>
            <a:r>
              <a:rPr lang="ar-SA" sz="2400" b="1" u="sng" dirty="0"/>
              <a:t>ثالثا – فئة القرارات:</a:t>
            </a:r>
            <a:endParaRPr lang="en-US" sz="2400" dirty="0"/>
          </a:p>
          <a:p>
            <a:pPr algn="just" rtl="1"/>
            <a:r>
              <a:rPr lang="ar-SA" sz="2400" dirty="0"/>
              <a:t>يكون المدير كملتزم وصانع للتغيير في الهيكل التنظيمي من خلال النظم الادارية وتطور للخطط والبرامج ويقوم بتفويض جزء من المرؤوسين.</a:t>
            </a:r>
            <a:endParaRPr lang="en-US" sz="2400" dirty="0"/>
          </a:p>
          <a:p>
            <a:pPr algn="just">
              <a:lnSpc>
                <a:spcPct val="110000"/>
              </a:lnSpc>
              <a:spcBef>
                <a:spcPts val="425"/>
              </a:spcBef>
            </a:pPr>
            <a:endParaRPr lang="en-US" sz="2000" i="1" spc="-15" dirty="0">
              <a:solidFill>
                <a:schemeClr val="bg2">
                  <a:lumMod val="20000"/>
                  <a:lumOff val="80000"/>
                </a:schemeClr>
              </a:solidFill>
              <a:cs typeface="Arial"/>
            </a:endParaRPr>
          </a:p>
        </p:txBody>
      </p:sp>
      <p:sp>
        <p:nvSpPr>
          <p:cNvPr id="8" name="object 13" descr="Beige rectangle">
            <a:extLst>
              <a:ext uri="{FF2B5EF4-FFF2-40B4-BE49-F238E27FC236}">
                <a16:creationId xmlns:a16="http://schemas.microsoft.com/office/drawing/2014/main" id="{DFB86A96-0959-48CB-911E-06E243290C23}"/>
              </a:ext>
            </a:extLst>
          </p:cNvPr>
          <p:cNvSpPr/>
          <p:nvPr/>
        </p:nvSpPr>
        <p:spPr>
          <a:xfrm flipV="1">
            <a:off x="987972" y="1807747"/>
            <a:ext cx="3594538" cy="45719"/>
          </a:xfrm>
          <a:custGeom>
            <a:avLst/>
            <a:gdLst/>
            <a:ahLst/>
            <a:cxnLst/>
            <a:rect l="l" t="t" r="r" b="b"/>
            <a:pathLst>
              <a:path w="2694304">
                <a:moveTo>
                  <a:pt x="0" y="0"/>
                </a:moveTo>
                <a:lnTo>
                  <a:pt x="2694127" y="0"/>
                </a:lnTo>
              </a:path>
            </a:pathLst>
          </a:custGeom>
          <a:ln w="54863">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30138121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3250">
        <p15:prstTrans prst="origami"/>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13" descr="People's hands">
            <a:extLst>
              <a:ext uri="{FF2B5EF4-FFF2-40B4-BE49-F238E27FC236}">
                <a16:creationId xmlns:a16="http://schemas.microsoft.com/office/drawing/2014/main" id="{3473867A-FBFD-45C7-BD5B-FDE711A8EC8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00" y="0"/>
            <a:ext cx="12192000" cy="6858000"/>
          </a:xfrm>
          <a:prstGeom prst="rect">
            <a:avLst/>
          </a:prstGeom>
        </p:spPr>
      </p:pic>
      <p:sp>
        <p:nvSpPr>
          <p:cNvPr id="5" name="object 3" descr="Blue rectangle">
            <a:extLst>
              <a:ext uri="{FF2B5EF4-FFF2-40B4-BE49-F238E27FC236}">
                <a16:creationId xmlns:a16="http://schemas.microsoft.com/office/drawing/2014/main" id="{33BB357B-B238-4C43-8242-F33D9E1D4905}"/>
              </a:ext>
            </a:extLst>
          </p:cNvPr>
          <p:cNvSpPr/>
          <p:nvPr/>
        </p:nvSpPr>
        <p:spPr>
          <a:xfrm>
            <a:off x="273269" y="483476"/>
            <a:ext cx="11424745" cy="5691426"/>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7" name="Oval 6" descr="Beige oval">
            <a:extLst>
              <a:ext uri="{FF2B5EF4-FFF2-40B4-BE49-F238E27FC236}">
                <a16:creationId xmlns:a16="http://schemas.microsoft.com/office/drawing/2014/main" id="{5E8475D7-5EB4-4E70-AD4D-D32B1FB40E6E}"/>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itle 18">
            <a:extLst>
              <a:ext uri="{FF2B5EF4-FFF2-40B4-BE49-F238E27FC236}">
                <a16:creationId xmlns:a16="http://schemas.microsoft.com/office/drawing/2014/main" id="{592443CF-1BB0-4648-AEBA-9AFB75D72A99}"/>
              </a:ext>
            </a:extLst>
          </p:cNvPr>
          <p:cNvSpPr>
            <a:spLocks noGrp="1"/>
          </p:cNvSpPr>
          <p:nvPr>
            <p:ph type="title"/>
          </p:nvPr>
        </p:nvSpPr>
        <p:spPr bwMode="white">
          <a:xfrm>
            <a:off x="848711" y="430946"/>
            <a:ext cx="10515600" cy="1325563"/>
          </a:xfrm>
        </p:spPr>
        <p:txBody>
          <a:bodyPr/>
          <a:lstStyle/>
          <a:p>
            <a:pPr algn="ctr"/>
            <a:r>
              <a:rPr lang="ar-IQ"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تقييم أداء المدراء الدوليين</a:t>
            </a:r>
            <a:r>
              <a:rPr lang="en-US" dirty="0">
                <a:solidFill>
                  <a:schemeClr val="bg1"/>
                </a:solidFill>
              </a:rPr>
              <a:t/>
            </a:r>
            <a:br>
              <a:rPr lang="en-US" dirty="0">
                <a:solidFill>
                  <a:schemeClr val="bg1"/>
                </a:solidFill>
              </a:rPr>
            </a:br>
            <a:endParaRPr lang="en-US" dirty="0"/>
          </a:p>
        </p:txBody>
      </p:sp>
      <p:sp>
        <p:nvSpPr>
          <p:cNvPr id="3" name="Slide Number Placeholder 2">
            <a:extLst>
              <a:ext uri="{FF2B5EF4-FFF2-40B4-BE49-F238E27FC236}">
                <a16:creationId xmlns:a16="http://schemas.microsoft.com/office/drawing/2014/main" id="{1F16D174-C1FB-4494-B78F-EFF7C645AE67}"/>
              </a:ext>
            </a:extLst>
          </p:cNvPr>
          <p:cNvSpPr>
            <a:spLocks noGrp="1"/>
          </p:cNvSpPr>
          <p:nvPr>
            <p:ph type="sldNum" sz="quarter" idx="12"/>
          </p:nvPr>
        </p:nvSpPr>
        <p:spPr>
          <a:xfrm>
            <a:off x="11482912" y="6174902"/>
            <a:ext cx="357116" cy="365125"/>
          </a:xfrm>
        </p:spPr>
        <p:txBody>
          <a:bodyPr/>
          <a:lstStyle/>
          <a:p>
            <a:fld id="{82EE24B5-652C-4DB5-B7C3-B5BBEC1280B1}" type="slidenum">
              <a:rPr lang="en-US" smtClean="0"/>
              <a:t>11</a:t>
            </a:fld>
            <a:endParaRPr lang="en-US" dirty="0"/>
          </a:p>
        </p:txBody>
      </p:sp>
      <p:sp>
        <p:nvSpPr>
          <p:cNvPr id="9" name="object 5" descr="Beige rectangle">
            <a:extLst>
              <a:ext uri="{FF2B5EF4-FFF2-40B4-BE49-F238E27FC236}">
                <a16:creationId xmlns:a16="http://schemas.microsoft.com/office/drawing/2014/main" id="{3C19A568-7E73-443A-A183-2C3EDA0087DF}"/>
              </a:ext>
            </a:extLst>
          </p:cNvPr>
          <p:cNvSpPr/>
          <p:nvPr/>
        </p:nvSpPr>
        <p:spPr bwMode="white">
          <a:xfrm flipV="1">
            <a:off x="3928511" y="1052272"/>
            <a:ext cx="4356000" cy="168688"/>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
        <p:nvSpPr>
          <p:cNvPr id="14" name="object 7">
            <a:extLst>
              <a:ext uri="{FF2B5EF4-FFF2-40B4-BE49-F238E27FC236}">
                <a16:creationId xmlns:a16="http://schemas.microsoft.com/office/drawing/2014/main" id="{FFC4D6E5-F39D-4148-8E29-64D0DE6071D2}"/>
              </a:ext>
            </a:extLst>
          </p:cNvPr>
          <p:cNvSpPr txBox="1"/>
          <p:nvPr/>
        </p:nvSpPr>
        <p:spPr>
          <a:xfrm>
            <a:off x="675650" y="1417397"/>
            <a:ext cx="10807262" cy="4660250"/>
          </a:xfrm>
          <a:prstGeom prst="rect">
            <a:avLst/>
          </a:prstGeom>
        </p:spPr>
        <p:txBody>
          <a:bodyPr vert="horz" wrap="square" lIns="0" tIns="43180" rIns="0" bIns="0" rtlCol="0">
            <a:spAutoFit/>
          </a:bodyPr>
          <a:lstStyle/>
          <a:p>
            <a:pPr algn="just" rtl="1">
              <a:lnSpc>
                <a:spcPct val="150000"/>
              </a:lnSpc>
            </a:pPr>
            <a:r>
              <a:rPr lang="ar-IQ" sz="2000" b="1" dirty="0" smtClean="0">
                <a:solidFill>
                  <a:schemeClr val="bg1"/>
                </a:solidFill>
              </a:rPr>
              <a:t>هناك </a:t>
            </a:r>
            <a:r>
              <a:rPr lang="ar-IQ" sz="2000" b="1" dirty="0">
                <a:solidFill>
                  <a:schemeClr val="bg1"/>
                </a:solidFill>
              </a:rPr>
              <a:t>العديد من الأشياء المعقدة لتقييم أداء الوافدين. الاختلافات الثقافية واحدة. على سبيل المثال ، غالبًا ما يكون التبادل الصريح هو القاعدة في الولايات المتحدة ، ولكن في بعض الأحيان أقل من ذلك في الصين ، حيث يكون "الوجه" مصدر قلق</a:t>
            </a:r>
            <a:r>
              <a:rPr lang="en-US" sz="2000" b="1" dirty="0">
                <a:solidFill>
                  <a:schemeClr val="bg1"/>
                </a:solidFill>
              </a:rPr>
              <a:t>.</a:t>
            </a:r>
          </a:p>
          <a:p>
            <a:pPr algn="just" rtl="1">
              <a:lnSpc>
                <a:spcPct val="150000"/>
              </a:lnSpc>
            </a:pPr>
            <a:r>
              <a:rPr lang="ar-IQ" sz="2000" b="1" dirty="0">
                <a:solidFill>
                  <a:schemeClr val="bg1"/>
                </a:solidFill>
              </a:rPr>
              <a:t>علاوة على ذلك ، من يقوم بالتقييم؟ يجب أن يكون للإدارة المحلية بعض التدخلات و قد تؤدي الاختلافات الثقافية إلى تشويه التقييم. (وبالتالي ، يمكن لرؤساء الدول المضيفة تقييم مدير مغترب أمريكي هناك بشكل سلبي إلى حد ما إذا وجدوا استخدامه أو استخدامها لصنع القرار التشاركي غير ملائم ثقافيًا.) من ناحية أخرى ، قد يكون مديرو المكاتب (عن بعد) بعيدًا جدًا عن الاتصال لدرجة أنهم لا يمكن أن يقدم تقييمات مفيدة ، هنالك بعض الاقتراحات لتحسين عملية تقييم المغتربين</a:t>
            </a:r>
            <a:r>
              <a:rPr lang="en-US" sz="2000" b="1" dirty="0">
                <a:solidFill>
                  <a:schemeClr val="bg1"/>
                </a:solidFill>
              </a:rPr>
              <a:t>:</a:t>
            </a:r>
          </a:p>
          <a:p>
            <a:pPr lvl="0" algn="just" rtl="1">
              <a:lnSpc>
                <a:spcPct val="150000"/>
              </a:lnSpc>
            </a:pPr>
            <a:r>
              <a:rPr lang="ar-SA" sz="2000" b="1" dirty="0" smtClean="0">
                <a:solidFill>
                  <a:schemeClr val="bg1"/>
                </a:solidFill>
              </a:rPr>
              <a:t>1- ت</a:t>
            </a:r>
            <a:r>
              <a:rPr lang="ar-IQ" sz="2000" b="1" dirty="0" smtClean="0">
                <a:solidFill>
                  <a:schemeClr val="bg1"/>
                </a:solidFill>
              </a:rPr>
              <a:t>كييف </a:t>
            </a:r>
            <a:r>
              <a:rPr lang="ar-IQ" sz="2000" b="1" dirty="0">
                <a:solidFill>
                  <a:schemeClr val="bg1"/>
                </a:solidFill>
              </a:rPr>
              <a:t>معايير الأداء مع الوظيفة والحالة المحلية</a:t>
            </a:r>
            <a:r>
              <a:rPr lang="en-US" sz="2000" b="1" dirty="0">
                <a:solidFill>
                  <a:schemeClr val="bg1"/>
                </a:solidFill>
              </a:rPr>
              <a:t>.</a:t>
            </a:r>
          </a:p>
          <a:p>
            <a:pPr lvl="0" algn="just" rtl="1">
              <a:lnSpc>
                <a:spcPct val="150000"/>
              </a:lnSpc>
            </a:pPr>
            <a:r>
              <a:rPr lang="ar-SA" sz="2000" b="1" dirty="0" smtClean="0">
                <a:solidFill>
                  <a:schemeClr val="bg1"/>
                </a:solidFill>
              </a:rPr>
              <a:t>2- </a:t>
            </a:r>
            <a:r>
              <a:rPr lang="ar-IQ" sz="2000" b="1" dirty="0" smtClean="0">
                <a:solidFill>
                  <a:schemeClr val="bg1"/>
                </a:solidFill>
              </a:rPr>
              <a:t>وزن </a:t>
            </a:r>
            <a:r>
              <a:rPr lang="ar-IQ" sz="2000" b="1" dirty="0">
                <a:solidFill>
                  <a:schemeClr val="bg1"/>
                </a:solidFill>
              </a:rPr>
              <a:t>التقييم أكثر تجاه تقييم المدير في الموقع منه نحو تقييم مدير الموقع</a:t>
            </a:r>
            <a:r>
              <a:rPr lang="en-US" sz="2000" b="1" dirty="0">
                <a:solidFill>
                  <a:schemeClr val="bg1"/>
                </a:solidFill>
              </a:rPr>
              <a:t>.</a:t>
            </a:r>
          </a:p>
          <a:p>
            <a:pPr algn="just" rtl="1">
              <a:lnSpc>
                <a:spcPct val="150000"/>
              </a:lnSpc>
            </a:pPr>
            <a:r>
              <a:rPr lang="ar-SA" sz="2000" b="1" dirty="0" smtClean="0">
                <a:solidFill>
                  <a:schemeClr val="bg1"/>
                </a:solidFill>
              </a:rPr>
              <a:t>3- أ</a:t>
            </a:r>
            <a:r>
              <a:rPr lang="ar-IQ" sz="2000" b="1" dirty="0" smtClean="0">
                <a:solidFill>
                  <a:schemeClr val="bg1"/>
                </a:solidFill>
              </a:rPr>
              <a:t>ذا </a:t>
            </a:r>
            <a:r>
              <a:rPr lang="ar-IQ" sz="2000" b="1" dirty="0">
                <a:solidFill>
                  <a:schemeClr val="bg1"/>
                </a:solidFill>
              </a:rPr>
              <a:t>أجرى مدير مكتب (عن بعد) التقييم الكتابي الفعلي ، فاطلب منه استخدام مغترب سابق من نفس الموقع الخارجي للحصول على </a:t>
            </a:r>
            <a:r>
              <a:rPr lang="ar-IQ" sz="2000" b="1" dirty="0" smtClean="0">
                <a:solidFill>
                  <a:schemeClr val="bg1"/>
                </a:solidFill>
              </a:rPr>
              <a:t>المشورة.</a:t>
            </a:r>
            <a:endParaRPr lang="en-US" sz="2800" b="1" dirty="0">
              <a:solidFill>
                <a:schemeClr val="bg1"/>
              </a:solidFill>
              <a:latin typeface="+mj-lt"/>
              <a:cs typeface="Avenir Black"/>
            </a:endParaRPr>
          </a:p>
        </p:txBody>
      </p:sp>
    </p:spTree>
    <p:extLst>
      <p:ext uri="{BB962C8B-B14F-4D97-AF65-F5344CB8AC3E}">
        <p14:creationId xmlns:p14="http://schemas.microsoft.com/office/powerpoint/2010/main" val="166281101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Content Placeholder 6"/>
          <p:cNvSpPr>
            <a:spLocks noGrp="1"/>
          </p:cNvSpPr>
          <p:nvPr>
            <p:ph idx="1"/>
          </p:nvPr>
        </p:nvSpPr>
        <p:spPr/>
        <p:txBody>
          <a:bodyPr/>
          <a:lstStyle/>
          <a:p>
            <a:endParaRPr lang="en-US"/>
          </a:p>
        </p:txBody>
      </p:sp>
      <p:sp>
        <p:nvSpPr>
          <p:cNvPr id="3" name="Slide Number Placeholder 2"/>
          <p:cNvSpPr>
            <a:spLocks noGrp="1"/>
          </p:cNvSpPr>
          <p:nvPr>
            <p:ph type="sldNum" sz="quarter" idx="12"/>
          </p:nvPr>
        </p:nvSpPr>
        <p:spPr/>
        <p:txBody>
          <a:bodyPr/>
          <a:lstStyle/>
          <a:p>
            <a:fld id="{82EE24B5-652C-4DB5-B7C3-B5BBEC1280B1}" type="slidenum">
              <a:rPr lang="en-US" noProof="0" smtClean="0"/>
              <a:t>12</a:t>
            </a:fld>
            <a:endParaRPr lang="en-US" noProof="0" dirty="0"/>
          </a:p>
        </p:txBody>
      </p:sp>
      <p:pic>
        <p:nvPicPr>
          <p:cNvPr id="5" name="Picture 4"/>
          <p:cNvPicPr>
            <a:picLocks noChangeAspect="1"/>
          </p:cNvPicPr>
          <p:nvPr/>
        </p:nvPicPr>
        <p:blipFill>
          <a:blip r:embed="rId2"/>
          <a:stretch>
            <a:fillRect/>
          </a:stretch>
        </p:blipFill>
        <p:spPr>
          <a:xfrm>
            <a:off x="-529" y="-297"/>
            <a:ext cx="12193057" cy="6858594"/>
          </a:xfrm>
          <a:prstGeom prst="rect">
            <a:avLst/>
          </a:prstGeom>
        </p:spPr>
      </p:pic>
      <p:sp>
        <p:nvSpPr>
          <p:cNvPr id="10" name="object 3" descr="Blue rectangle">
            <a:extLst>
              <a:ext uri="{FF2B5EF4-FFF2-40B4-BE49-F238E27FC236}">
                <a16:creationId xmlns:a16="http://schemas.microsoft.com/office/drawing/2014/main" id="{33BB357B-B238-4C43-8242-F33D9E1D4905}"/>
              </a:ext>
            </a:extLst>
          </p:cNvPr>
          <p:cNvSpPr/>
          <p:nvPr/>
        </p:nvSpPr>
        <p:spPr>
          <a:xfrm>
            <a:off x="273269" y="483475"/>
            <a:ext cx="11771586" cy="6222125"/>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2">
              <a:lumMod val="75000"/>
              <a:alpha val="69999"/>
            </a:schemeClr>
          </a:solidFill>
          <a:ln>
            <a:solidFill>
              <a:schemeClr val="accent1">
                <a:lumMod val="60000"/>
                <a:lumOff val="40000"/>
              </a:schemeClr>
            </a:solidFill>
          </a:ln>
        </p:spPr>
        <p:txBody>
          <a:bodyPr wrap="square" lIns="0" tIns="0" rIns="0" bIns="0" rtlCol="0"/>
          <a:lstStyle/>
          <a:p>
            <a:pPr algn="ctr" rtl="1">
              <a:lnSpc>
                <a:spcPct val="200000"/>
              </a:lnSpc>
            </a:pPr>
            <a:r>
              <a:rPr lang="ar-IQ" sz="2000" b="1" u="sng" dirty="0">
                <a:solidFill>
                  <a:schemeClr val="accent2">
                    <a:lumMod val="20000"/>
                    <a:lumOff val="80000"/>
                  </a:schemeClr>
                </a:solidFill>
                <a:latin typeface="Algerian" panose="04020705040A02060702" pitchFamily="82" charset="0"/>
              </a:rPr>
              <a:t>اجور (تعويض) المدراء الدوليين </a:t>
            </a:r>
            <a:r>
              <a:rPr lang="en-US" sz="2000" b="1" u="sng" dirty="0">
                <a:solidFill>
                  <a:schemeClr val="accent2">
                    <a:lumMod val="20000"/>
                    <a:lumOff val="80000"/>
                  </a:schemeClr>
                </a:solidFill>
                <a:latin typeface="Algerian" panose="04020705040A02060702" pitchFamily="82" charset="0"/>
              </a:rPr>
              <a:t>Compensating Managers Abroad </a:t>
            </a:r>
            <a:r>
              <a:rPr lang="ar-IQ" sz="2000" b="1" u="sng" dirty="0">
                <a:solidFill>
                  <a:schemeClr val="accent2">
                    <a:lumMod val="20000"/>
                    <a:lumOff val="80000"/>
                  </a:schemeClr>
                </a:solidFill>
                <a:latin typeface="Algerian" panose="04020705040A02060702" pitchFamily="82" charset="0"/>
              </a:rPr>
              <a:t>:</a:t>
            </a:r>
            <a:endParaRPr lang="en-US" sz="2000" b="1" u="sng" dirty="0">
              <a:solidFill>
                <a:schemeClr val="accent2">
                  <a:lumMod val="20000"/>
                  <a:lumOff val="80000"/>
                </a:schemeClr>
              </a:solidFill>
              <a:latin typeface="Algerian" panose="04020705040A02060702" pitchFamily="82" charset="0"/>
            </a:endParaRPr>
          </a:p>
          <a:p>
            <a:pPr algn="just" rtl="1">
              <a:lnSpc>
                <a:spcPct val="200000"/>
              </a:lnSpc>
            </a:pPr>
            <a:r>
              <a:rPr lang="ar-IQ" sz="2000" b="1" dirty="0">
                <a:solidFill>
                  <a:schemeClr val="bg1"/>
                </a:solidFill>
              </a:rPr>
              <a:t>لدى تعويض أولئك الذين تنقلهم إلى الخارج ، لدى صاحب العمل مثل شركة المحاسبة والاستشارات </a:t>
            </a:r>
            <a:r>
              <a:rPr lang="ar-SA" sz="2000" b="1" dirty="0" smtClean="0">
                <a:solidFill>
                  <a:schemeClr val="bg1"/>
                </a:solidFill>
              </a:rPr>
              <a:t> </a:t>
            </a:r>
            <a:r>
              <a:rPr lang="en-US" sz="2000" b="1" dirty="0" smtClean="0">
                <a:solidFill>
                  <a:schemeClr val="bg1"/>
                </a:solidFill>
              </a:rPr>
              <a:t>KPMG</a:t>
            </a:r>
            <a:r>
              <a:rPr lang="ar-IQ" sz="2000" b="1" dirty="0" smtClean="0">
                <a:solidFill>
                  <a:schemeClr val="bg1"/>
                </a:solidFill>
              </a:rPr>
              <a:t> </a:t>
            </a:r>
            <a:r>
              <a:rPr lang="ar-IQ" sz="2000" b="1" dirty="0">
                <a:solidFill>
                  <a:schemeClr val="bg1"/>
                </a:solidFill>
              </a:rPr>
              <a:t>ثلاثة خيارات في الأساس - الاستمرار في الدفع على أساس الأجر الحالي للوطن الأصلي للشخص ، أو الدفع على أساس ما يدفعه السكان المحليون في البلد الجديد ، أو الدفع حتى يحصل الشخص - مستوى المعيشة في البلد يبقى على حاله. هناك بعض المنطق في الحفاظ على أجر الشخص الأصلي ، خاصة إذا كانت المهمة قصيرة. من ناحية أخرى ، يمكن أن يكون دفع الوافد الجديد بناءً على ما يكسبه أقرانه المحليون الجدد صدمة إذا كان ذلك يعني أنه لا يمكن الحفاظ على مستوى معيشة الشخص السابق في الوطن (لمدارس الأطفال ، وما إلى ذلك) تحت معدلات الأجور المحلية بدقة. والحقيقة أنه يمكن أن يكون العيش في بعض البلدان (مثل اليابان) أكثر تكلفة بشكل كبير من غيرها (مثل الهند) ؛ إذا لم تؤخذ هذه الفروق في تكلفة المعيشة في الاعتبار ، فسيكون من المستحيل تقريبًا أن يحصل المديرون على مهام "عالية التكلفة". لذلك ، فإن المنهج الأكثر شيوعًا هو استخدام الخيار الثالث ، وهو من خلال دفع العمالة الوافدة بحيث تكون أجورهم في وظائفهم الجديدة كافية للحفاظ على مستوى معيشتهم السابق في بلدهم الأم ؛ هنا يستخدم معظم أصحاب العمل ما يسمى منهج الميزانية العمومية.</a:t>
            </a:r>
            <a:endParaRPr lang="en-US" sz="2000" b="1" dirty="0">
              <a:solidFill>
                <a:schemeClr val="bg1"/>
              </a:solidFill>
            </a:endParaRPr>
          </a:p>
        </p:txBody>
      </p:sp>
    </p:spTree>
    <p:extLst>
      <p:ext uri="{BB962C8B-B14F-4D97-AF65-F5344CB8AC3E}">
        <p14:creationId xmlns:p14="http://schemas.microsoft.com/office/powerpoint/2010/main" val="3821286877"/>
      </p:ext>
    </p:extLst>
  </p:cSld>
  <p:clrMapOvr>
    <a:masterClrMapping/>
  </p:clrMapOvr>
  <mc:AlternateContent xmlns:mc="http://schemas.openxmlformats.org/markup-compatibility/2006" xmlns:p14="http://schemas.microsoft.com/office/powerpoint/2010/main">
    <mc:Choice Requires="p14">
      <p:transition spd="slow" p14:dur="4400">
        <p14:honeycomb/>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60760E-5794-42A9-8E56-3837F4FC7351}"/>
              </a:ext>
            </a:extLst>
          </p:cNvPr>
          <p:cNvSpPr>
            <a:spLocks noGrp="1"/>
          </p:cNvSpPr>
          <p:nvPr>
            <p:ph type="title"/>
          </p:nvPr>
        </p:nvSpPr>
        <p:spPr>
          <a:xfrm>
            <a:off x="838200" y="113770"/>
            <a:ext cx="10515600" cy="1325563"/>
          </a:xfrm>
        </p:spPr>
        <p:txBody>
          <a:bodyPr/>
          <a:lstStyle/>
          <a:p>
            <a:pPr algn="ctr"/>
            <a:r>
              <a:rPr lang="ar-IQ" dirty="0">
                <a:ln w="22225">
                  <a:solidFill>
                    <a:schemeClr val="accent2"/>
                  </a:solidFill>
                  <a:prstDash val="solid"/>
                </a:ln>
                <a:solidFill>
                  <a:schemeClr val="accent2">
                    <a:lumMod val="40000"/>
                    <a:lumOff val="60000"/>
                  </a:schemeClr>
                </a:solidFill>
              </a:rPr>
              <a:t>ما هو سياق الإدارة الدولية؟ </a:t>
            </a:r>
            <a:endParaRPr lang="en-US" dirty="0">
              <a:ln w="22225">
                <a:solidFill>
                  <a:schemeClr val="accent2"/>
                </a:solidFill>
                <a:prstDash val="solid"/>
              </a:ln>
              <a:solidFill>
                <a:schemeClr val="accent2">
                  <a:lumMod val="40000"/>
                  <a:lumOff val="60000"/>
                </a:schemeClr>
              </a:solidFill>
            </a:endParaRPr>
          </a:p>
        </p:txBody>
      </p:sp>
      <p:graphicFrame>
        <p:nvGraphicFramePr>
          <p:cNvPr id="8" name="Content Placeholder 7"/>
          <p:cNvGraphicFramePr>
            <a:graphicFrameLocks noGrp="1"/>
          </p:cNvGraphicFramePr>
          <p:nvPr>
            <p:ph idx="1"/>
            <p:extLst>
              <p:ext uri="{D42A27DB-BD31-4B8C-83A1-F6EECF244321}">
                <p14:modId xmlns:p14="http://schemas.microsoft.com/office/powerpoint/2010/main" val="22755245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Slide Number Placeholder 2">
            <a:extLst>
              <a:ext uri="{FF2B5EF4-FFF2-40B4-BE49-F238E27FC236}">
                <a16:creationId xmlns:a16="http://schemas.microsoft.com/office/drawing/2014/main" id="{C2351522-D6A9-4849-85EE-913E456DD3E6}"/>
              </a:ext>
            </a:extLst>
          </p:cNvPr>
          <p:cNvSpPr>
            <a:spLocks noGrp="1"/>
          </p:cNvSpPr>
          <p:nvPr>
            <p:ph type="sldNum" sz="quarter" idx="12"/>
          </p:nvPr>
        </p:nvSpPr>
        <p:spPr/>
        <p:txBody>
          <a:bodyPr/>
          <a:lstStyle/>
          <a:p>
            <a:fld id="{82EE24B5-652C-4DB5-B7C3-B5BBEC1280B1}" type="slidenum">
              <a:rPr lang="en-US" smtClean="0"/>
              <a:t>13</a:t>
            </a:fld>
            <a:endParaRPr lang="en-US" dirty="0"/>
          </a:p>
        </p:txBody>
      </p:sp>
      <p:sp>
        <p:nvSpPr>
          <p:cNvPr id="6" name="object 18" descr="Beige rectangle">
            <a:extLst>
              <a:ext uri="{FF2B5EF4-FFF2-40B4-BE49-F238E27FC236}">
                <a16:creationId xmlns:a16="http://schemas.microsoft.com/office/drawing/2014/main" id="{7593E25A-C238-4F4D-B05B-996628D42B7D}"/>
              </a:ext>
            </a:extLst>
          </p:cNvPr>
          <p:cNvSpPr/>
          <p:nvPr/>
        </p:nvSpPr>
        <p:spPr>
          <a:xfrm flipV="1">
            <a:off x="4151587" y="1010477"/>
            <a:ext cx="4056993" cy="45719"/>
          </a:xfrm>
          <a:custGeom>
            <a:avLst/>
            <a:gdLst/>
            <a:ahLst/>
            <a:cxnLst/>
            <a:rect l="l" t="t" r="r" b="b"/>
            <a:pathLst>
              <a:path w="3218815">
                <a:moveTo>
                  <a:pt x="0" y="0"/>
                </a:moveTo>
                <a:lnTo>
                  <a:pt x="3218395" y="0"/>
                </a:lnTo>
              </a:path>
            </a:pathLst>
          </a:custGeom>
          <a:ln w="54863">
            <a:solidFill>
              <a:schemeClr val="accent1"/>
            </a:solidFill>
          </a:ln>
        </p:spPr>
        <p:txBody>
          <a:bodyPr wrap="square" lIns="0" tIns="0" rIns="0" bIns="0" rtlCol="0"/>
          <a:lstStyle/>
          <a:p>
            <a:endParaRPr lang="en-US" dirty="0"/>
          </a:p>
        </p:txBody>
      </p:sp>
      <p:graphicFrame>
        <p:nvGraphicFramePr>
          <p:cNvPr id="9" name="Diagram 8"/>
          <p:cNvGraphicFramePr/>
          <p:nvPr>
            <p:extLst>
              <p:ext uri="{D42A27DB-BD31-4B8C-83A1-F6EECF244321}">
                <p14:modId xmlns:p14="http://schemas.microsoft.com/office/powerpoint/2010/main" val="1005044375"/>
              </p:ext>
            </p:extLst>
          </p:nvPr>
        </p:nvGraphicFramePr>
        <p:xfrm>
          <a:off x="354723" y="1207877"/>
          <a:ext cx="11114121" cy="5418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33950942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Professionals collaborating at a table over a laptop">
            <a:extLst>
              <a:ext uri="{FF2B5EF4-FFF2-40B4-BE49-F238E27FC236}">
                <a16:creationId xmlns:a16="http://schemas.microsoft.com/office/drawing/2014/main" id="{1E745F20-F130-4708-BD5A-1A4FF4BE4D0B}"/>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540" y="0"/>
            <a:ext cx="12189460" cy="6858000"/>
          </a:xfrm>
          <a:prstGeom prst="rect">
            <a:avLst/>
          </a:prstGeom>
        </p:spPr>
      </p:pic>
      <p:sp>
        <p:nvSpPr>
          <p:cNvPr id="15" name="object 3" descr="Blue rectangle">
            <a:extLst>
              <a:ext uri="{FF2B5EF4-FFF2-40B4-BE49-F238E27FC236}">
                <a16:creationId xmlns:a16="http://schemas.microsoft.com/office/drawing/2014/main" id="{33BB357B-B238-4C43-8242-F33D9E1D4905}"/>
              </a:ext>
            </a:extLst>
          </p:cNvPr>
          <p:cNvSpPr/>
          <p:nvPr/>
        </p:nvSpPr>
        <p:spPr>
          <a:xfrm>
            <a:off x="211477" y="788276"/>
            <a:ext cx="11771586" cy="5780689"/>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accent1">
              <a:lumMod val="20000"/>
              <a:lumOff val="80000"/>
              <a:alpha val="69999"/>
            </a:schemeClr>
          </a:solidFill>
          <a:ln>
            <a:solidFill>
              <a:schemeClr val="accent1">
                <a:lumMod val="60000"/>
                <a:lumOff val="40000"/>
              </a:schemeClr>
            </a:solidFill>
          </a:ln>
        </p:spPr>
        <p:txBody>
          <a:bodyPr wrap="square" lIns="0" tIns="0" rIns="0" bIns="0" rtlCol="0"/>
          <a:lstStyle/>
          <a:p>
            <a:pPr algn="ctr" rtl="1">
              <a:lnSpc>
                <a:spcPct val="200000"/>
              </a:lnSpc>
            </a:pPr>
            <a:r>
              <a:rPr lang="ar-SA" sz="9600" b="1" dirty="0" smtClean="0">
                <a:solidFill>
                  <a:srgbClr val="C00000"/>
                </a:solidFill>
                <a:latin typeface="Andalus" panose="02020603050405020304" pitchFamily="18" charset="-78"/>
                <a:cs typeface="Andalus" panose="02020603050405020304" pitchFamily="18" charset="-78"/>
              </a:rPr>
              <a:t>شكراَ لاصغائكم</a:t>
            </a:r>
            <a:endParaRPr lang="en-US" sz="9600" b="1" dirty="0">
              <a:solidFill>
                <a:srgbClr val="C00000"/>
              </a:solidFill>
              <a:latin typeface="Andalus" panose="02020603050405020304" pitchFamily="18" charset="-78"/>
              <a:cs typeface="Andalus" panose="02020603050405020304" pitchFamily="18" charset="-78"/>
            </a:endParaRPr>
          </a:p>
        </p:txBody>
      </p:sp>
    </p:spTree>
    <p:extLst>
      <p:ext uri="{BB962C8B-B14F-4D97-AF65-F5344CB8AC3E}">
        <p14:creationId xmlns:p14="http://schemas.microsoft.com/office/powerpoint/2010/main" val="1486951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fltVal val="0"/>
                                          </p:val>
                                        </p:tav>
                                        <p:tav tm="100000">
                                          <p:val>
                                            <p:strVal val="#ppt_w"/>
                                          </p:val>
                                        </p:tav>
                                      </p:tavLst>
                                    </p:anim>
                                    <p:anim calcmode="lin" valueType="num">
                                      <p:cBhvr>
                                        <p:cTn id="8" dur="1000" fill="hold"/>
                                        <p:tgtEl>
                                          <p:spTgt spid="15"/>
                                        </p:tgtEl>
                                        <p:attrNameLst>
                                          <p:attrName>ppt_h</p:attrName>
                                        </p:attrNameLst>
                                      </p:cBhvr>
                                      <p:tavLst>
                                        <p:tav tm="0">
                                          <p:val>
                                            <p:fltVal val="0"/>
                                          </p:val>
                                        </p:tav>
                                        <p:tav tm="100000">
                                          <p:val>
                                            <p:strVal val="#ppt_h"/>
                                          </p:val>
                                        </p:tav>
                                      </p:tavLst>
                                    </p:anim>
                                    <p:anim calcmode="lin" valueType="num">
                                      <p:cBhvr>
                                        <p:cTn id="9" dur="1000" fill="hold"/>
                                        <p:tgtEl>
                                          <p:spTgt spid="15"/>
                                        </p:tgtEl>
                                        <p:attrNameLst>
                                          <p:attrName>style.rotation</p:attrName>
                                        </p:attrNameLst>
                                      </p:cBhvr>
                                      <p:tavLst>
                                        <p:tav tm="0">
                                          <p:val>
                                            <p:fltVal val="90"/>
                                          </p:val>
                                        </p:tav>
                                        <p:tav tm="100000">
                                          <p:val>
                                            <p:fltVal val="0"/>
                                          </p:val>
                                        </p:tav>
                                      </p:tavLst>
                                    </p:anim>
                                    <p:animEffect transition="in" filter="fade">
                                      <p:cBhvr>
                                        <p:cTn id="10"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idx="1"/>
            <p:extLst>
              <p:ext uri="{D42A27DB-BD31-4B8C-83A1-F6EECF244321}">
                <p14:modId xmlns:p14="http://schemas.microsoft.com/office/powerpoint/2010/main" val="4246472572"/>
              </p:ext>
            </p:extLst>
          </p:nvPr>
        </p:nvGraphicFramePr>
        <p:xfrm>
          <a:off x="311972" y="355002"/>
          <a:ext cx="11015830" cy="6185023"/>
        </p:xfrm>
        <a:graphic>
          <a:graphicData uri="http://schemas.openxmlformats.org/drawingml/2006/table">
            <a:tbl>
              <a:tblPr rtl="1" firstRow="1" firstCol="1" bandRow="1">
                <a:effectLst>
                  <a:innerShdw blurRad="63500" dist="50800" dir="10800000">
                    <a:prstClr val="black">
                      <a:alpha val="50000"/>
                    </a:prstClr>
                  </a:innerShdw>
                </a:effectLst>
                <a:tableStyleId>{5C22544A-7EE6-4342-B048-85BDC9FD1C3A}</a:tableStyleId>
              </a:tblPr>
              <a:tblGrid>
                <a:gridCol w="925448">
                  <a:extLst>
                    <a:ext uri="{9D8B030D-6E8A-4147-A177-3AD203B41FA5}">
                      <a16:colId xmlns:a16="http://schemas.microsoft.com/office/drawing/2014/main" val="3748406924"/>
                    </a:ext>
                  </a:extLst>
                </a:gridCol>
                <a:gridCol w="8616851">
                  <a:extLst>
                    <a:ext uri="{9D8B030D-6E8A-4147-A177-3AD203B41FA5}">
                      <a16:colId xmlns:a16="http://schemas.microsoft.com/office/drawing/2014/main" val="1840805103"/>
                    </a:ext>
                  </a:extLst>
                </a:gridCol>
                <a:gridCol w="1473531">
                  <a:extLst>
                    <a:ext uri="{9D8B030D-6E8A-4147-A177-3AD203B41FA5}">
                      <a16:colId xmlns:a16="http://schemas.microsoft.com/office/drawing/2014/main" val="2074241085"/>
                    </a:ext>
                  </a:extLst>
                </a:gridCol>
              </a:tblGrid>
              <a:tr h="475771">
                <a:tc>
                  <a:txBody>
                    <a:bodyPr/>
                    <a:lstStyle/>
                    <a:p>
                      <a:pPr marL="0" marR="0" algn="ctr" rtl="1">
                        <a:lnSpc>
                          <a:spcPct val="115000"/>
                        </a:lnSpc>
                        <a:spcBef>
                          <a:spcPts val="0"/>
                        </a:spcBef>
                        <a:spcAft>
                          <a:spcPts val="0"/>
                        </a:spcAft>
                      </a:pPr>
                      <a:r>
                        <a:rPr lang="ar-SA" sz="2000" b="1">
                          <a:effectLst/>
                        </a:rPr>
                        <a:t>ت</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العنوانين</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الصفحات</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925383686"/>
                  </a:ext>
                </a:extLst>
              </a:tr>
              <a:tr h="475771">
                <a:tc>
                  <a:txBody>
                    <a:bodyPr/>
                    <a:lstStyle/>
                    <a:p>
                      <a:pPr marL="0" marR="0" algn="ctr" rtl="1">
                        <a:lnSpc>
                          <a:spcPct val="115000"/>
                        </a:lnSpc>
                        <a:spcBef>
                          <a:spcPts val="0"/>
                        </a:spcBef>
                        <a:spcAft>
                          <a:spcPts val="0"/>
                        </a:spcAft>
                      </a:pPr>
                      <a:r>
                        <a:rPr lang="ar-SA" sz="2000" b="1">
                          <a:effectLst/>
                        </a:rPr>
                        <a:t>1</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المقدمة </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86343317"/>
                  </a:ext>
                </a:extLst>
              </a:tr>
              <a:tr h="475771">
                <a:tc>
                  <a:txBody>
                    <a:bodyPr/>
                    <a:lstStyle/>
                    <a:p>
                      <a:pPr marL="0" marR="0" algn="ctr" rtl="1">
                        <a:lnSpc>
                          <a:spcPct val="115000"/>
                        </a:lnSpc>
                        <a:spcBef>
                          <a:spcPts val="0"/>
                        </a:spcBef>
                        <a:spcAft>
                          <a:spcPts val="0"/>
                        </a:spcAft>
                      </a:pPr>
                      <a:r>
                        <a:rPr lang="ar-SA" sz="2000" b="1">
                          <a:effectLst/>
                        </a:rPr>
                        <a:t>2</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dirty="0">
                          <a:effectLst/>
                        </a:rPr>
                        <a:t>من هو المدير الدولي</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554690941"/>
                  </a:ext>
                </a:extLst>
              </a:tr>
              <a:tr h="475771">
                <a:tc>
                  <a:txBody>
                    <a:bodyPr/>
                    <a:lstStyle/>
                    <a:p>
                      <a:pPr marL="0" marR="0" algn="ctr" rtl="1">
                        <a:lnSpc>
                          <a:spcPct val="115000"/>
                        </a:lnSpc>
                        <a:spcBef>
                          <a:spcPts val="0"/>
                        </a:spcBef>
                        <a:spcAft>
                          <a:spcPts val="0"/>
                        </a:spcAft>
                      </a:pPr>
                      <a:r>
                        <a:rPr lang="ar-SA" sz="2000" b="1">
                          <a:effectLst/>
                        </a:rPr>
                        <a:t>3</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IQ" sz="2000" b="1" dirty="0">
                          <a:effectLst/>
                        </a:rPr>
                        <a:t>ما هي الكفاءات التي سيحتاجها مدراء المستقبل</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4</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55792722"/>
                  </a:ext>
                </a:extLst>
              </a:tr>
              <a:tr h="475771">
                <a:tc>
                  <a:txBody>
                    <a:bodyPr/>
                    <a:lstStyle/>
                    <a:p>
                      <a:pPr marL="0" marR="0" algn="ctr" rtl="1">
                        <a:lnSpc>
                          <a:spcPct val="115000"/>
                        </a:lnSpc>
                        <a:spcBef>
                          <a:spcPts val="0"/>
                        </a:spcBef>
                        <a:spcAft>
                          <a:spcPts val="0"/>
                        </a:spcAft>
                      </a:pPr>
                      <a:r>
                        <a:rPr lang="ar-SA" sz="2000" b="1">
                          <a:effectLst/>
                        </a:rPr>
                        <a:t>4</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dirty="0">
                          <a:effectLst/>
                        </a:rPr>
                        <a:t>كيف يتصرف المدير الدولي ويتواصل بإدراك</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3614833037"/>
                  </a:ext>
                </a:extLst>
              </a:tr>
              <a:tr h="475771">
                <a:tc>
                  <a:txBody>
                    <a:bodyPr/>
                    <a:lstStyle/>
                    <a:p>
                      <a:pPr marL="0" marR="0" algn="ctr" rtl="1">
                        <a:lnSpc>
                          <a:spcPct val="115000"/>
                        </a:lnSpc>
                        <a:spcBef>
                          <a:spcPts val="0"/>
                        </a:spcBef>
                        <a:spcAft>
                          <a:spcPts val="0"/>
                        </a:spcAft>
                      </a:pPr>
                      <a:r>
                        <a:rPr lang="ar-SA" sz="2000" b="1">
                          <a:effectLst/>
                        </a:rPr>
                        <a:t>5</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مهارات المدير الدولي</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6</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307010198"/>
                  </a:ext>
                </a:extLst>
              </a:tr>
              <a:tr h="475771">
                <a:tc>
                  <a:txBody>
                    <a:bodyPr/>
                    <a:lstStyle/>
                    <a:p>
                      <a:pPr marL="0" marR="0" algn="ctr" rtl="1">
                        <a:lnSpc>
                          <a:spcPct val="115000"/>
                        </a:lnSpc>
                        <a:spcBef>
                          <a:spcPts val="0"/>
                        </a:spcBef>
                        <a:spcAft>
                          <a:spcPts val="0"/>
                        </a:spcAft>
                      </a:pPr>
                      <a:r>
                        <a:rPr lang="ar-SA" sz="2000" b="1">
                          <a:effectLst/>
                        </a:rPr>
                        <a:t>6</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اختيار المدراء الدوليين</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7</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80260939"/>
                  </a:ext>
                </a:extLst>
              </a:tr>
              <a:tr h="475771">
                <a:tc>
                  <a:txBody>
                    <a:bodyPr/>
                    <a:lstStyle/>
                    <a:p>
                      <a:pPr marL="0" marR="0" algn="ctr" rtl="1">
                        <a:lnSpc>
                          <a:spcPct val="115000"/>
                        </a:lnSpc>
                        <a:spcBef>
                          <a:spcPts val="0"/>
                        </a:spcBef>
                        <a:spcAft>
                          <a:spcPts val="0"/>
                        </a:spcAft>
                      </a:pPr>
                      <a:r>
                        <a:rPr lang="ar-SA" sz="2000" b="1">
                          <a:effectLst/>
                        </a:rPr>
                        <a:t>7</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خصائص المدير الدولي</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8</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71574577"/>
                  </a:ext>
                </a:extLst>
              </a:tr>
              <a:tr h="475771">
                <a:tc>
                  <a:txBody>
                    <a:bodyPr/>
                    <a:lstStyle/>
                    <a:p>
                      <a:pPr marL="0" marR="0" algn="ctr" rtl="1">
                        <a:lnSpc>
                          <a:spcPct val="115000"/>
                        </a:lnSpc>
                        <a:spcBef>
                          <a:spcPts val="0"/>
                        </a:spcBef>
                        <a:spcAft>
                          <a:spcPts val="0"/>
                        </a:spcAft>
                      </a:pPr>
                      <a:r>
                        <a:rPr lang="ar-SA" sz="2000" b="1">
                          <a:effectLst/>
                        </a:rPr>
                        <a:t>8</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ادوار المدير الدولي</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38425559"/>
                  </a:ext>
                </a:extLst>
              </a:tr>
              <a:tr h="475771">
                <a:tc>
                  <a:txBody>
                    <a:bodyPr/>
                    <a:lstStyle/>
                    <a:p>
                      <a:pPr marL="0" marR="0" algn="ctr" rtl="1">
                        <a:lnSpc>
                          <a:spcPct val="115000"/>
                        </a:lnSpc>
                        <a:spcBef>
                          <a:spcPts val="0"/>
                        </a:spcBef>
                        <a:spcAft>
                          <a:spcPts val="0"/>
                        </a:spcAft>
                      </a:pPr>
                      <a:r>
                        <a:rPr lang="ar-SA" sz="2000" b="1">
                          <a:effectLst/>
                        </a:rPr>
                        <a:t>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تقييم أداء المدراء الدوليين</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9</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190900865"/>
                  </a:ext>
                </a:extLst>
              </a:tr>
              <a:tr h="475771">
                <a:tc>
                  <a:txBody>
                    <a:bodyPr/>
                    <a:lstStyle/>
                    <a:p>
                      <a:pPr marL="0" marR="0" algn="ctr" rtl="1">
                        <a:lnSpc>
                          <a:spcPct val="115000"/>
                        </a:lnSpc>
                        <a:spcBef>
                          <a:spcPts val="0"/>
                        </a:spcBef>
                        <a:spcAft>
                          <a:spcPts val="0"/>
                        </a:spcAft>
                      </a:pPr>
                      <a:r>
                        <a:rPr lang="ar-SA" sz="2000" b="1">
                          <a:effectLst/>
                        </a:rPr>
                        <a:t>10</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اجور (تعويض) المدراء الدوليين</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10</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921616366"/>
                  </a:ext>
                </a:extLst>
              </a:tr>
              <a:tr h="475771">
                <a:tc>
                  <a:txBody>
                    <a:bodyPr/>
                    <a:lstStyle/>
                    <a:p>
                      <a:pPr marL="0" marR="0" algn="ctr" rtl="1">
                        <a:lnSpc>
                          <a:spcPct val="115000"/>
                        </a:lnSpc>
                        <a:spcBef>
                          <a:spcPts val="0"/>
                        </a:spcBef>
                        <a:spcAft>
                          <a:spcPts val="0"/>
                        </a:spcAft>
                      </a:pPr>
                      <a:r>
                        <a:rPr lang="ar-SA" sz="2000" b="1">
                          <a:effectLst/>
                        </a:rPr>
                        <a:t>11</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ما هو سياق الإدارة الدولية</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11</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897219266"/>
                  </a:ext>
                </a:extLst>
              </a:tr>
              <a:tr h="475771">
                <a:tc>
                  <a:txBody>
                    <a:bodyPr/>
                    <a:lstStyle/>
                    <a:p>
                      <a:pPr marL="0" marR="0" algn="ctr" rtl="1">
                        <a:lnSpc>
                          <a:spcPct val="115000"/>
                        </a:lnSpc>
                        <a:spcBef>
                          <a:spcPts val="0"/>
                        </a:spcBef>
                        <a:spcAft>
                          <a:spcPts val="0"/>
                        </a:spcAft>
                      </a:pPr>
                      <a:r>
                        <a:rPr lang="ar-SA" sz="2000" b="1">
                          <a:effectLst/>
                        </a:rPr>
                        <a:t>12</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a:effectLst/>
                        </a:rPr>
                        <a:t>قائمة المصادر</a:t>
                      </a:r>
                      <a:endParaRPr lang="en-US" sz="2000" b="1">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rtl="1">
                        <a:lnSpc>
                          <a:spcPct val="115000"/>
                        </a:lnSpc>
                        <a:spcBef>
                          <a:spcPts val="0"/>
                        </a:spcBef>
                        <a:spcAft>
                          <a:spcPts val="0"/>
                        </a:spcAft>
                      </a:pPr>
                      <a:r>
                        <a:rPr lang="ar-SA" sz="2000" b="1" dirty="0">
                          <a:effectLst/>
                        </a:rPr>
                        <a:t>12</a:t>
                      </a:r>
                      <a:endParaRPr lang="en-US" sz="2000" b="1"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512111228"/>
                  </a:ext>
                </a:extLst>
              </a:tr>
            </a:tbl>
          </a:graphicData>
        </a:graphic>
      </p:graphicFrame>
      <p:sp>
        <p:nvSpPr>
          <p:cNvPr id="4" name="Slide Number Placeholder 3"/>
          <p:cNvSpPr>
            <a:spLocks noGrp="1"/>
          </p:cNvSpPr>
          <p:nvPr>
            <p:ph type="sldNum" sz="quarter" idx="12"/>
          </p:nvPr>
        </p:nvSpPr>
        <p:spPr/>
        <p:txBody>
          <a:bodyPr/>
          <a:lstStyle/>
          <a:p>
            <a:fld id="{82EE24B5-652C-4DB5-B7C3-B5BBEC1280B1}" type="slidenum">
              <a:rPr lang="en-US" noProof="0" smtClean="0"/>
              <a:t>2</a:t>
            </a:fld>
            <a:endParaRPr lang="en-US" noProof="0" dirty="0"/>
          </a:p>
        </p:txBody>
      </p:sp>
      <p:sp>
        <p:nvSpPr>
          <p:cNvPr id="6" name="Rectangle 1"/>
          <p:cNvSpPr>
            <a:spLocks noChangeArrowheads="1"/>
          </p:cNvSpPr>
          <p:nvPr/>
        </p:nvSpPr>
        <p:spPr bwMode="auto">
          <a:xfrm>
            <a:off x="-1" y="0"/>
            <a:ext cx="16236061"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Tree>
    <p:extLst>
      <p:ext uri="{BB962C8B-B14F-4D97-AF65-F5344CB8AC3E}">
        <p14:creationId xmlns:p14="http://schemas.microsoft.com/office/powerpoint/2010/main" val="318350744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7" descr="Man talks by phone">
            <a:extLst>
              <a:ext uri="{FF2B5EF4-FFF2-40B4-BE49-F238E27FC236}">
                <a16:creationId xmlns:a16="http://schemas.microsoft.com/office/drawing/2014/main" id="{2894B736-0F24-454E-8A9D-717EB78697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82" y="0"/>
            <a:ext cx="6991350" cy="6858000"/>
          </a:xfrm>
          <a:prstGeom prst="rect">
            <a:avLst/>
          </a:prstGeom>
        </p:spPr>
      </p:pic>
      <p:sp>
        <p:nvSpPr>
          <p:cNvPr id="5" name="object 3" descr="Beige rectangle">
            <a:extLst>
              <a:ext uri="{FF2B5EF4-FFF2-40B4-BE49-F238E27FC236}">
                <a16:creationId xmlns:a16="http://schemas.microsoft.com/office/drawing/2014/main" id="{DCF29767-6635-4A46-AB77-672CC90C6FBE}"/>
              </a:ext>
            </a:extLst>
          </p:cNvPr>
          <p:cNvSpPr/>
          <p:nvPr/>
        </p:nvSpPr>
        <p:spPr>
          <a:xfrm>
            <a:off x="2322786" y="349578"/>
            <a:ext cx="9659007" cy="5825324"/>
          </a:xfrm>
          <a:custGeom>
            <a:avLst/>
            <a:gdLst/>
            <a:ahLst/>
            <a:cxnLst/>
            <a:rect l="l" t="t" r="r" b="b"/>
            <a:pathLst>
              <a:path w="4010659" h="333375">
                <a:moveTo>
                  <a:pt x="0" y="333006"/>
                </a:moveTo>
                <a:lnTo>
                  <a:pt x="4010367" y="333006"/>
                </a:lnTo>
                <a:lnTo>
                  <a:pt x="4010367" y="0"/>
                </a:lnTo>
                <a:lnTo>
                  <a:pt x="0" y="0"/>
                </a:lnTo>
                <a:lnTo>
                  <a:pt x="0" y="333006"/>
                </a:lnTo>
                <a:close/>
              </a:path>
            </a:pathLst>
          </a:custGeom>
          <a:solidFill>
            <a:schemeClr val="accent1"/>
          </a:solidFill>
        </p:spPr>
        <p:txBody>
          <a:bodyPr wrap="square" lIns="0" tIns="0" rIns="0" bIns="0" rtlCol="0"/>
          <a:lstStyle/>
          <a:p>
            <a:endParaRPr lang="en-US" dirty="0"/>
          </a:p>
        </p:txBody>
      </p:sp>
      <p:sp>
        <p:nvSpPr>
          <p:cNvPr id="3" name="Slide Number Placeholder 2">
            <a:extLst>
              <a:ext uri="{FF2B5EF4-FFF2-40B4-BE49-F238E27FC236}">
                <a16:creationId xmlns:a16="http://schemas.microsoft.com/office/drawing/2014/main" id="{24D506CC-0185-443E-82C7-1600C21D6E91}"/>
              </a:ext>
            </a:extLst>
          </p:cNvPr>
          <p:cNvSpPr>
            <a:spLocks noGrp="1"/>
          </p:cNvSpPr>
          <p:nvPr>
            <p:ph type="sldNum" sz="quarter" idx="12"/>
          </p:nvPr>
        </p:nvSpPr>
        <p:spPr/>
        <p:txBody>
          <a:bodyPr/>
          <a:lstStyle/>
          <a:p>
            <a:fld id="{82EE24B5-652C-4DB5-B7C3-B5BBEC1280B1}" type="slidenum">
              <a:rPr lang="en-US" smtClean="0"/>
              <a:t>3</a:t>
            </a:fld>
            <a:endParaRPr lang="en-US" dirty="0"/>
          </a:p>
        </p:txBody>
      </p:sp>
      <p:sp>
        <p:nvSpPr>
          <p:cNvPr id="9" name="Content Placeholder 3">
            <a:extLst>
              <a:ext uri="{FF2B5EF4-FFF2-40B4-BE49-F238E27FC236}">
                <a16:creationId xmlns:a16="http://schemas.microsoft.com/office/drawing/2014/main" id="{E7A818AB-B120-41D5-88A6-933AB9CAAE68}"/>
              </a:ext>
            </a:extLst>
          </p:cNvPr>
          <p:cNvSpPr txBox="1">
            <a:spLocks/>
          </p:cNvSpPr>
          <p:nvPr/>
        </p:nvSpPr>
        <p:spPr bwMode="white">
          <a:xfrm>
            <a:off x="3216166" y="1399569"/>
            <a:ext cx="8609794" cy="3421438"/>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6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endParaRPr lang="en-US" sz="1800" i="1" spc="-25" dirty="0">
              <a:solidFill>
                <a:schemeClr val="bg2">
                  <a:lumMod val="20000"/>
                  <a:lumOff val="80000"/>
                </a:schemeClr>
              </a:solidFill>
              <a:cs typeface="Arial"/>
            </a:endParaRPr>
          </a:p>
        </p:txBody>
      </p:sp>
      <p:sp>
        <p:nvSpPr>
          <p:cNvPr id="8" name="Title 7"/>
          <p:cNvSpPr>
            <a:spLocks noGrp="1"/>
          </p:cNvSpPr>
          <p:nvPr>
            <p:ph type="title"/>
          </p:nvPr>
        </p:nvSpPr>
        <p:spPr>
          <a:xfrm>
            <a:off x="3142593" y="1208690"/>
            <a:ext cx="8839200" cy="4677103"/>
          </a:xfrm>
        </p:spPr>
        <p:txBody>
          <a:bodyPr>
            <a:noAutofit/>
          </a:bodyPr>
          <a:lstStyle/>
          <a:p>
            <a:pPr marL="0" marR="0" algn="just" rtl="1">
              <a:lnSpc>
                <a:spcPct val="200000"/>
              </a:lnSpc>
              <a:spcBef>
                <a:spcPts val="0"/>
              </a:spcBef>
              <a:spcAft>
                <a:spcPts val="1000"/>
              </a:spcAft>
            </a:pPr>
            <a:r>
              <a:rPr lang="ar-IQ" sz="2000" dirty="0" smtClean="0">
                <a:solidFill>
                  <a:schemeClr val="bg2">
                    <a:lumMod val="75000"/>
                  </a:schemeClr>
                </a:solidFill>
                <a:latin typeface="Calibri" panose="020F0502020204030204" pitchFamily="34" charset="0"/>
                <a:ea typeface="Calibri" panose="020F0502020204030204" pitchFamily="34" charset="0"/>
                <a:cs typeface="Calibri" panose="020F0502020204030204" pitchFamily="34" charset="0"/>
              </a:rPr>
              <a:t>المقدمة</a:t>
            </a:r>
            <a:r>
              <a:rPr lang="en-US" sz="1400" dirty="0">
                <a:latin typeface="Calibri" panose="020F0502020204030204" pitchFamily="34" charset="0"/>
                <a:ea typeface="Calibri" panose="020F0502020204030204" pitchFamily="34" charset="0"/>
                <a:cs typeface="Arial" panose="020B0604020202020204" pitchFamily="34" charset="0"/>
              </a:rPr>
              <a:t/>
            </a:r>
            <a:br>
              <a:rPr lang="en-US" sz="1400" dirty="0">
                <a:latin typeface="Calibri" panose="020F0502020204030204" pitchFamily="34" charset="0"/>
                <a:ea typeface="Calibri" panose="020F0502020204030204" pitchFamily="34" charset="0"/>
                <a:cs typeface="Arial" panose="020B0604020202020204" pitchFamily="34" charset="0"/>
              </a:rPr>
            </a:br>
            <a:r>
              <a:rPr lang="ar-IQ" sz="2000" dirty="0">
                <a:latin typeface="Calibri" panose="020F0502020204030204" pitchFamily="34" charset="0"/>
                <a:ea typeface="Calibri" panose="020F0502020204030204" pitchFamily="34" charset="0"/>
                <a:cs typeface="Calibri" panose="020F0502020204030204" pitchFamily="34" charset="0"/>
              </a:rPr>
              <a:t>مع توسع الاقتصاد العالمي ، مع تنافس المزيد من المنتجات والخدمات على أساس عالمي ومع تزايد عدد الشركات التي تعمل خارج بلدانها الأصلية ، يصبح التأثير على وظائف الأعمال المختلفة أكثر وضوحًا. وان الممارسين في جميع الأعمال يجب أن تطور الوظائف المعرفة والمهارات والخبرة في الساحة الدولية مما سيمكنهم هم وشركاتهم من النجاح في هذه البيئة الجديدة. هذا الواقع الجديد صحيح تمامًا لوظيفة المدير الدولي لإدارة الموارد البشرية كما هو الحال بالنسبة لتخصصات الأعمال الأخرى ، مثل التمويل أو التسويق ، والتي غالبًا ما تحظى بمزيد من الاهتمام. </a:t>
            </a:r>
            <a:r>
              <a:rPr lang="en-US" sz="1400" dirty="0">
                <a:latin typeface="Calibri" panose="020F0502020204030204" pitchFamily="34" charset="0"/>
                <a:ea typeface="Calibri" panose="020F0502020204030204" pitchFamily="34" charset="0"/>
                <a:cs typeface="Arial" panose="020B0604020202020204" pitchFamily="34" charset="0"/>
              </a:rPr>
              <a:t/>
            </a:r>
            <a:br>
              <a:rPr lang="en-US" sz="1400" dirty="0">
                <a:latin typeface="Calibri" panose="020F0502020204030204" pitchFamily="34" charset="0"/>
                <a:ea typeface="Calibri" panose="020F0502020204030204" pitchFamily="34" charset="0"/>
                <a:cs typeface="Arial" panose="020B0604020202020204" pitchFamily="34" charset="0"/>
              </a:rPr>
            </a:br>
            <a:r>
              <a:rPr lang="en-US" sz="2000" u="sng" dirty="0">
                <a:highlight>
                  <a:srgbClr val="A9A9A9"/>
                </a:highlight>
                <a:latin typeface="Calibri" panose="020F0502020204030204" pitchFamily="34" charset="0"/>
                <a:ea typeface="Calibri" panose="020F0502020204030204" pitchFamily="34" charset="0"/>
              </a:rPr>
              <a:t>(Briscoe,2004,20)</a:t>
            </a:r>
            <a:endParaRPr lang="en-US" sz="2000" dirty="0"/>
          </a:p>
        </p:txBody>
      </p:sp>
    </p:spTree>
    <p:extLst>
      <p:ext uri="{BB962C8B-B14F-4D97-AF65-F5344CB8AC3E}">
        <p14:creationId xmlns:p14="http://schemas.microsoft.com/office/powerpoint/2010/main" val="179394973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descr="Blue rectangle">
            <a:extLst>
              <a:ext uri="{FF2B5EF4-FFF2-40B4-BE49-F238E27FC236}">
                <a16:creationId xmlns:a16="http://schemas.microsoft.com/office/drawing/2014/main" id="{7D87B918-371C-4B31-9C7A-1D9A08C8A3BB}"/>
              </a:ext>
            </a:extLst>
          </p:cNvPr>
          <p:cNvPicPr>
            <a:picLocks noGrp="1" noChangeAspect="1"/>
          </p:cNvPicPr>
          <p:nvPr>
            <p:ph sz="half" idx="4294967295"/>
          </p:nvPr>
        </p:nvPicPr>
        <p:blipFill rotWithShape="1">
          <a:blip r:embed="rId2">
            <a:extLst>
              <a:ext uri="{28A0092B-C50C-407E-A947-70E740481C1C}">
                <a14:useLocalDpi xmlns:a14="http://schemas.microsoft.com/office/drawing/2010/main" val="0"/>
              </a:ext>
            </a:extLst>
          </a:blip>
          <a:srcRect/>
          <a:stretch/>
        </p:blipFill>
        <p:spPr>
          <a:xfrm>
            <a:off x="0" y="0"/>
            <a:ext cx="12192000" cy="6858000"/>
          </a:xfrm>
        </p:spPr>
      </p:pic>
      <p:sp>
        <p:nvSpPr>
          <p:cNvPr id="8" name="object 3" descr="Blue rectangle">
            <a:extLst>
              <a:ext uri="{FF2B5EF4-FFF2-40B4-BE49-F238E27FC236}">
                <a16:creationId xmlns:a16="http://schemas.microsoft.com/office/drawing/2014/main" id="{A277388B-76FD-44C4-B506-F8A157E57C65}"/>
              </a:ext>
            </a:extLst>
          </p:cNvPr>
          <p:cNvSpPr/>
          <p:nvPr/>
        </p:nvSpPr>
        <p:spPr>
          <a:xfrm>
            <a:off x="336331" y="277404"/>
            <a:ext cx="11719484" cy="6344113"/>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69999"/>
            </a:schemeClr>
          </a:solidFill>
        </p:spPr>
        <p:txBody>
          <a:bodyPr wrap="square" lIns="0" tIns="0" rIns="0" bIns="0" rtlCol="0"/>
          <a:lstStyle/>
          <a:p>
            <a:endParaRPr lang="en-US" dirty="0"/>
          </a:p>
        </p:txBody>
      </p:sp>
      <p:sp>
        <p:nvSpPr>
          <p:cNvPr id="9" name="Oval 8" descr="Beige oval">
            <a:extLst>
              <a:ext uri="{FF2B5EF4-FFF2-40B4-BE49-F238E27FC236}">
                <a16:creationId xmlns:a16="http://schemas.microsoft.com/office/drawing/2014/main" id="{1191A09B-8CB4-416A-B1F9-ABC3B476DE1F}"/>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4D00B79-44BB-4D5F-B51D-2270A854D77A}"/>
              </a:ext>
            </a:extLst>
          </p:cNvPr>
          <p:cNvSpPr>
            <a:spLocks noGrp="1"/>
          </p:cNvSpPr>
          <p:nvPr>
            <p:ph type="title"/>
          </p:nvPr>
        </p:nvSpPr>
        <p:spPr bwMode="white">
          <a:xfrm>
            <a:off x="1145628" y="329956"/>
            <a:ext cx="10208172" cy="1325563"/>
          </a:xfrm>
        </p:spPr>
        <p:txBody>
          <a:bodyPr/>
          <a:lstStyle/>
          <a:p>
            <a:pPr algn="l" rtl="1"/>
            <a:r>
              <a:rPr lang="ar-IQ" dirty="0">
                <a:solidFill>
                  <a:srgbClr val="FF0000"/>
                </a:solidFill>
                <a:latin typeface="Calibri" panose="020F0502020204030204" pitchFamily="34" charset="0"/>
                <a:ea typeface="Calibri" panose="020F0502020204030204" pitchFamily="34" charset="0"/>
                <a:cs typeface="Calibri" panose="020F0502020204030204" pitchFamily="34" charset="0"/>
              </a:rPr>
              <a:t>من هو "المدير الدولي"؟</a:t>
            </a:r>
            <a:r>
              <a:rPr lang="ar-IQ" sz="2000" dirty="0">
                <a:solidFill>
                  <a:srgbClr val="FF0000"/>
                </a:solidFill>
                <a:latin typeface="Calibri" panose="020F0502020204030204" pitchFamily="34" charset="0"/>
                <a:ea typeface="Calibri" panose="020F0502020204030204" pitchFamily="34" charset="0"/>
                <a:cs typeface="Arial" panose="020B0604020202020204" pitchFamily="34" charset="0"/>
              </a:rPr>
              <a:t> </a:t>
            </a:r>
            <a:r>
              <a:rPr lang="en-US" dirty="0">
                <a:solidFill>
                  <a:srgbClr val="FF0000"/>
                </a:solidFill>
                <a:latin typeface="Calibri" panose="020F0502020204030204" pitchFamily="34" charset="0"/>
                <a:ea typeface="Calibri" panose="020F0502020204030204" pitchFamily="34" charset="0"/>
                <a:cs typeface="Calibri" panose="020F0502020204030204" pitchFamily="34" charset="0"/>
              </a:rPr>
              <a:t>Who is the "International Director? </a:t>
            </a:r>
            <a:r>
              <a:rPr lang="ar-IQ" dirty="0">
                <a:solidFill>
                  <a:srgbClr val="FF0000"/>
                </a:solidFill>
                <a:latin typeface="Calibri" panose="020F0502020204030204" pitchFamily="34" charset="0"/>
                <a:ea typeface="Calibri" panose="020F0502020204030204" pitchFamily="34" charset="0"/>
                <a:cs typeface="Calibri" panose="020F0502020204030204" pitchFamily="34" charset="0"/>
              </a:rPr>
              <a:t>"</a:t>
            </a:r>
            <a: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t/>
            </a:r>
            <a:br>
              <a:rPr lang="en-US" sz="2000" dirty="0">
                <a:solidFill>
                  <a:schemeClr val="bg1"/>
                </a:solidFill>
                <a:latin typeface="Calibri" panose="020F0502020204030204" pitchFamily="34" charset="0"/>
                <a:ea typeface="Calibri" panose="020F0502020204030204" pitchFamily="34" charset="0"/>
                <a:cs typeface="Arial" panose="020B0604020202020204" pitchFamily="34" charset="0"/>
              </a:rPr>
            </a:br>
            <a:endParaRPr lang="en-US" dirty="0"/>
          </a:p>
        </p:txBody>
      </p:sp>
      <p:sp>
        <p:nvSpPr>
          <p:cNvPr id="5" name="Slide Number Placeholder 4">
            <a:extLst>
              <a:ext uri="{FF2B5EF4-FFF2-40B4-BE49-F238E27FC236}">
                <a16:creationId xmlns:a16="http://schemas.microsoft.com/office/drawing/2014/main" id="{CDF3C1EE-D9A0-406A-9A3A-75C82527E0DC}"/>
              </a:ext>
            </a:extLst>
          </p:cNvPr>
          <p:cNvSpPr>
            <a:spLocks noGrp="1"/>
          </p:cNvSpPr>
          <p:nvPr>
            <p:ph type="sldNum" sz="quarter" idx="12"/>
          </p:nvPr>
        </p:nvSpPr>
        <p:spPr/>
        <p:txBody>
          <a:bodyPr/>
          <a:lstStyle/>
          <a:p>
            <a:fld id="{82EE24B5-652C-4DB5-B7C3-B5BBEC1280B1}" type="slidenum">
              <a:rPr lang="en-US" smtClean="0"/>
              <a:t>4</a:t>
            </a:fld>
            <a:endParaRPr lang="en-US" dirty="0"/>
          </a:p>
        </p:txBody>
      </p:sp>
      <p:graphicFrame>
        <p:nvGraphicFramePr>
          <p:cNvPr id="13" name="Content Placeholder 12" descr="Table">
            <a:extLst>
              <a:ext uri="{FF2B5EF4-FFF2-40B4-BE49-F238E27FC236}">
                <a16:creationId xmlns:a16="http://schemas.microsoft.com/office/drawing/2014/main" id="{1D6AB21B-0AB3-44DD-AD8E-D2EDD77DEA42}"/>
              </a:ext>
            </a:extLst>
          </p:cNvPr>
          <p:cNvGraphicFramePr>
            <a:graphicFrameLocks noGrp="1"/>
          </p:cNvGraphicFramePr>
          <p:nvPr>
            <p:ph sz="half" idx="4294967295"/>
            <p:extLst>
              <p:ext uri="{D42A27DB-BD31-4B8C-83A1-F6EECF244321}">
                <p14:modId xmlns:p14="http://schemas.microsoft.com/office/powerpoint/2010/main" val="2919366271"/>
              </p:ext>
            </p:extLst>
          </p:nvPr>
        </p:nvGraphicFramePr>
        <p:xfrm>
          <a:off x="676828" y="895482"/>
          <a:ext cx="10885409" cy="5648960"/>
        </p:xfrm>
        <a:graphic>
          <a:graphicData uri="http://schemas.openxmlformats.org/drawingml/2006/table">
            <a:tbl>
              <a:tblPr firstRow="1" bandRow="1">
                <a:tableStyleId>{5C22544A-7EE6-4342-B048-85BDC9FD1C3A}</a:tableStyleId>
              </a:tblPr>
              <a:tblGrid>
                <a:gridCol w="10885409">
                  <a:extLst>
                    <a:ext uri="{9D8B030D-6E8A-4147-A177-3AD203B41FA5}">
                      <a16:colId xmlns:a16="http://schemas.microsoft.com/office/drawing/2014/main" val="388103177"/>
                    </a:ext>
                  </a:extLst>
                </a:gridCol>
              </a:tblGrid>
              <a:tr h="394125">
                <a:tc>
                  <a:txBody>
                    <a:bodyPr/>
                    <a:lstStyle/>
                    <a:p>
                      <a:endParaRPr lang="en-US" sz="2000" dirty="0">
                        <a:solidFill>
                          <a:schemeClr val="bg1"/>
                        </a:solidFill>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88120738"/>
                  </a:ext>
                </a:extLst>
              </a:tr>
              <a:tr h="5204225">
                <a:tc>
                  <a:txBody>
                    <a:bodyPr/>
                    <a:lstStyle/>
                    <a:p>
                      <a:pPr marL="0" marR="0" algn="just" rtl="1">
                        <a:lnSpc>
                          <a:spcPct val="115000"/>
                        </a:lnSpc>
                        <a:spcBef>
                          <a:spcPts val="0"/>
                        </a:spcBef>
                        <a:spcAft>
                          <a:spcPts val="1000"/>
                        </a:spcAft>
                      </a:pPr>
                      <a:r>
                        <a:rPr lang="ar-IQ"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يمكن أن يكون المدير الدولي مقره في وطنه / بلده ولكن السفر إلى بلدان أخرى أو يمكن أن يكون مغتربًا ، تم إرسال شخص ما في مهمة إلى بلد آخر للعيش والعمل هناك لعدد من السنوات. يمكن للمدير الدولي أيضًا أن يكون "</a:t>
                      </a:r>
                      <a:r>
                        <a:rPr lang="ar-IQ" sz="2000" u="sng"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بدوًا عالميًا</a:t>
                      </a:r>
                      <a:r>
                        <a:rPr lang="ar-IQ"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 شخص ينتقل من موقع العمالة الوافدة في بلد إلى آخر في نفس البلد أو في بلد آخر مع نفس صاحب العمل أو صاحب عمل آخر كثيرًا ما يفقدهم الاتصال ببلدهم الأصلي ، حتى إذا كان لديهم واحد فقط. يعمل المديرون الدوليون بشكل متزايد تقريبًا من مكاتبهم المحلية أو المنزلية ، ويتواصلون عالميًا عبر مؤتمرات الفيديو والتداول عن بُعد والبريد الإلكتروني وما إلى ذلك</a:t>
                      </a:r>
                      <a:r>
                        <a:rPr lang="en-US"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IQ"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يمكن للمدير الدولي أن يقود منزل الفريق '؛ قد يكون بعض أعضاء الفريق من دول مختلفة ولكنهم موجودون في نفس المكان ؛ أو يمكن أن يكون الفريق فريقًا افتراضيًا منتشرًا في جميع أنحاء العالم مع زملائه الذين نادرًا ما يلتقون وجهًا لوجه. قد يكون لديهم أشخاص يبلغون عنهم أو في الواقع قد لا يكون لديهم تقارير مباشرة ولكن يحتاجون إلى التأثير على الزملاء دون استخدام السلطة الهرمية. قد يعملون في دور خط أو بشكل رئيسي في المشاريع</a:t>
                      </a:r>
                      <a:r>
                        <a:rPr lang="en-US"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p>
                      <a:pPr marL="0" marR="0" algn="just" rtl="1">
                        <a:lnSpc>
                          <a:spcPct val="115000"/>
                        </a:lnSpc>
                        <a:spcBef>
                          <a:spcPts val="0"/>
                        </a:spcBef>
                        <a:spcAft>
                          <a:spcPts val="1000"/>
                        </a:spcAft>
                      </a:pPr>
                      <a:r>
                        <a:rPr lang="ar-IQ"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يمكن أن يعمل المدير الدولي في القطاع الخاص في شركة كبيرة متعددة الجنسيات ؛ في شركة متوسطة الحجم تتمتع بقاعدة قوية ولكنها تعمل دوليًا ؛ أو في شركة صغيرة مملوكة عائليًا أو تديرها عائلة تحاول بناء نشاطها التجاري عالميًا. ويمكنهم أيضًا العمل في القطاع العام للوزارات الحكومية والسفارات أو لمؤسسات الدولة الأخرى ، وإقامة روابط مع الشركاء في الخارج ، أو للعمل في المنظمات غير الحكومية ، على سبيل المثال ، في مجال المساعدة الإنمائية</a:t>
                      </a:r>
                      <a:r>
                        <a:rPr lang="en-US"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 </a:t>
                      </a:r>
                      <a:r>
                        <a:rPr lang="ar-IQ"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باختصار ، هناك عدد أقل من المديرين الذين يمكنهم تقييد عملهم في بيئة محلية ومألوفة. أكثر فأكثر ، يواجه المديرون مهمة الاستفادة من الفرص الهائلة التي يوفرها لنا عالمنا المتصل</a:t>
                      </a:r>
                      <a:r>
                        <a:rPr lang="en-US" sz="2000" dirty="0" smtClean="0">
                          <a:solidFill>
                            <a:schemeClr val="bg1"/>
                          </a:solidFill>
                          <a:effectLst/>
                          <a:latin typeface="Calibri" panose="020F0502020204030204" pitchFamily="34" charset="0"/>
                          <a:ea typeface="Calibri" panose="020F0502020204030204" pitchFamily="34" charset="0"/>
                          <a:cs typeface="Calibri" panose="020F0502020204030204" pitchFamily="34" charset="0"/>
                        </a:rPr>
                        <a:t>.</a:t>
                      </a:r>
                      <a:endParaRPr lang="en-US" sz="2000" dirty="0" smtClean="0">
                        <a:solidFill>
                          <a:schemeClr val="bg1"/>
                        </a:solidFill>
                        <a:effectLst/>
                        <a:latin typeface="Calibri" panose="020F0502020204030204" pitchFamily="34" charset="0"/>
                        <a:ea typeface="Calibri" panose="020F0502020204030204" pitchFamily="34" charset="0"/>
                        <a:cs typeface="Arial"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38100" cmpd="sng">
                      <a:noFill/>
                    </a:lnT>
                    <a:lnB w="12700" cap="flat" cmpd="sng" algn="ctr">
                      <a:solidFill>
                        <a:schemeClr val="bg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95001753"/>
                  </a:ext>
                </a:extLst>
              </a:tr>
            </a:tbl>
          </a:graphicData>
        </a:graphic>
      </p:graphicFrame>
      <p:sp>
        <p:nvSpPr>
          <p:cNvPr id="11" name="object 5" descr="Beige rectangle">
            <a:extLst>
              <a:ext uri="{FF2B5EF4-FFF2-40B4-BE49-F238E27FC236}">
                <a16:creationId xmlns:a16="http://schemas.microsoft.com/office/drawing/2014/main" id="{B07BA1F9-2C19-4C07-B29B-18B9FBCC4755}"/>
              </a:ext>
            </a:extLst>
          </p:cNvPr>
          <p:cNvSpPr/>
          <p:nvPr/>
        </p:nvSpPr>
        <p:spPr bwMode="white">
          <a:xfrm>
            <a:off x="1608083" y="1110418"/>
            <a:ext cx="8891751" cy="45719"/>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216536780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allOve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A8AF702-A859-4D49-823E-455702872718}"/>
              </a:ext>
            </a:extLst>
          </p:cNvPr>
          <p:cNvSpPr>
            <a:spLocks noGrp="1"/>
          </p:cNvSpPr>
          <p:nvPr>
            <p:ph type="sldNum" sz="quarter" idx="12"/>
          </p:nvPr>
        </p:nvSpPr>
        <p:spPr/>
        <p:txBody>
          <a:bodyPr/>
          <a:lstStyle/>
          <a:p>
            <a:fld id="{82EE24B5-652C-4DB5-B7C3-B5BBEC1280B1}" type="slidenum">
              <a:rPr lang="en-US" smtClean="0"/>
              <a:t>5</a:t>
            </a:fld>
            <a:endParaRPr lang="en-US" dirty="0"/>
          </a:p>
        </p:txBody>
      </p:sp>
      <p:sp>
        <p:nvSpPr>
          <p:cNvPr id="3" name="Title 2">
            <a:extLst>
              <a:ext uri="{FF2B5EF4-FFF2-40B4-BE49-F238E27FC236}">
                <a16:creationId xmlns:a16="http://schemas.microsoft.com/office/drawing/2014/main" id="{6D5D9271-B659-4A45-8868-BAEC4EF7D1F1}"/>
              </a:ext>
            </a:extLst>
          </p:cNvPr>
          <p:cNvSpPr>
            <a:spLocks noGrp="1"/>
          </p:cNvSpPr>
          <p:nvPr>
            <p:ph type="title"/>
          </p:nvPr>
        </p:nvSpPr>
        <p:spPr>
          <a:xfrm>
            <a:off x="824752" y="365125"/>
            <a:ext cx="10515600" cy="835025"/>
          </a:xfrm>
        </p:spPr>
        <p:txBody>
          <a:bodyPr>
            <a:normAutofit/>
          </a:bodyPr>
          <a:lstStyle/>
          <a:p>
            <a:pPr algn="ctr"/>
            <a:r>
              <a:rPr lang="ar-IQ" dirty="0"/>
              <a:t>ما هي الكفاءات التي سيحتاجها مدراء المستقبل؟ </a:t>
            </a:r>
            <a:endParaRPr lang="en-US" dirty="0"/>
          </a:p>
        </p:txBody>
      </p:sp>
      <p:sp>
        <p:nvSpPr>
          <p:cNvPr id="29" name="object 27" descr="Beige rectangle">
            <a:extLst>
              <a:ext uri="{FF2B5EF4-FFF2-40B4-BE49-F238E27FC236}">
                <a16:creationId xmlns:a16="http://schemas.microsoft.com/office/drawing/2014/main" id="{CE178D24-EC15-4677-8CE4-B6FAE887C7CE}"/>
              </a:ext>
            </a:extLst>
          </p:cNvPr>
          <p:cNvSpPr/>
          <p:nvPr/>
        </p:nvSpPr>
        <p:spPr>
          <a:xfrm>
            <a:off x="3300247" y="1061545"/>
            <a:ext cx="5822731" cy="96611"/>
          </a:xfrm>
          <a:custGeom>
            <a:avLst/>
            <a:gdLst/>
            <a:ahLst/>
            <a:cxnLst/>
            <a:rect l="l" t="t" r="r" b="b"/>
            <a:pathLst>
              <a:path w="2501265">
                <a:moveTo>
                  <a:pt x="0" y="0"/>
                </a:moveTo>
                <a:lnTo>
                  <a:pt x="2500883" y="0"/>
                </a:lnTo>
              </a:path>
            </a:pathLst>
          </a:custGeom>
          <a:ln w="54863">
            <a:solidFill>
              <a:schemeClr val="accent1"/>
            </a:solidFill>
          </a:ln>
        </p:spPr>
        <p:txBody>
          <a:bodyPr wrap="square" lIns="0" tIns="0" rIns="0" bIns="0" rtlCol="0"/>
          <a:lstStyle/>
          <a:p>
            <a:endParaRPr lang="en-US" dirty="0"/>
          </a:p>
        </p:txBody>
      </p:sp>
      <p:sp>
        <p:nvSpPr>
          <p:cNvPr id="4" name="Rectangle 3">
            <a:extLst>
              <a:ext uri="{FF2B5EF4-FFF2-40B4-BE49-F238E27FC236}">
                <a16:creationId xmlns:a16="http://schemas.microsoft.com/office/drawing/2014/main" id="{AD39D096-C87A-4096-8E8C-6439C9C6C3A2}"/>
              </a:ext>
            </a:extLst>
          </p:cNvPr>
          <p:cNvSpPr/>
          <p:nvPr/>
        </p:nvSpPr>
        <p:spPr>
          <a:xfrm>
            <a:off x="8975725" y="4189906"/>
            <a:ext cx="2268537" cy="1255219"/>
          </a:xfrm>
          <a:prstGeom prst="rect">
            <a:avLst/>
          </a:prstGeom>
          <a:solidFill>
            <a:schemeClr val="accent1"/>
          </a:solidFill>
        </p:spPr>
        <p:txBody>
          <a:bodyPr wrap="square" anchor="ctr" anchorCtr="0">
            <a:noAutofit/>
          </a:bodyPr>
          <a:lstStyle/>
          <a:p>
            <a:pPr marL="237490">
              <a:lnSpc>
                <a:spcPct val="100000"/>
              </a:lnSpc>
              <a:spcBef>
                <a:spcPts val="1055"/>
              </a:spcBef>
            </a:pPr>
            <a:r>
              <a:rPr lang="en-US" sz="1200" b="1" i="1" spc="-15" dirty="0">
                <a:solidFill>
                  <a:schemeClr val="tx2">
                    <a:alpha val="70000"/>
                  </a:schemeClr>
                </a:solidFill>
                <a:cs typeface="Arial"/>
              </a:rPr>
              <a:t>Suspendisse sit amet ipsum finibus justo viverra blandit. Ut congue quis tortor eget sodales. </a:t>
            </a:r>
          </a:p>
        </p:txBody>
      </p:sp>
      <p:sp>
        <p:nvSpPr>
          <p:cNvPr id="26" name="Rectangle 25">
            <a:extLst>
              <a:ext uri="{FF2B5EF4-FFF2-40B4-BE49-F238E27FC236}">
                <a16:creationId xmlns:a16="http://schemas.microsoft.com/office/drawing/2014/main" id="{447A1645-EFC8-4537-A5ED-3F261355CC99}"/>
              </a:ext>
            </a:extLst>
          </p:cNvPr>
          <p:cNvSpPr/>
          <p:nvPr/>
        </p:nvSpPr>
        <p:spPr>
          <a:xfrm>
            <a:off x="8975723" y="5769216"/>
            <a:ext cx="2268537" cy="370800"/>
          </a:xfrm>
          <a:prstGeom prst="rect">
            <a:avLst/>
          </a:prstGeom>
          <a:noFill/>
        </p:spPr>
        <p:txBody>
          <a:bodyPr wrap="square" anchor="ctr" anchorCtr="0">
            <a:noAutofit/>
          </a:bodyPr>
          <a:lstStyle/>
          <a:p>
            <a:pPr marL="12700">
              <a:lnSpc>
                <a:spcPct val="100000"/>
              </a:lnSpc>
              <a:spcBef>
                <a:spcPts val="509"/>
              </a:spcBef>
            </a:pPr>
            <a:r>
              <a:rPr lang="en-US" sz="1200" i="1" spc="-5" dirty="0">
                <a:solidFill>
                  <a:schemeClr val="tx2">
                    <a:alpha val="70000"/>
                  </a:schemeClr>
                </a:solidFill>
                <a:cs typeface="Arial"/>
              </a:rPr>
              <a:t>* Lorem ipsum dolor sit amet</a:t>
            </a:r>
            <a:endParaRPr lang="en-US" sz="1200" dirty="0">
              <a:solidFill>
                <a:schemeClr val="tx2">
                  <a:alpha val="70000"/>
                </a:schemeClr>
              </a:solidFill>
              <a:cs typeface="Arial"/>
            </a:endParaRPr>
          </a:p>
        </p:txBody>
      </p:sp>
      <p:sp>
        <p:nvSpPr>
          <p:cNvPr id="6" name="Content Placeholder 5"/>
          <p:cNvSpPr>
            <a:spLocks noGrp="1"/>
          </p:cNvSpPr>
          <p:nvPr>
            <p:ph sz="half" idx="1"/>
          </p:nvPr>
        </p:nvSpPr>
        <p:spPr>
          <a:xfrm>
            <a:off x="350226" y="1345613"/>
            <a:ext cx="11297176" cy="4829289"/>
          </a:xfrm>
          <a:solidFill>
            <a:schemeClr val="accent1"/>
          </a:solidFill>
        </p:spPr>
        <p:txBody>
          <a:bodyPr>
            <a:normAutofit/>
          </a:bodyPr>
          <a:lstStyle/>
          <a:p>
            <a:pPr algn="just" rtl="1"/>
            <a:r>
              <a:rPr lang="ar-IQ" sz="2000" smtClean="0">
                <a:solidFill>
                  <a:schemeClr val="tx2"/>
                </a:solidFill>
              </a:rPr>
              <a:t>وجد </a:t>
            </a:r>
            <a:r>
              <a:rPr lang="en-US" sz="2000" smtClean="0">
                <a:solidFill>
                  <a:schemeClr val="tx2"/>
                </a:solidFill>
              </a:rPr>
              <a:t>Spreitzer </a:t>
            </a:r>
            <a:r>
              <a:rPr lang="ar-IQ" sz="2000" smtClean="0">
                <a:solidFill>
                  <a:schemeClr val="tx2"/>
                </a:solidFill>
              </a:rPr>
              <a:t>وزملاؤه مراعاة الأبعاد المتعلقة بالتعلم لمعالجة مجالات الكفاءة التي سيحتاجها المديرون الدوليون في المستقبل ، يحاول الباحثون الآخرون تقدير الكفاءات التي سيحتاجها المديرون للتنقل في حياتهم المهنية في القرن الحادي والعشرين. يقترح</a:t>
            </a:r>
            <a:r>
              <a:rPr lang="en-US" sz="2000" smtClean="0">
                <a:solidFill>
                  <a:schemeClr val="tx2"/>
                </a:solidFill>
              </a:rPr>
              <a:t> Allred </a:t>
            </a:r>
            <a:r>
              <a:rPr lang="ar-IQ" sz="2000" smtClean="0">
                <a:solidFill>
                  <a:schemeClr val="tx2"/>
                </a:solidFill>
              </a:rPr>
              <a:t>و</a:t>
            </a:r>
            <a:r>
              <a:rPr lang="en-US" sz="2000" smtClean="0">
                <a:solidFill>
                  <a:schemeClr val="tx2"/>
                </a:solidFill>
              </a:rPr>
              <a:t> Snow </a:t>
            </a:r>
            <a:r>
              <a:rPr lang="ar-IQ" sz="2000" smtClean="0">
                <a:solidFill>
                  <a:schemeClr val="tx2"/>
                </a:solidFill>
              </a:rPr>
              <a:t>و</a:t>
            </a:r>
            <a:r>
              <a:rPr lang="en-US" sz="2000" smtClean="0">
                <a:solidFill>
                  <a:schemeClr val="tx2"/>
                </a:solidFill>
              </a:rPr>
              <a:t> Miles </a:t>
            </a:r>
            <a:r>
              <a:rPr lang="ar-IQ" sz="2000" smtClean="0">
                <a:solidFill>
                  <a:schemeClr val="tx2"/>
                </a:solidFill>
              </a:rPr>
              <a:t>أن الهياكل التنظيمية الجديدة تتطلب مجموعات جديدة من الكفاءات الإدارية. بناءً على دراسة استقصائية للمديرين ومدراء الموارد البشرية والتوظيف ، لخص</a:t>
            </a:r>
            <a:r>
              <a:rPr lang="en-US" sz="2000" smtClean="0">
                <a:solidFill>
                  <a:schemeClr val="tx2"/>
                </a:solidFill>
              </a:rPr>
              <a:t> Allred </a:t>
            </a:r>
            <a:r>
              <a:rPr lang="ar-IQ" sz="2000" smtClean="0">
                <a:solidFill>
                  <a:schemeClr val="tx2"/>
                </a:solidFill>
              </a:rPr>
              <a:t>وزملاؤه إلى أن خمس فئات ستكون مهمة للمهن الإدارية في هذا القرن الجديد</a:t>
            </a:r>
            <a:r>
              <a:rPr lang="en-US" sz="2000" smtClean="0">
                <a:solidFill>
                  <a:schemeClr val="tx2"/>
                </a:solidFill>
              </a:rPr>
              <a:t>: </a:t>
            </a:r>
            <a:endParaRPr lang="en-US" sz="2000" dirty="0">
              <a:solidFill>
                <a:schemeClr val="tx2"/>
              </a:solidFill>
            </a:endParaRPr>
          </a:p>
        </p:txBody>
      </p:sp>
      <p:graphicFrame>
        <p:nvGraphicFramePr>
          <p:cNvPr id="7" name="Diagram 6"/>
          <p:cNvGraphicFramePr/>
          <p:nvPr>
            <p:extLst>
              <p:ext uri="{D42A27DB-BD31-4B8C-83A1-F6EECF244321}">
                <p14:modId xmlns:p14="http://schemas.microsoft.com/office/powerpoint/2010/main" val="3053136200"/>
              </p:ext>
            </p:extLst>
          </p:nvPr>
        </p:nvGraphicFramePr>
        <p:xfrm>
          <a:off x="1212193" y="2939399"/>
          <a:ext cx="9708055" cy="25477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1209063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82EE24B5-652C-4DB5-B7C3-B5BBEC1280B1}" type="slidenum">
              <a:rPr lang="en-US" noProof="0" smtClean="0"/>
              <a:t>6</a:t>
            </a:fld>
            <a:endParaRPr lang="en-US" noProof="0" dirty="0"/>
          </a:p>
        </p:txBody>
      </p:sp>
      <p:sp>
        <p:nvSpPr>
          <p:cNvPr id="3" name="Title 2"/>
          <p:cNvSpPr>
            <a:spLocks noGrp="1"/>
          </p:cNvSpPr>
          <p:nvPr>
            <p:ph type="title"/>
          </p:nvPr>
        </p:nvSpPr>
        <p:spPr>
          <a:xfrm>
            <a:off x="1451321" y="354614"/>
            <a:ext cx="8986344" cy="906627"/>
          </a:xfrm>
          <a:ln>
            <a:noFill/>
          </a:ln>
          <a:effectLst/>
          <a:scene3d>
            <a:camera prst="orthographicFront">
              <a:rot lat="0" lon="0" rev="0"/>
            </a:camera>
            <a:lightRig rig="chilly" dir="t">
              <a:rot lat="0" lon="0" rev="18480000"/>
            </a:lightRig>
          </a:scene3d>
          <a:sp3d prstMaterial="clear">
            <a:bevelT h="63500"/>
          </a:sp3d>
        </p:spPr>
        <p:txBody>
          <a:bodyPr>
            <a:normAutofit fontScale="90000"/>
          </a:bodyPr>
          <a:lstStyle/>
          <a:p>
            <a:pPr algn="ctr"/>
            <a:r>
              <a:rPr lang="ar-IQ" sz="3600" dirty="0">
                <a:solidFill>
                  <a:srgbClr val="C00000"/>
                </a:solidFill>
                <a:latin typeface="Andalus" panose="02020603050405020304" pitchFamily="18" charset="-78"/>
                <a:cs typeface="Andalus" panose="02020603050405020304" pitchFamily="18" charset="-78"/>
              </a:rPr>
              <a:t>كيف يتصرف المدير الدولي ويتواصل بإدراك؟ </a:t>
            </a:r>
            <a:r>
              <a:rPr lang="en-US" dirty="0">
                <a:solidFill>
                  <a:schemeClr val="tx2"/>
                </a:solidFill>
              </a:rPr>
              <a:t/>
            </a:r>
            <a:br>
              <a:rPr lang="en-US" dirty="0">
                <a:solidFill>
                  <a:schemeClr val="tx2"/>
                </a:solidFill>
              </a:rPr>
            </a:br>
            <a:endParaRPr lang="en-US" dirty="0"/>
          </a:p>
        </p:txBody>
      </p:sp>
      <p:sp>
        <p:nvSpPr>
          <p:cNvPr id="5" name="Content Placeholder 4"/>
          <p:cNvSpPr>
            <a:spLocks noGrp="1"/>
          </p:cNvSpPr>
          <p:nvPr>
            <p:ph sz="half" idx="13"/>
          </p:nvPr>
        </p:nvSpPr>
        <p:spPr>
          <a:xfrm>
            <a:off x="501869" y="1439916"/>
            <a:ext cx="10885249" cy="4734985"/>
          </a:xfrm>
          <a:solidFill>
            <a:schemeClr val="accent4">
              <a:lumMod val="20000"/>
              <a:lumOff val="80000"/>
            </a:schemeClr>
          </a:solidFill>
        </p:spPr>
        <p:txBody>
          <a:bodyPr>
            <a:normAutofit lnSpcReduction="10000"/>
          </a:bodyPr>
          <a:lstStyle/>
          <a:p>
            <a:pPr algn="r" rtl="1">
              <a:lnSpc>
                <a:spcPct val="170000"/>
              </a:lnSpc>
            </a:pPr>
            <a:r>
              <a:rPr lang="ar-IQ" sz="2000" b="1" dirty="0" smtClean="0">
                <a:solidFill>
                  <a:schemeClr val="tx2"/>
                </a:solidFill>
              </a:rPr>
              <a:t>المدراء </a:t>
            </a:r>
            <a:r>
              <a:rPr lang="ar-IQ" sz="2000" b="1" dirty="0">
                <a:solidFill>
                  <a:schemeClr val="tx2"/>
                </a:solidFill>
              </a:rPr>
              <a:t>الدوليون اليقظون: </a:t>
            </a:r>
            <a:endParaRPr lang="ar-SA" sz="2000" b="1" dirty="0" smtClean="0">
              <a:solidFill>
                <a:schemeClr val="tx2"/>
              </a:solidFill>
            </a:endParaRPr>
          </a:p>
          <a:p>
            <a:pPr marL="0" indent="0" algn="r" rtl="1">
              <a:lnSpc>
                <a:spcPct val="170000"/>
              </a:lnSpc>
              <a:buNone/>
            </a:pPr>
            <a:r>
              <a:rPr lang="ar-IQ" sz="2000" b="1" dirty="0" smtClean="0">
                <a:solidFill>
                  <a:schemeClr val="tx2"/>
                </a:solidFill>
              </a:rPr>
              <a:t>• </a:t>
            </a:r>
            <a:r>
              <a:rPr lang="ar-IQ" sz="2000" b="1" dirty="0">
                <a:solidFill>
                  <a:schemeClr val="tx2"/>
                </a:solidFill>
              </a:rPr>
              <a:t>التركيز على فهم سياق وعملية الاتصال والتعاون وكذلك على نتائجهم </a:t>
            </a:r>
            <a:r>
              <a:rPr lang="ar-IQ" sz="2000" b="1" dirty="0" smtClean="0">
                <a:solidFill>
                  <a:schemeClr val="tx2"/>
                </a:solidFill>
              </a:rPr>
              <a:t>؛</a:t>
            </a:r>
            <a:endParaRPr lang="ar-SA" sz="2000" b="1" dirty="0" smtClean="0">
              <a:solidFill>
                <a:schemeClr val="tx2"/>
              </a:solidFill>
            </a:endParaRPr>
          </a:p>
          <a:p>
            <a:pPr marL="0" indent="0" algn="r" rtl="1">
              <a:lnSpc>
                <a:spcPct val="170000"/>
              </a:lnSpc>
              <a:buNone/>
            </a:pPr>
            <a:r>
              <a:rPr lang="ar-IQ" sz="2000" b="1" dirty="0" smtClean="0">
                <a:solidFill>
                  <a:schemeClr val="tx2"/>
                </a:solidFill>
              </a:rPr>
              <a:t> </a:t>
            </a:r>
            <a:r>
              <a:rPr lang="ar-SA" sz="2000" b="1" dirty="0" smtClean="0">
                <a:solidFill>
                  <a:schemeClr val="tx2"/>
                </a:solidFill>
              </a:rPr>
              <a:t>* </a:t>
            </a:r>
            <a:r>
              <a:rPr lang="ar-IQ" sz="2000" b="1" dirty="0" smtClean="0">
                <a:solidFill>
                  <a:schemeClr val="tx2"/>
                </a:solidFill>
              </a:rPr>
              <a:t>بناء </a:t>
            </a:r>
            <a:r>
              <a:rPr lang="ar-IQ" sz="2000" b="1" dirty="0">
                <a:solidFill>
                  <a:schemeClr val="tx2"/>
                </a:solidFill>
              </a:rPr>
              <a:t>الفهم والتفاوض على المعنى عند التواصل مع الأشخاص ذوي الخلفيات المختلفة عن خلفياتهم ، على سبيل المثال من خلال: الاستماع بنشاط تعديل لغتهم لجعلها مفهومة إعادة صياغة تلخيص اختبار فهمهم إصلاح سوء الفهم وتفسير السلوك غير اللفظي </a:t>
            </a:r>
            <a:r>
              <a:rPr lang="ar-IQ" sz="2000" b="1" dirty="0" smtClean="0">
                <a:solidFill>
                  <a:schemeClr val="tx2"/>
                </a:solidFill>
              </a:rPr>
              <a:t>؛</a:t>
            </a:r>
            <a:endParaRPr lang="ar-SA" sz="2000" b="1" dirty="0" smtClean="0">
              <a:solidFill>
                <a:schemeClr val="tx2"/>
              </a:solidFill>
            </a:endParaRPr>
          </a:p>
          <a:p>
            <a:pPr marL="0" indent="0" algn="r" rtl="1">
              <a:lnSpc>
                <a:spcPct val="170000"/>
              </a:lnSpc>
              <a:buNone/>
            </a:pPr>
            <a:r>
              <a:rPr lang="ar-IQ" sz="2000" b="1" dirty="0" smtClean="0">
                <a:solidFill>
                  <a:schemeClr val="tx2"/>
                </a:solidFill>
              </a:rPr>
              <a:t> </a:t>
            </a:r>
            <a:r>
              <a:rPr lang="ar-IQ" sz="2000" b="1" dirty="0">
                <a:solidFill>
                  <a:schemeClr val="tx2"/>
                </a:solidFill>
              </a:rPr>
              <a:t>• الاهتمام بالقيم والمعايير الثقافية والفردية الخاصة بهم ؛ الافتراضات ، </a:t>
            </a:r>
            <a:endParaRPr lang="ar-SA" sz="2000" b="1" dirty="0" smtClean="0">
              <a:solidFill>
                <a:schemeClr val="tx2"/>
              </a:solidFill>
            </a:endParaRPr>
          </a:p>
          <a:p>
            <a:pPr marL="0" indent="0" algn="r" rtl="1">
              <a:lnSpc>
                <a:spcPct val="170000"/>
              </a:lnSpc>
              <a:buNone/>
            </a:pPr>
            <a:r>
              <a:rPr lang="ar-IQ" sz="2000" b="1" dirty="0" smtClean="0">
                <a:solidFill>
                  <a:schemeClr val="tx2"/>
                </a:solidFill>
              </a:rPr>
              <a:t>• </a:t>
            </a:r>
            <a:r>
              <a:rPr lang="ar-IQ" sz="2000" b="1" dirty="0">
                <a:solidFill>
                  <a:schemeClr val="tx2"/>
                </a:solidFill>
              </a:rPr>
              <a:t>إدراك أن هذه ليست سوى مجموعة واحدة من المبادئ التوجيهية للعمل من بين أمور أخرى كثيرة ؛ </a:t>
            </a:r>
            <a:endParaRPr lang="ar-SA" sz="2000" b="1" dirty="0" smtClean="0">
              <a:solidFill>
                <a:schemeClr val="tx2"/>
              </a:solidFill>
            </a:endParaRPr>
          </a:p>
          <a:p>
            <a:pPr marL="0" indent="0" algn="r" rtl="1">
              <a:lnSpc>
                <a:spcPct val="170000"/>
              </a:lnSpc>
              <a:buNone/>
            </a:pPr>
            <a:r>
              <a:rPr lang="ar-IQ" sz="2000" b="1" dirty="0" smtClean="0">
                <a:solidFill>
                  <a:schemeClr val="tx2"/>
                </a:solidFill>
              </a:rPr>
              <a:t>• </a:t>
            </a:r>
            <a:r>
              <a:rPr lang="ar-IQ" sz="2000" b="1" dirty="0">
                <a:solidFill>
                  <a:schemeClr val="tx2"/>
                </a:solidFill>
              </a:rPr>
              <a:t>الالتفات إلى ما يمكنهم رؤيته من الافتراضات والقيم والمعايير الثقافية والفردية للأشخاص الذين يعملون معهم ؛ شخصية الشخص الذي يتواصلون </a:t>
            </a:r>
            <a:r>
              <a:rPr lang="ar-IQ" sz="2000" b="1" dirty="0" smtClean="0">
                <a:solidFill>
                  <a:schemeClr val="tx2"/>
                </a:solidFill>
              </a:rPr>
              <a:t>معه</a:t>
            </a:r>
            <a:r>
              <a:rPr lang="ar-SA" sz="2000" b="1" dirty="0" smtClean="0">
                <a:solidFill>
                  <a:schemeClr val="tx2"/>
                </a:solidFill>
              </a:rPr>
              <a:t> .</a:t>
            </a:r>
            <a:endParaRPr lang="en-US" sz="2000" b="1" dirty="0">
              <a:solidFill>
                <a:schemeClr val="tx2"/>
              </a:solidFill>
            </a:endParaRPr>
          </a:p>
          <a:p>
            <a:pPr algn="r">
              <a:lnSpc>
                <a:spcPct val="170000"/>
              </a:lnSpc>
            </a:pPr>
            <a:endParaRPr lang="en-US" sz="2000" b="1" dirty="0">
              <a:solidFill>
                <a:schemeClr val="tx2"/>
              </a:solidFill>
            </a:endParaRPr>
          </a:p>
        </p:txBody>
      </p:sp>
    </p:spTree>
    <p:extLst>
      <p:ext uri="{BB962C8B-B14F-4D97-AF65-F5344CB8AC3E}">
        <p14:creationId xmlns:p14="http://schemas.microsoft.com/office/powerpoint/2010/main" val="3020208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290" y="378371"/>
            <a:ext cx="11361682" cy="5796531"/>
          </a:xfrm>
          <a:solidFill>
            <a:schemeClr val="accent1"/>
          </a:solidFill>
          <a:ln>
            <a:noFill/>
          </a:ln>
          <a:effectLst>
            <a:glow rad="228600">
              <a:schemeClr val="accent1">
                <a:satMod val="175000"/>
                <a:alpha val="40000"/>
              </a:schemeClr>
            </a:glow>
            <a:outerShdw blurRad="50800" dist="38100" algn="l" rotWithShape="0">
              <a:prstClr val="black">
                <a:alpha val="40000"/>
              </a:prstClr>
            </a:outerShdw>
          </a:effectLst>
          <a:scene3d>
            <a:camera prst="orthographicFront">
              <a:rot lat="0" lon="0" rev="0"/>
            </a:camera>
            <a:lightRig rig="glow" dir="t">
              <a:rot lat="0" lon="0" rev="4800000"/>
            </a:lightRig>
          </a:scene3d>
          <a:sp3d prstMaterial="matte">
            <a:bevelT w="127000" h="63500"/>
          </a:sp3d>
        </p:spPr>
        <p:txBody>
          <a:bodyPr>
            <a:normAutofit/>
          </a:bodyPr>
          <a:lstStyle/>
          <a:p>
            <a:pPr algn="ctr" rtl="1">
              <a:lnSpc>
                <a:spcPct val="150000"/>
              </a:lnSpc>
            </a:pPr>
            <a:r>
              <a:rPr lang="ar-IQ" u="sng" dirty="0">
                <a:solidFill>
                  <a:srgbClr val="C00000"/>
                </a:solidFill>
                <a:latin typeface="Andalus" panose="02020603050405020304" pitchFamily="18" charset="-78"/>
                <a:cs typeface="Andalus" panose="02020603050405020304" pitchFamily="18" charset="-78"/>
              </a:rPr>
              <a:t>مهارات المدير </a:t>
            </a:r>
            <a:r>
              <a:rPr lang="ar-IQ" u="sng" dirty="0" smtClean="0">
                <a:solidFill>
                  <a:srgbClr val="C00000"/>
                </a:solidFill>
                <a:latin typeface="Andalus" panose="02020603050405020304" pitchFamily="18" charset="-78"/>
                <a:cs typeface="Andalus" panose="02020603050405020304" pitchFamily="18" charset="-78"/>
              </a:rPr>
              <a:t>الدولي</a:t>
            </a:r>
            <a:r>
              <a:rPr lang="en-US" sz="2400" dirty="0"/>
              <a:t/>
            </a:r>
            <a:br>
              <a:rPr lang="en-US" sz="2400" dirty="0"/>
            </a:br>
            <a:r>
              <a:rPr lang="ar-IQ" sz="2400" dirty="0"/>
              <a:t>من المهارات الرئيسية للمدير الدولي تسخير التنوع عبر مجموعة كبيرة ومتنوعة من الثقافات. وهذا يتطلب النظر في التأثيرات القانونية والثقافية والديمغرافية المتنوعة ، وقد يكون هناك نقص في التشريعات المناهضة للتمييز خارج أوروبا. في الواقع ، قد يكون هناك غياب للسياسات أو التدخلات التنظيمية لتعزيز المساواة والتنوع. إن فهم إدارة التنوع هو في الأساس مفهوم غربي قد لا يترجم بشكل جيد إلى مفهوم آخر السياقات الثقافية أو الوطنية. لذلك ، تعد استراتيجيات الأعمال التي تطور فهم السياقات والظروف المحلية ضرورية للمدير الدولي ، وكذلك استراتيجيات المواجهة للتعامل مع المعضلات الأخلاقية التي قد تنشأ. </a:t>
            </a:r>
            <a:endParaRPr lang="en-US" sz="2400" dirty="0"/>
          </a:p>
        </p:txBody>
      </p:sp>
      <p:sp>
        <p:nvSpPr>
          <p:cNvPr id="3" name="Slide Number Placeholder 2"/>
          <p:cNvSpPr>
            <a:spLocks noGrp="1"/>
          </p:cNvSpPr>
          <p:nvPr>
            <p:ph type="sldNum" sz="quarter" idx="12"/>
          </p:nvPr>
        </p:nvSpPr>
        <p:spPr/>
        <p:txBody>
          <a:bodyPr/>
          <a:lstStyle/>
          <a:p>
            <a:fld id="{82EE24B5-652C-4DB5-B7C3-B5BBEC1280B1}" type="slidenum">
              <a:rPr lang="en-US" noProof="0" smtClean="0"/>
              <a:t>7</a:t>
            </a:fld>
            <a:endParaRPr lang="en-US" noProof="0" dirty="0"/>
          </a:p>
        </p:txBody>
      </p:sp>
    </p:spTree>
    <p:extLst>
      <p:ext uri="{BB962C8B-B14F-4D97-AF65-F5344CB8AC3E}">
        <p14:creationId xmlns:p14="http://schemas.microsoft.com/office/powerpoint/2010/main" val="1372214726"/>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Placeholder 10" descr="People discuss something">
            <a:extLst>
              <a:ext uri="{FF2B5EF4-FFF2-40B4-BE49-F238E27FC236}">
                <a16:creationId xmlns:a16="http://schemas.microsoft.com/office/drawing/2014/main" id="{AA6A75DC-BE31-480B-B034-B1DF7AFA5097}"/>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a:stretch/>
        </p:blipFill>
        <p:spPr>
          <a:xfrm>
            <a:off x="0" y="3115389"/>
            <a:ext cx="12192000" cy="3742611"/>
          </a:xfrm>
        </p:spPr>
      </p:pic>
      <p:sp>
        <p:nvSpPr>
          <p:cNvPr id="12" name="object 3" descr="Blue rectangle">
            <a:extLst>
              <a:ext uri="{FF2B5EF4-FFF2-40B4-BE49-F238E27FC236}">
                <a16:creationId xmlns:a16="http://schemas.microsoft.com/office/drawing/2014/main" id="{CDEEA71D-C3B3-45BB-A776-D17D92A58127}"/>
              </a:ext>
            </a:extLst>
          </p:cNvPr>
          <p:cNvSpPr/>
          <p:nvPr/>
        </p:nvSpPr>
        <p:spPr>
          <a:xfrm>
            <a:off x="0" y="1239148"/>
            <a:ext cx="12192000" cy="5618852"/>
          </a:xfrm>
          <a:custGeom>
            <a:avLst/>
            <a:gdLst/>
            <a:ahLst/>
            <a:cxnLst/>
            <a:rect l="l" t="t" r="r" b="b"/>
            <a:pathLst>
              <a:path w="12189460" h="6858000">
                <a:moveTo>
                  <a:pt x="0" y="6858000"/>
                </a:moveTo>
                <a:lnTo>
                  <a:pt x="12188952" y="6858000"/>
                </a:lnTo>
                <a:lnTo>
                  <a:pt x="12188952" y="0"/>
                </a:lnTo>
                <a:lnTo>
                  <a:pt x="0" y="0"/>
                </a:lnTo>
                <a:lnTo>
                  <a:pt x="0" y="6858000"/>
                </a:lnTo>
                <a:close/>
              </a:path>
            </a:pathLst>
          </a:custGeom>
          <a:solidFill>
            <a:schemeClr val="tx2">
              <a:alpha val="80000"/>
            </a:schemeClr>
          </a:solidFill>
        </p:spPr>
        <p:txBody>
          <a:bodyPr wrap="square" lIns="0" tIns="0" rIns="0" bIns="0" rtlCol="0"/>
          <a:lstStyle/>
          <a:p>
            <a:endParaRPr lang="en-US" dirty="0"/>
          </a:p>
        </p:txBody>
      </p:sp>
      <p:sp>
        <p:nvSpPr>
          <p:cNvPr id="13" name="Oval 12" descr="Beige oval">
            <a:extLst>
              <a:ext uri="{FF2B5EF4-FFF2-40B4-BE49-F238E27FC236}">
                <a16:creationId xmlns:a16="http://schemas.microsoft.com/office/drawing/2014/main" id="{F336552F-CA64-452F-9BD8-01334388BFF5}"/>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F9ADB42F-AE48-4323-897F-DB5A083BD103}"/>
              </a:ext>
            </a:extLst>
          </p:cNvPr>
          <p:cNvSpPr>
            <a:spLocks noGrp="1"/>
          </p:cNvSpPr>
          <p:nvPr>
            <p:ph type="title"/>
          </p:nvPr>
        </p:nvSpPr>
        <p:spPr>
          <a:xfrm>
            <a:off x="838200" y="299931"/>
            <a:ext cx="10515600" cy="939217"/>
          </a:xfrm>
          <a:effectLst>
            <a:outerShdw blurRad="50800" dist="38100" dir="10800000" algn="r" rotWithShape="0">
              <a:prstClr val="black">
                <a:alpha val="40000"/>
              </a:prstClr>
            </a:outerShdw>
          </a:effectLst>
        </p:spPr>
        <p:txBody>
          <a:bodyPr>
            <a:normAutofit/>
          </a:bodyPr>
          <a:lstStyle/>
          <a:p>
            <a:pPr algn="ctr"/>
            <a:r>
              <a:rPr lang="ar-IQ" sz="3600" dirty="0"/>
              <a:t>اختيار المديرين </a:t>
            </a:r>
            <a:r>
              <a:rPr lang="ar-IQ" sz="3600" dirty="0" smtClean="0"/>
              <a:t>الدوليين</a:t>
            </a:r>
            <a:endParaRPr lang="en-US" sz="3600" dirty="0"/>
          </a:p>
        </p:txBody>
      </p:sp>
      <p:sp>
        <p:nvSpPr>
          <p:cNvPr id="5" name="Content Placeholder 4">
            <a:extLst>
              <a:ext uri="{FF2B5EF4-FFF2-40B4-BE49-F238E27FC236}">
                <a16:creationId xmlns:a16="http://schemas.microsoft.com/office/drawing/2014/main" id="{6DEAD4F2-C5CC-44E9-A092-76413D5CA7F4}"/>
              </a:ext>
            </a:extLst>
          </p:cNvPr>
          <p:cNvSpPr>
            <a:spLocks noGrp="1"/>
          </p:cNvSpPr>
          <p:nvPr>
            <p:ph sz="half" idx="2"/>
          </p:nvPr>
        </p:nvSpPr>
        <p:spPr bwMode="white">
          <a:xfrm>
            <a:off x="297567" y="1380954"/>
            <a:ext cx="11378907" cy="5757406"/>
          </a:xfrm>
        </p:spPr>
        <p:txBody>
          <a:bodyPr>
            <a:noAutofit/>
          </a:bodyPr>
          <a:lstStyle/>
          <a:p>
            <a:pPr algn="just" rtl="1">
              <a:lnSpc>
                <a:spcPct val="100000"/>
              </a:lnSpc>
            </a:pPr>
            <a:r>
              <a:rPr lang="ar-IQ" sz="2000" b="1" dirty="0" smtClean="0">
                <a:solidFill>
                  <a:schemeClr val="bg1"/>
                </a:solidFill>
              </a:rPr>
              <a:t>لتقليل </a:t>
            </a:r>
            <a:r>
              <a:rPr lang="ar-IQ" sz="2000" b="1" dirty="0">
                <a:solidFill>
                  <a:schemeClr val="bg1"/>
                </a:solidFill>
              </a:rPr>
              <a:t>نسبة فشل المدراء المغتربين يجب تحسين اجراءات الاختيار المعمول بها حاليا وابعاد المرشحين غير المناسبين , والحقيقة هي ان مدراء الموارد البشرية في الشركات الدولية كانوا حتى وقت قريب يفضلون اختيار مدراء من البلد الام للشركة لارسالهم في مهمات خارجية لكن الخبرة والتجارب جعلتهم من بداية الثمانينات يوجهون انظارهم نحو اختيار المدراء محليين من البلد المضيف لفرع الشركة او من بلد ثالث . وهنا واجهت الشركات الدولية مشكلات في الاختيار كان عليها حلها وهي:</a:t>
            </a:r>
            <a:endParaRPr lang="en-US" sz="2000" b="1" dirty="0">
              <a:solidFill>
                <a:schemeClr val="bg1"/>
              </a:solidFill>
            </a:endParaRPr>
          </a:p>
          <a:p>
            <a:pPr lvl="0" algn="just" rtl="1">
              <a:lnSpc>
                <a:spcPct val="100000"/>
              </a:lnSpc>
            </a:pPr>
            <a:r>
              <a:rPr lang="ar-IQ" sz="2000" b="1" dirty="0">
                <a:solidFill>
                  <a:schemeClr val="bg1"/>
                </a:solidFill>
              </a:rPr>
              <a:t>المدراء الذين يقع عليهم الاختيار ليسوا بنفس كفاءة المدراء من بلد الشركة الام من حيث الخبرة النوعية الفنية والادارية.</a:t>
            </a:r>
            <a:endParaRPr lang="en-US" sz="2000" b="1" dirty="0">
              <a:solidFill>
                <a:schemeClr val="bg1"/>
              </a:solidFill>
            </a:endParaRPr>
          </a:p>
          <a:p>
            <a:pPr lvl="0" algn="just" rtl="1">
              <a:lnSpc>
                <a:spcPct val="100000"/>
              </a:lnSpc>
            </a:pPr>
            <a:r>
              <a:rPr lang="ar-IQ" sz="2000" b="1" dirty="0">
                <a:solidFill>
                  <a:schemeClr val="bg1"/>
                </a:solidFill>
              </a:rPr>
              <a:t>صعوبة التعبير وكتابة التقارير باللغة الانكليزية واجراء مفاوضات استراتيجية تقود الى النجاح.</a:t>
            </a:r>
            <a:endParaRPr lang="en-US" sz="2000" b="1" dirty="0">
              <a:solidFill>
                <a:schemeClr val="bg1"/>
              </a:solidFill>
            </a:endParaRPr>
          </a:p>
          <a:p>
            <a:pPr lvl="0" algn="just" rtl="1">
              <a:lnSpc>
                <a:spcPct val="100000"/>
              </a:lnSpc>
            </a:pPr>
            <a:r>
              <a:rPr lang="ar-IQ" sz="2000" b="1" dirty="0">
                <a:solidFill>
                  <a:schemeClr val="bg1"/>
                </a:solidFill>
              </a:rPr>
              <a:t>التباينات الثقافية بين هؤلاء المدراء من جهة ومدراء الادارة العليا في مركز الشركة الام . وللتغلب على هذه المشكلات فأن على الشركات ان تبحث عن مصادر استقطاب  اخرى لتوظيف المدراء منها:-</a:t>
            </a:r>
            <a:endParaRPr lang="en-US" sz="2000" b="1" dirty="0">
              <a:solidFill>
                <a:schemeClr val="bg1"/>
              </a:solidFill>
            </a:endParaRPr>
          </a:p>
          <a:p>
            <a:pPr lvl="0" algn="just" rtl="1">
              <a:lnSpc>
                <a:spcPct val="100000"/>
              </a:lnSpc>
            </a:pPr>
            <a:r>
              <a:rPr lang="ar-IQ" sz="2000" b="1" dirty="0">
                <a:solidFill>
                  <a:schemeClr val="bg1"/>
                </a:solidFill>
              </a:rPr>
              <a:t>المهاجرون المقيمون خارج اوطانهم لفترة طويلة او ابنائهم الذين تعلموا في امريكا وبريطانيا وهذا مصدر مهم للشركات الامريكية والبريطانية والالمانية.</a:t>
            </a:r>
            <a:endParaRPr lang="en-US" sz="2000" b="1" dirty="0">
              <a:solidFill>
                <a:schemeClr val="bg1"/>
              </a:solidFill>
            </a:endParaRPr>
          </a:p>
          <a:p>
            <a:pPr lvl="0" algn="just" rtl="1">
              <a:lnSpc>
                <a:spcPct val="100000"/>
              </a:lnSpc>
            </a:pPr>
            <a:r>
              <a:rPr lang="ar-IQ" sz="2000" b="1" dirty="0">
                <a:solidFill>
                  <a:schemeClr val="bg1"/>
                </a:solidFill>
              </a:rPr>
              <a:t>من ابناء البلد المضيف للاستثمار الذين سبق لهم العمل كمدراء دوليين واثبتوا كفائة في العمل الدولي.</a:t>
            </a:r>
            <a:endParaRPr lang="en-US" sz="2000" b="1" dirty="0">
              <a:solidFill>
                <a:schemeClr val="bg1"/>
              </a:solidFill>
            </a:endParaRPr>
          </a:p>
          <a:p>
            <a:pPr lvl="0" algn="just" rtl="1">
              <a:lnSpc>
                <a:spcPct val="100000"/>
              </a:lnSpc>
            </a:pPr>
            <a:r>
              <a:rPr lang="ar-IQ" sz="2000" b="1" dirty="0">
                <a:solidFill>
                  <a:schemeClr val="bg1"/>
                </a:solidFill>
              </a:rPr>
              <a:t>من ابناء بلد ثالث متقارب الثقافة مع البلد الذي تعمل فيه الشركة .</a:t>
            </a:r>
            <a:endParaRPr lang="en-US" sz="2000" b="1" dirty="0">
              <a:solidFill>
                <a:schemeClr val="bg1"/>
              </a:solidFill>
            </a:endParaRPr>
          </a:p>
          <a:p>
            <a:pPr lvl="0" algn="just" rtl="1">
              <a:lnSpc>
                <a:spcPct val="100000"/>
              </a:lnSpc>
            </a:pPr>
            <a:r>
              <a:rPr lang="ar-IQ" sz="2000" b="1" dirty="0">
                <a:solidFill>
                  <a:schemeClr val="bg1"/>
                </a:solidFill>
              </a:rPr>
              <a:t>من ابناء البلد الام للشركة حيث لايمكن الاستغناء تماماً عن هذا المصدر لان الوظائف العليا للفروع الكبرى الرئيسية تحتاج الى مهارات فنية وادارية وتفاوضية عالية جداً .</a:t>
            </a:r>
            <a:endParaRPr lang="en-US" sz="2000" b="1" dirty="0">
              <a:solidFill>
                <a:schemeClr val="bg1"/>
              </a:solidFill>
            </a:endParaRPr>
          </a:p>
          <a:p>
            <a:pPr marL="0" indent="0" algn="just">
              <a:lnSpc>
                <a:spcPct val="100000"/>
              </a:lnSpc>
              <a:spcBef>
                <a:spcPts val="100"/>
              </a:spcBef>
              <a:buClr>
                <a:schemeClr val="accent1"/>
              </a:buClr>
              <a:buNone/>
            </a:pPr>
            <a:endParaRPr lang="en-US" sz="2000" b="1" i="1" spc="-5" dirty="0">
              <a:solidFill>
                <a:schemeClr val="bg1"/>
              </a:solidFill>
              <a:cs typeface="Arial"/>
            </a:endParaRPr>
          </a:p>
        </p:txBody>
      </p:sp>
      <p:sp>
        <p:nvSpPr>
          <p:cNvPr id="8" name="Slide Number Placeholder 7">
            <a:extLst>
              <a:ext uri="{FF2B5EF4-FFF2-40B4-BE49-F238E27FC236}">
                <a16:creationId xmlns:a16="http://schemas.microsoft.com/office/drawing/2014/main" id="{68F7FB6B-EAC9-40F7-9522-61A8D53EFAF9}"/>
              </a:ext>
            </a:extLst>
          </p:cNvPr>
          <p:cNvSpPr>
            <a:spLocks noGrp="1"/>
          </p:cNvSpPr>
          <p:nvPr>
            <p:ph type="sldNum" sz="quarter" idx="12"/>
          </p:nvPr>
        </p:nvSpPr>
        <p:spPr/>
        <p:txBody>
          <a:bodyPr/>
          <a:lstStyle/>
          <a:p>
            <a:fld id="{82EE24B5-652C-4DB5-B7C3-B5BBEC1280B1}" type="slidenum">
              <a:rPr lang="en-US" smtClean="0"/>
              <a:t>8</a:t>
            </a:fld>
            <a:endParaRPr lang="en-US" dirty="0"/>
          </a:p>
        </p:txBody>
      </p:sp>
      <p:sp>
        <p:nvSpPr>
          <p:cNvPr id="9" name="object 5" descr="Beige rectangle">
            <a:extLst>
              <a:ext uri="{FF2B5EF4-FFF2-40B4-BE49-F238E27FC236}">
                <a16:creationId xmlns:a16="http://schemas.microsoft.com/office/drawing/2014/main" id="{890F7762-BD37-4D33-9F80-1DA07B5E172E}"/>
              </a:ext>
            </a:extLst>
          </p:cNvPr>
          <p:cNvSpPr/>
          <p:nvPr/>
        </p:nvSpPr>
        <p:spPr>
          <a:xfrm>
            <a:off x="4099035" y="1097342"/>
            <a:ext cx="3948579" cy="93306"/>
          </a:xfrm>
          <a:custGeom>
            <a:avLst/>
            <a:gdLst/>
            <a:ahLst/>
            <a:cxnLst/>
            <a:rect l="l" t="t" r="r" b="b"/>
            <a:pathLst>
              <a:path w="3931920">
                <a:moveTo>
                  <a:pt x="0" y="0"/>
                </a:moveTo>
                <a:lnTo>
                  <a:pt x="3931920" y="0"/>
                </a:lnTo>
              </a:path>
            </a:pathLst>
          </a:custGeom>
          <a:ln w="54864">
            <a:solidFill>
              <a:schemeClr val="accent1"/>
            </a:solidFill>
          </a:ln>
        </p:spPr>
        <p:txBody>
          <a:bodyPr wrap="square" lIns="0" tIns="0" rIns="0" bIns="0" rtlCol="0"/>
          <a:lstStyle/>
          <a:p>
            <a:endParaRPr lang="en-US" dirty="0"/>
          </a:p>
        </p:txBody>
      </p:sp>
    </p:spTree>
    <p:extLst>
      <p:ext uri="{BB962C8B-B14F-4D97-AF65-F5344CB8AC3E}">
        <p14:creationId xmlns:p14="http://schemas.microsoft.com/office/powerpoint/2010/main" val="33270198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Placeholder 46" descr="People discuss something">
            <a:extLst>
              <a:ext uri="{FF2B5EF4-FFF2-40B4-BE49-F238E27FC236}">
                <a16:creationId xmlns:a16="http://schemas.microsoft.com/office/drawing/2014/main" id="{0FD54BB1-BA8F-46B1-AE35-C73B73A48218}"/>
              </a:ext>
            </a:extLst>
          </p:cNvPr>
          <p:cNvPicPr>
            <a:picLocks noGrp="1" noChangeAspect="1"/>
          </p:cNvPicPr>
          <p:nvPr>
            <p:ph type="pic" sz="quarter" idx="22"/>
          </p:nvPr>
        </p:nvPicPr>
        <p:blipFill>
          <a:blip r:embed="rId3">
            <a:extLst>
              <a:ext uri="{28A0092B-C50C-407E-A947-70E740481C1C}">
                <a14:useLocalDpi xmlns:a14="http://schemas.microsoft.com/office/drawing/2010/main" val="0"/>
              </a:ext>
            </a:extLst>
          </a:blip>
          <a:stretch>
            <a:fillRect/>
          </a:stretch>
        </p:blipFill>
        <p:spPr>
          <a:xfrm>
            <a:off x="0" y="-25234"/>
            <a:ext cx="12189599" cy="6856649"/>
          </a:xfrm>
          <a:ln>
            <a:noFill/>
          </a:ln>
          <a:effectLst/>
          <a:scene3d>
            <a:camera prst="orthographicFront">
              <a:rot lat="0" lon="0" rev="0"/>
            </a:camera>
            <a:lightRig rig="glow" dir="t">
              <a:rot lat="0" lon="0" rev="14100000"/>
            </a:lightRig>
          </a:scene3d>
          <a:sp3d prstMaterial="softEdge">
            <a:bevelT w="127000" prst="artDeco"/>
          </a:sp3d>
        </p:spPr>
      </p:pic>
      <p:sp>
        <p:nvSpPr>
          <p:cNvPr id="48" name="Oval 47" descr="Beige oval">
            <a:extLst>
              <a:ext uri="{FF2B5EF4-FFF2-40B4-BE49-F238E27FC236}">
                <a16:creationId xmlns:a16="http://schemas.microsoft.com/office/drawing/2014/main" id="{7799BEE8-A94D-443E-9846-2D1F32C57944}"/>
              </a:ext>
            </a:extLst>
          </p:cNvPr>
          <p:cNvSpPr/>
          <p:nvPr/>
        </p:nvSpPr>
        <p:spPr>
          <a:xfrm>
            <a:off x="11562237" y="6227432"/>
            <a:ext cx="266400" cy="266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descr="Blue rectangle">
            <a:extLst>
              <a:ext uri="{FF2B5EF4-FFF2-40B4-BE49-F238E27FC236}">
                <a16:creationId xmlns:a16="http://schemas.microsoft.com/office/drawing/2014/main" id="{B743B096-6BB3-4330-9D5B-22EEBAF87BEE}"/>
              </a:ext>
            </a:extLst>
          </p:cNvPr>
          <p:cNvSpPr/>
          <p:nvPr/>
        </p:nvSpPr>
        <p:spPr>
          <a:xfrm>
            <a:off x="0" y="2770632"/>
            <a:ext cx="12192000" cy="13167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descr="Blue circle">
            <a:extLst>
              <a:ext uri="{FF2B5EF4-FFF2-40B4-BE49-F238E27FC236}">
                <a16:creationId xmlns:a16="http://schemas.microsoft.com/office/drawing/2014/main" id="{48354ED0-9392-4301-B2D6-A5335876F77D}"/>
              </a:ext>
            </a:extLst>
          </p:cNvPr>
          <p:cNvSpPr/>
          <p:nvPr/>
        </p:nvSpPr>
        <p:spPr>
          <a:xfrm>
            <a:off x="1557528" y="2004364"/>
            <a:ext cx="2843784" cy="2843784"/>
          </a:xfrm>
          <a:prstGeom prst="ellipse">
            <a:avLst/>
          </a:prstGeom>
          <a:solidFill>
            <a:schemeClr val="bg2"/>
          </a:solidFill>
          <a:ln>
            <a:noFill/>
          </a:ln>
          <a:effectLst>
            <a:glow rad="101600">
              <a:schemeClr val="accent1">
                <a:satMod val="175000"/>
                <a:alpha val="40000"/>
              </a:schemeClr>
            </a:glow>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t>1- </a:t>
            </a:r>
            <a:r>
              <a:rPr lang="ar-IQ" sz="2400" b="1" dirty="0" smtClean="0"/>
              <a:t>التخصص </a:t>
            </a:r>
            <a:r>
              <a:rPr lang="en-US" sz="2400" b="1" dirty="0"/>
              <a:t>(Specialty)</a:t>
            </a:r>
          </a:p>
        </p:txBody>
      </p:sp>
      <p:sp>
        <p:nvSpPr>
          <p:cNvPr id="28" name="Oval 27" descr="Blue circle">
            <a:extLst>
              <a:ext uri="{FF2B5EF4-FFF2-40B4-BE49-F238E27FC236}">
                <a16:creationId xmlns:a16="http://schemas.microsoft.com/office/drawing/2014/main" id="{0AD89AAC-7A26-4BF6-8BF7-D301C467BE24}"/>
              </a:ext>
            </a:extLst>
          </p:cNvPr>
          <p:cNvSpPr/>
          <p:nvPr/>
        </p:nvSpPr>
        <p:spPr>
          <a:xfrm>
            <a:off x="7790688" y="1981199"/>
            <a:ext cx="2843784" cy="2843784"/>
          </a:xfrm>
          <a:prstGeom prst="ellipse">
            <a:avLst/>
          </a:prstGeom>
          <a:solidFill>
            <a:schemeClr val="bg2"/>
          </a:solidFill>
          <a:ln>
            <a:noFill/>
          </a:ln>
          <a:effectLst>
            <a:glow rad="101600">
              <a:schemeClr val="accent1">
                <a:satMod val="175000"/>
                <a:alpha val="40000"/>
              </a:schemeClr>
            </a:glow>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400" b="1" dirty="0" smtClean="0"/>
              <a:t>5- </a:t>
            </a:r>
            <a:r>
              <a:rPr lang="ar-IQ" sz="2400" b="1" dirty="0" smtClean="0"/>
              <a:t>الاجتهاد </a:t>
            </a:r>
            <a:endParaRPr lang="ar-SA" sz="2400" b="1" dirty="0" smtClean="0"/>
          </a:p>
          <a:p>
            <a:pPr algn="ctr" rtl="1"/>
            <a:r>
              <a:rPr lang="en-US" sz="2400" b="1" dirty="0" smtClean="0"/>
              <a:t>(</a:t>
            </a:r>
            <a:r>
              <a:rPr lang="en-US" sz="2400" b="1" dirty="0"/>
              <a:t>Endeavor)</a:t>
            </a:r>
          </a:p>
        </p:txBody>
      </p:sp>
      <p:sp>
        <p:nvSpPr>
          <p:cNvPr id="3" name="Slide Number Placeholder 2">
            <a:extLst>
              <a:ext uri="{FF2B5EF4-FFF2-40B4-BE49-F238E27FC236}">
                <a16:creationId xmlns:a16="http://schemas.microsoft.com/office/drawing/2014/main" id="{F1CE755E-A3DE-48FA-953D-4B2CFF013E30}"/>
              </a:ext>
            </a:extLst>
          </p:cNvPr>
          <p:cNvSpPr>
            <a:spLocks noGrp="1"/>
          </p:cNvSpPr>
          <p:nvPr>
            <p:ph type="sldNum" sz="quarter" idx="12"/>
          </p:nvPr>
        </p:nvSpPr>
        <p:spPr/>
        <p:txBody>
          <a:bodyPr/>
          <a:lstStyle/>
          <a:p>
            <a:fld id="{82EE24B5-652C-4DB5-B7C3-B5BBEC1280B1}" type="slidenum">
              <a:rPr lang="en-US" smtClean="0"/>
              <a:t>9</a:t>
            </a:fld>
            <a:endParaRPr lang="en-US" dirty="0"/>
          </a:p>
        </p:txBody>
      </p:sp>
      <p:sp>
        <p:nvSpPr>
          <p:cNvPr id="4" name="Title 3">
            <a:extLst>
              <a:ext uri="{FF2B5EF4-FFF2-40B4-BE49-F238E27FC236}">
                <a16:creationId xmlns:a16="http://schemas.microsoft.com/office/drawing/2014/main" id="{0558CBCC-46BE-4654-9B01-07B35CF17C32}"/>
              </a:ext>
            </a:extLst>
          </p:cNvPr>
          <p:cNvSpPr>
            <a:spLocks noGrp="1"/>
          </p:cNvSpPr>
          <p:nvPr>
            <p:ph type="title"/>
          </p:nvPr>
        </p:nvSpPr>
        <p:spPr bwMode="ltGray">
          <a:xfrm>
            <a:off x="838200" y="142656"/>
            <a:ext cx="10515600" cy="1228107"/>
          </a:xfrm>
          <a:effectLst>
            <a:outerShdw blurRad="50800" dist="38100" dir="8100000" algn="tr" rotWithShape="0">
              <a:prstClr val="black">
                <a:alpha val="40000"/>
              </a:prstClr>
            </a:outerShdw>
          </a:effectLst>
        </p:spPr>
        <p:txBody>
          <a:bodyPr>
            <a:normAutofit/>
          </a:bodyPr>
          <a:lstStyle/>
          <a:p>
            <a:pPr algn="ctr"/>
            <a:r>
              <a:rPr lang="ar-IQ" sz="4400" dirty="0">
                <a:latin typeface="Andalus" panose="02020603050405020304" pitchFamily="18" charset="-78"/>
                <a:cs typeface="Andalus" panose="02020603050405020304" pitchFamily="18" charset="-78"/>
              </a:rPr>
              <a:t>خصائص المدير الدولي</a:t>
            </a:r>
            <a:endParaRPr lang="en-US" sz="4400" dirty="0">
              <a:solidFill>
                <a:schemeClr val="bg1"/>
              </a:solidFill>
              <a:latin typeface="Andalus" panose="02020603050405020304" pitchFamily="18" charset="-78"/>
              <a:cs typeface="Andalus" panose="02020603050405020304" pitchFamily="18" charset="-78"/>
            </a:endParaRPr>
          </a:p>
        </p:txBody>
      </p:sp>
      <p:sp>
        <p:nvSpPr>
          <p:cNvPr id="49" name="object 6" descr="Beige rectangle">
            <a:extLst>
              <a:ext uri="{FF2B5EF4-FFF2-40B4-BE49-F238E27FC236}">
                <a16:creationId xmlns:a16="http://schemas.microsoft.com/office/drawing/2014/main" id="{E67B2D0F-2920-4165-BC82-05237362DABB}"/>
              </a:ext>
            </a:extLst>
          </p:cNvPr>
          <p:cNvSpPr/>
          <p:nvPr/>
        </p:nvSpPr>
        <p:spPr bwMode="ltGray">
          <a:xfrm flipV="1">
            <a:off x="4041130" y="1112194"/>
            <a:ext cx="4107338" cy="45719"/>
          </a:xfrm>
          <a:custGeom>
            <a:avLst/>
            <a:gdLst/>
            <a:ahLst/>
            <a:cxnLst/>
            <a:rect l="l" t="t" r="r" b="b"/>
            <a:pathLst>
              <a:path w="1934210">
                <a:moveTo>
                  <a:pt x="0" y="0"/>
                </a:moveTo>
                <a:lnTo>
                  <a:pt x="1933600" y="0"/>
                </a:lnTo>
              </a:path>
            </a:pathLst>
          </a:custGeom>
          <a:ln w="54863">
            <a:solidFill>
              <a:schemeClr val="accent1"/>
            </a:solidFill>
          </a:ln>
        </p:spPr>
        <p:txBody>
          <a:bodyPr wrap="square" lIns="0" tIns="0" rIns="0" bIns="0" rtlCol="0"/>
          <a:lstStyle/>
          <a:p>
            <a:endParaRPr lang="en-US" dirty="0"/>
          </a:p>
        </p:txBody>
      </p:sp>
      <p:sp>
        <p:nvSpPr>
          <p:cNvPr id="29" name="Oval 28" descr="Beige circle">
            <a:extLst>
              <a:ext uri="{FF2B5EF4-FFF2-40B4-BE49-F238E27FC236}">
                <a16:creationId xmlns:a16="http://schemas.microsoft.com/office/drawing/2014/main" id="{23AE393F-46ED-4451-AACA-7EC20B0EE16F}"/>
              </a:ext>
            </a:extLst>
          </p:cNvPr>
          <p:cNvSpPr/>
          <p:nvPr/>
        </p:nvSpPr>
        <p:spPr>
          <a:xfrm>
            <a:off x="4077042" y="1511265"/>
            <a:ext cx="4037917" cy="3953460"/>
          </a:xfrm>
          <a:prstGeom prst="ellipse">
            <a:avLst/>
          </a:prstGeom>
          <a:solidFill>
            <a:schemeClr val="accent1"/>
          </a:solidFill>
          <a:ln>
            <a:noFill/>
          </a:ln>
          <a:effectLst>
            <a:glow rad="101600">
              <a:schemeClr val="accent1">
                <a:satMod val="175000"/>
                <a:alpha val="40000"/>
              </a:schemeClr>
            </a:glow>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lnSpc>
                <a:spcPct val="150000"/>
              </a:lnSpc>
            </a:pPr>
            <a:r>
              <a:rPr lang="ar-SA" sz="2000" b="1" dirty="0" smtClean="0">
                <a:solidFill>
                  <a:schemeClr val="tx2">
                    <a:lumMod val="75000"/>
                    <a:lumOff val="25000"/>
                  </a:schemeClr>
                </a:solidFill>
              </a:rPr>
              <a:t>2- القدرة الادارية</a:t>
            </a:r>
            <a:endParaRPr lang="en-US" sz="2000" b="1" dirty="0" smtClean="0">
              <a:solidFill>
                <a:schemeClr val="tx2">
                  <a:lumMod val="75000"/>
                  <a:lumOff val="25000"/>
                </a:schemeClr>
              </a:solidFill>
            </a:endParaRPr>
          </a:p>
          <a:p>
            <a:pPr algn="ctr" rtl="1">
              <a:lnSpc>
                <a:spcPct val="150000"/>
              </a:lnSpc>
            </a:pPr>
            <a:r>
              <a:rPr lang="en-US" sz="2000" b="1" dirty="0" smtClean="0">
                <a:solidFill>
                  <a:schemeClr val="tx2">
                    <a:lumMod val="75000"/>
                    <a:lumOff val="25000"/>
                  </a:schemeClr>
                </a:solidFill>
              </a:rPr>
              <a:t>(Managerial Ability)</a:t>
            </a:r>
          </a:p>
          <a:p>
            <a:pPr algn="ctr" rtl="1">
              <a:lnSpc>
                <a:spcPct val="150000"/>
              </a:lnSpc>
            </a:pPr>
            <a:r>
              <a:rPr lang="ar-SA" sz="2000" b="1" dirty="0" smtClean="0">
                <a:solidFill>
                  <a:schemeClr val="tx2">
                    <a:lumMod val="75000"/>
                    <a:lumOff val="25000"/>
                  </a:schemeClr>
                </a:solidFill>
              </a:rPr>
              <a:t>3- الانفتاح الدولي</a:t>
            </a:r>
          </a:p>
          <a:p>
            <a:pPr algn="ctr" rtl="1">
              <a:lnSpc>
                <a:spcPct val="150000"/>
              </a:lnSpc>
            </a:pPr>
            <a:r>
              <a:rPr lang="en-US" sz="2000" b="1" dirty="0">
                <a:solidFill>
                  <a:schemeClr val="tx2">
                    <a:lumMod val="75000"/>
                    <a:lumOff val="25000"/>
                  </a:schemeClr>
                </a:solidFill>
              </a:rPr>
              <a:t>(</a:t>
            </a:r>
            <a:r>
              <a:rPr lang="en-US" sz="2000" b="1" dirty="0" smtClean="0">
                <a:solidFill>
                  <a:schemeClr val="tx2">
                    <a:lumMod val="75000"/>
                    <a:lumOff val="25000"/>
                  </a:schemeClr>
                </a:solidFill>
              </a:rPr>
              <a:t>International</a:t>
            </a:r>
            <a:r>
              <a:rPr lang="en-US" sz="2000" b="1" dirty="0">
                <a:solidFill>
                  <a:schemeClr val="tx2">
                    <a:lumMod val="75000"/>
                    <a:lumOff val="25000"/>
                  </a:schemeClr>
                </a:solidFill>
              </a:rPr>
              <a:t>)</a:t>
            </a:r>
            <a:r>
              <a:rPr lang="ar-SA" sz="2000" b="1" dirty="0" smtClean="0">
                <a:solidFill>
                  <a:schemeClr val="tx2">
                    <a:lumMod val="75000"/>
                    <a:lumOff val="25000"/>
                  </a:schemeClr>
                </a:solidFill>
              </a:rPr>
              <a:t> </a:t>
            </a:r>
          </a:p>
          <a:p>
            <a:pPr algn="ctr" rtl="1">
              <a:lnSpc>
                <a:spcPct val="150000"/>
              </a:lnSpc>
            </a:pPr>
            <a:r>
              <a:rPr lang="ar-SA" sz="2000" b="1" dirty="0" smtClean="0">
                <a:solidFill>
                  <a:schemeClr val="tx2">
                    <a:lumMod val="75000"/>
                    <a:lumOff val="25000"/>
                  </a:schemeClr>
                </a:solidFill>
              </a:rPr>
              <a:t>4- الامكانات اللغوية</a:t>
            </a:r>
            <a:endParaRPr lang="en-US" sz="2000" b="1" dirty="0" smtClean="0">
              <a:solidFill>
                <a:schemeClr val="tx2">
                  <a:lumMod val="75000"/>
                  <a:lumOff val="25000"/>
                </a:schemeClr>
              </a:solidFill>
            </a:endParaRPr>
          </a:p>
          <a:p>
            <a:pPr algn="ctr" rtl="1">
              <a:lnSpc>
                <a:spcPct val="150000"/>
              </a:lnSpc>
            </a:pPr>
            <a:r>
              <a:rPr lang="en-US" sz="2000" b="1" dirty="0">
                <a:solidFill>
                  <a:schemeClr val="tx2">
                    <a:lumMod val="75000"/>
                    <a:lumOff val="25000"/>
                  </a:schemeClr>
                </a:solidFill>
              </a:rPr>
              <a:t>(Language Facility)</a:t>
            </a:r>
          </a:p>
        </p:txBody>
      </p:sp>
    </p:spTree>
    <p:extLst>
      <p:ext uri="{BB962C8B-B14F-4D97-AF65-F5344CB8AC3E}">
        <p14:creationId xmlns:p14="http://schemas.microsoft.com/office/powerpoint/2010/main" val="106590407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Custom 30">
      <a:dk1>
        <a:sysClr val="windowText" lastClr="000000"/>
      </a:dk1>
      <a:lt1>
        <a:sysClr val="window" lastClr="FFFFFF"/>
      </a:lt1>
      <a:dk2>
        <a:srgbClr val="00292E"/>
      </a:dk2>
      <a:lt2>
        <a:srgbClr val="64B2C1"/>
      </a:lt2>
      <a:accent1>
        <a:srgbClr val="F0CDA1"/>
      </a:accent1>
      <a:accent2>
        <a:srgbClr val="107082"/>
      </a:accent2>
      <a:accent3>
        <a:srgbClr val="054854"/>
      </a:accent3>
      <a:accent4>
        <a:srgbClr val="00AEEF"/>
      </a:accent4>
      <a:accent5>
        <a:srgbClr val="F99927"/>
      </a:accent5>
      <a:accent6>
        <a:srgbClr val="EC7216"/>
      </a:accent6>
      <a:hlink>
        <a:srgbClr val="000000"/>
      </a:hlink>
      <a:folHlink>
        <a:srgbClr val="000000"/>
      </a:folHlink>
    </a:clrScheme>
    <a:fontScheme name="Custom 25">
      <a:majorFont>
        <a:latin typeface="Gill Sans MT"/>
        <a:ea typeface=""/>
        <a:cs typeface=""/>
      </a:majorFont>
      <a:minorFont>
        <a:latin typeface="Arial "/>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MB Services Pitch Deck_MO - v10" id="{BE6CC1D4-D64C-46CB-8BC0-5874DDBB885B}" vid="{2AA31E7E-A964-4F03-8D0B-B47A9DF1FA1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5F1A13BA-9651-4713-BA0A-09C9C0F5E8D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F702824-8A20-49C1-9B5A-C57E1D970EB8}">
  <ds:schemaRefs>
    <ds:schemaRef ds:uri="http://schemas.microsoft.com/sharepoint/v3/contenttype/forms"/>
  </ds:schemaRefs>
</ds:datastoreItem>
</file>

<file path=customXml/itemProps3.xml><?xml version="1.0" encoding="utf-8"?>
<ds:datastoreItem xmlns:ds="http://schemas.openxmlformats.org/officeDocument/2006/customXml" ds:itemID="{BF83E4A2-7B15-4AA1-9595-76BF3442F658}">
  <ds:schemaRefs>
    <ds:schemaRef ds:uri="http://schemas.microsoft.com/office/infopath/2007/PartnerControls"/>
    <ds:schemaRef ds:uri="http://schemas.microsoft.com/office/2006/metadata/properties"/>
    <ds:schemaRef ds:uri="http://schemas.openxmlformats.org/package/2006/metadata/core-properties"/>
    <ds:schemaRef ds:uri="http://schemas.microsoft.com/office/2006/documentManagement/types"/>
    <ds:schemaRef ds:uri="16c05727-aa75-4e4a-9b5f-8a80a1165891"/>
    <ds:schemaRef ds:uri="http://purl.org/dc/terms/"/>
    <ds:schemaRef ds:uri="http://purl.org/dc/dcmitype/"/>
    <ds:schemaRef ds:uri="71af3243-3dd4-4a8d-8c0d-dd76da1f02a5"/>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Professional services pitch deck</Template>
  <TotalTime>0</TotalTime>
  <Words>1615</Words>
  <Application>Microsoft Office PowerPoint</Application>
  <PresentationFormat>Widescreen</PresentationFormat>
  <Paragraphs>134</Paragraphs>
  <Slides>14</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Algerian</vt:lpstr>
      <vt:lpstr>Andalus</vt:lpstr>
      <vt:lpstr>Arial</vt:lpstr>
      <vt:lpstr>Arial </vt:lpstr>
      <vt:lpstr>Avenir Black</vt:lpstr>
      <vt:lpstr>Calibri</vt:lpstr>
      <vt:lpstr>Gill Sans MT</vt:lpstr>
      <vt:lpstr>Office Theme</vt:lpstr>
      <vt:lpstr>PowerPoint Presentation</vt:lpstr>
      <vt:lpstr>PowerPoint Presentation</vt:lpstr>
      <vt:lpstr>المقدمة مع توسع الاقتصاد العالمي ، مع تنافس المزيد من المنتجات والخدمات على أساس عالمي ومع تزايد عدد الشركات التي تعمل خارج بلدانها الأصلية ، يصبح التأثير على وظائف الأعمال المختلفة أكثر وضوحًا. وان الممارسين في جميع الأعمال يجب أن تطور الوظائف المعرفة والمهارات والخبرة في الساحة الدولية مما سيمكنهم هم وشركاتهم من النجاح في هذه البيئة الجديدة. هذا الواقع الجديد صحيح تمامًا لوظيفة المدير الدولي لإدارة الموارد البشرية كما هو الحال بالنسبة لتخصصات الأعمال الأخرى ، مثل التمويل أو التسويق ، والتي غالبًا ما تحظى بمزيد من الاهتمام.  (Briscoe,2004,20)</vt:lpstr>
      <vt:lpstr>من هو "المدير الدولي"؟ Who is the "International Director? " </vt:lpstr>
      <vt:lpstr>ما هي الكفاءات التي سيحتاجها مدراء المستقبل؟ </vt:lpstr>
      <vt:lpstr>كيف يتصرف المدير الدولي ويتواصل بإدراك؟  </vt:lpstr>
      <vt:lpstr>مهارات المدير الدولي من المهارات الرئيسية للمدير الدولي تسخير التنوع عبر مجموعة كبيرة ومتنوعة من الثقافات. وهذا يتطلب النظر في التأثيرات القانونية والثقافية والديمغرافية المتنوعة ، وقد يكون هناك نقص في التشريعات المناهضة للتمييز خارج أوروبا. في الواقع ، قد يكون هناك غياب للسياسات أو التدخلات التنظيمية لتعزيز المساواة والتنوع. إن فهم إدارة التنوع هو في الأساس مفهوم غربي قد لا يترجم بشكل جيد إلى مفهوم آخر السياقات الثقافية أو الوطنية. لذلك ، تعد استراتيجيات الأعمال التي تطور فهم السياقات والظروف المحلية ضرورية للمدير الدولي ، وكذلك استراتيجيات المواجهة للتعامل مع المعضلات الأخلاقية التي قد تنشأ. </vt:lpstr>
      <vt:lpstr>اختيار المديرين الدوليين</vt:lpstr>
      <vt:lpstr>خصائص المدير الدولي</vt:lpstr>
      <vt:lpstr>أدوار المدير الدولي</vt:lpstr>
      <vt:lpstr>تقييم أداء المدراء الدوليين </vt:lpstr>
      <vt:lpstr>PowerPoint Presentation</vt:lpstr>
      <vt:lpstr>ما هو سياق الإدارة الدولية؟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2020-04-21T18:45:31Z</dcterms:created>
  <dcterms:modified xsi:type="dcterms:W3CDTF">2020-10-17T09:42:56Z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