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9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2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4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3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8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45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0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7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1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EF7D6-7702-47AD-8271-F6B66D0F9A71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03675-8E9C-47EE-A5C3-0357787EF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6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97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" y="0"/>
            <a:ext cx="11930744" cy="658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67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98" y="0"/>
            <a:ext cx="10149840" cy="663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0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89" y="143691"/>
            <a:ext cx="1017596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4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670" t="2260"/>
          <a:stretch/>
        </p:blipFill>
        <p:spPr>
          <a:xfrm>
            <a:off x="1136469" y="261257"/>
            <a:ext cx="9888582" cy="633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5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17" y="300446"/>
            <a:ext cx="9575075" cy="629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7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313509"/>
            <a:ext cx="10450286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98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Aliaa</dc:creator>
  <cp:lastModifiedBy>Aliaa</cp:lastModifiedBy>
  <cp:revision>5</cp:revision>
  <dcterms:created xsi:type="dcterms:W3CDTF">2020-08-21T20:19:11Z</dcterms:created>
  <dcterms:modified xsi:type="dcterms:W3CDTF">2020-08-22T20:43:46Z</dcterms:modified>
</cp:coreProperties>
</file>